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5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99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0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4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CC34-F808-4A62-AEB0-B2F8A2B197C1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3397-5CF8-4591-9482-647E79BEF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4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5469" y="253409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①高性能化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②低コスト化</a:t>
            </a:r>
            <a:endParaRPr kumimoji="1"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4735" y="212034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観点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" y="872124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問１．微細化進展での自部署に関する</a:t>
            </a:r>
            <a:r>
              <a:rPr kumimoji="1" lang="en-US" altLang="ja-JP" sz="1400" dirty="0" smtClean="0"/>
              <a:t>”</a:t>
            </a:r>
            <a:r>
              <a:rPr kumimoji="1" lang="ja-JP" altLang="en-US" sz="1400" dirty="0" smtClean="0"/>
              <a:t>課題</a:t>
            </a:r>
            <a:r>
              <a:rPr kumimoji="1" lang="en-US" altLang="ja-JP" sz="1400" dirty="0" smtClean="0"/>
              <a:t>”</a:t>
            </a:r>
            <a:r>
              <a:rPr kumimoji="1" lang="ja-JP" altLang="en-US" sz="1400" dirty="0" smtClean="0"/>
              <a:t>を、生じる要因、理由を含めて述べよ。</a:t>
            </a:r>
            <a:endParaRPr kumimoji="1" lang="en-US" altLang="ja-JP" sz="1400" dirty="0" smtClean="0"/>
          </a:p>
          <a:p>
            <a:r>
              <a:rPr lang="en-US" altLang="ja-JP" sz="1400" dirty="0"/>
              <a:t>[</a:t>
            </a:r>
            <a:r>
              <a:rPr lang="en-US" altLang="ja-JP" sz="1400" dirty="0" smtClean="0"/>
              <a:t>ⅰ] </a:t>
            </a:r>
            <a:r>
              <a:rPr lang="ja-JP" altLang="en-US" sz="1400" dirty="0" smtClean="0"/>
              <a:t>観点（技術のどんな項目で）</a:t>
            </a:r>
            <a:r>
              <a:rPr lang="en-US" altLang="ja-JP" sz="1400" dirty="0" smtClean="0"/>
              <a:t>[ⅱ] </a:t>
            </a:r>
            <a:r>
              <a:rPr lang="ja-JP" altLang="en-US" sz="1400" dirty="0" smtClean="0"/>
              <a:t>要因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微細化でどのような変化が生じ</a:t>
            </a:r>
            <a:r>
              <a:rPr lang="en-US" altLang="ja-JP" sz="1400" dirty="0" smtClean="0"/>
              <a:t>)[ⅲ] </a:t>
            </a:r>
            <a:r>
              <a:rPr lang="ja-JP" altLang="en-US" sz="1400" dirty="0" smtClean="0"/>
              <a:t>課題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どのように影響するか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13147" y="2516184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大規模化による</a:t>
            </a:r>
            <a:r>
              <a:rPr kumimoji="1" lang="ja-JP" altLang="en-US" sz="1400" b="1" dirty="0" smtClean="0"/>
              <a:t>工数、コスト増</a:t>
            </a:r>
            <a:endParaRPr kumimoji="1" lang="en-US" altLang="ja-JP" sz="1400" b="1" dirty="0" smtClean="0"/>
          </a:p>
          <a:p>
            <a:r>
              <a:rPr lang="ja-JP" altLang="en-US" sz="1400" dirty="0" smtClean="0"/>
              <a:t>配線密度増による</a:t>
            </a:r>
            <a:r>
              <a:rPr lang="ja-JP" altLang="en-US" sz="1400" b="1" dirty="0" smtClean="0"/>
              <a:t>チップ発熱増</a:t>
            </a:r>
            <a:endParaRPr kumimoji="1" lang="ja-JP" altLang="en-US" sz="1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16509" y="212034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522" y="1694154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◆モータ制御</a:t>
            </a:r>
            <a:r>
              <a:rPr kumimoji="1" lang="en-US" altLang="ja-JP" dirty="0" smtClean="0"/>
              <a:t>ASIC</a:t>
            </a:r>
            <a:r>
              <a:rPr kumimoji="1" lang="ja-JP" altLang="en-US" dirty="0" smtClean="0"/>
              <a:t>の微細化進展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10993" y="2545136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制</a:t>
            </a:r>
            <a:r>
              <a:rPr lang="ja-JP" altLang="en-US" sz="1400" dirty="0"/>
              <a:t>御ロジックの</a:t>
            </a:r>
            <a:r>
              <a:rPr lang="ja-JP" altLang="en-US" sz="1400" dirty="0" smtClean="0"/>
              <a:t>大規模化</a:t>
            </a:r>
          </a:p>
          <a:p>
            <a:r>
              <a:rPr lang="ja-JP" altLang="en-US" sz="1400" dirty="0" smtClean="0"/>
              <a:t>同機能小チップ化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32668" y="2120348"/>
            <a:ext cx="809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要因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5308" y="25308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⇒</a:t>
            </a:r>
            <a:endParaRPr kumimoji="1" lang="en-US" altLang="ja-JP" sz="1400" dirty="0" smtClean="0"/>
          </a:p>
          <a:p>
            <a:r>
              <a:rPr lang="ja-JP" altLang="en-US" sz="1400" dirty="0"/>
              <a:t>⇒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67185" y="25161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⇒</a:t>
            </a:r>
            <a:endParaRPr kumimoji="1" lang="en-US" altLang="ja-JP" sz="1400" dirty="0" smtClean="0"/>
          </a:p>
          <a:p>
            <a:r>
              <a:rPr lang="ja-JP" altLang="en-US" sz="1400" dirty="0"/>
              <a:t>⇒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10001" y="3225383"/>
            <a:ext cx="687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　モータ制御</a:t>
            </a:r>
            <a:r>
              <a:rPr kumimoji="1" lang="en-US" altLang="ja-JP" sz="1400" dirty="0" smtClean="0"/>
              <a:t>ASIC</a:t>
            </a:r>
            <a:r>
              <a:rPr kumimoji="1" lang="ja-JP" altLang="en-US" sz="1400" dirty="0" smtClean="0"/>
              <a:t>の微細化進展による課題について述べる。制御</a:t>
            </a:r>
            <a:r>
              <a:rPr kumimoji="1" lang="en-US" altLang="ja-JP" sz="1400" dirty="0" smtClean="0"/>
              <a:t>ASIC</a:t>
            </a:r>
            <a:r>
              <a:rPr kumimoji="1" lang="ja-JP" altLang="en-US" sz="1400" dirty="0" smtClean="0"/>
              <a:t>の微細化の目的として高性能化と低コスト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20656" y="7659258"/>
            <a:ext cx="687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図</a:t>
            </a:r>
            <a:r>
              <a:rPr kumimoji="1" lang="en-US" altLang="ja-JP" sz="1400" dirty="0" smtClean="0"/>
              <a:t>2. 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" y="6825122"/>
            <a:ext cx="687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図</a:t>
            </a:r>
            <a:r>
              <a:rPr lang="en-US" altLang="ja-JP" sz="1400" dirty="0" smtClean="0"/>
              <a:t>1. </a:t>
            </a:r>
            <a:r>
              <a:rPr lang="ja-JP" altLang="en-US" sz="1400" dirty="0" smtClean="0"/>
              <a:t>ベクトル制御モータにおける機能配置後のブロック線図例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03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885376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問</a:t>
            </a:r>
            <a:r>
              <a:rPr lang="ja-JP" altLang="en-US" sz="1400" dirty="0" smtClean="0"/>
              <a:t>２</a:t>
            </a:r>
            <a:r>
              <a:rPr kumimoji="1" lang="ja-JP" altLang="en-US" sz="1400" dirty="0" smtClean="0"/>
              <a:t>．問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に対し、課題解決に至るまでに、</a:t>
            </a:r>
            <a:r>
              <a:rPr kumimoji="1" lang="en-US" altLang="ja-JP" sz="1400" dirty="0" smtClean="0"/>
              <a:t>”</a:t>
            </a:r>
            <a:r>
              <a:rPr kumimoji="1" lang="ja-JP" altLang="en-US" sz="1400" dirty="0" smtClean="0"/>
              <a:t>伸ばしたり獲得すべき技術・知見</a:t>
            </a:r>
            <a:r>
              <a:rPr kumimoji="1" lang="en-US" altLang="ja-JP" sz="1400" dirty="0" smtClean="0"/>
              <a:t>”</a:t>
            </a:r>
            <a:r>
              <a:rPr kumimoji="1" lang="ja-JP" altLang="en-US" sz="1400" dirty="0" smtClean="0"/>
              <a:t>を挙げ、挙げた理由を述べ、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98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142</Words>
  <Application>Microsoft Office PowerPoint</Application>
  <PresentationFormat>A4 210 x 297 mm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小澤 貴也</dc:creator>
  <cp:lastModifiedBy>小澤 貴也</cp:lastModifiedBy>
  <cp:revision>8</cp:revision>
  <dcterms:created xsi:type="dcterms:W3CDTF">2020-01-07T13:55:58Z</dcterms:created>
  <dcterms:modified xsi:type="dcterms:W3CDTF">2020-01-07T15:42:25Z</dcterms:modified>
</cp:coreProperties>
</file>