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1" r:id="rId6"/>
    <p:sldId id="285" r:id="rId7"/>
    <p:sldId id="286" r:id="rId8"/>
    <p:sldId id="287" r:id="rId9"/>
    <p:sldId id="288" r:id="rId10"/>
    <p:sldId id="289" r:id="rId11"/>
    <p:sldId id="290" r:id="rId12"/>
    <p:sldId id="262" r:id="rId13"/>
    <p:sldId id="281" r:id="rId14"/>
    <p:sldId id="291" r:id="rId15"/>
    <p:sldId id="292" r:id="rId16"/>
    <p:sldId id="293" r:id="rId17"/>
    <p:sldId id="295" r:id="rId18"/>
    <p:sldId id="294" r:id="rId19"/>
    <p:sldId id="283" r:id="rId20"/>
    <p:sldId id="260" r:id="rId21"/>
    <p:sldId id="267" r:id="rId22"/>
    <p:sldId id="269" r:id="rId23"/>
    <p:sldId id="270" r:id="rId24"/>
    <p:sldId id="28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64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8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7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2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7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3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8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9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2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8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EBD-6CD1-4EEC-BE87-44F1CD3BC2D4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43E5-1B75-4476-BFA8-F1A12A6C4A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0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9" y="1499907"/>
            <a:ext cx="7875588" cy="12708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69" y="3672261"/>
            <a:ext cx="5214487" cy="738375"/>
          </a:xfrm>
          <a:prstGeom prst="rect">
            <a:avLst/>
          </a:prstGeom>
        </p:spPr>
      </p:pic>
      <p:pic>
        <p:nvPicPr>
          <p:cNvPr id="1028" name="Picture 4" descr="「中國象棋立體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620" y="4326778"/>
            <a:ext cx="1834964" cy="183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關於 包和馬 的 迷思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-&gt;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目前有加入</a:t>
            </a:r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子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對王的威脅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2" y="553664"/>
            <a:ext cx="6667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位置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7030A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文獻中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：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位置分不應超過 「卒」 之子力分數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F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My Program</a:t>
            </a:r>
            <a:r>
              <a:rPr lang="zh-TW" altLang="en-US" dirty="0" smtClean="0">
                <a:solidFill>
                  <a:srgbClr val="00B0F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：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將位置分級別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，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重要位置會 超過 子力分數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e . g . 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臥槽馬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車壓肋道  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2" y="553664"/>
            <a:ext cx="6667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文獻中各式改良的方法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Min-max Searching</a:t>
            </a:r>
            <a: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      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Alpha-Beta Pruning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⓷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Quiescence Searching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寧靜搜索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     ⓸ Hashing                             </a:t>
            </a:r>
          </a:p>
          <a:p>
            <a:pPr marL="0" indent="0">
              <a:buNone/>
            </a:pPr>
            <a:endParaRPr lang="en-US" altLang="zh-TW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⓹ MTD(f)              ⓺ Killer move         ⓻ MVV/LVA</a:t>
            </a:r>
          </a:p>
          <a:p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My Program ( Old version )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alpha-beta 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寧靜搜索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 Latest version )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大子優先搜索</a:t>
            </a:r>
            <a: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Transposition Table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⓷</a:t>
            </a:r>
            <a:r>
              <a:rPr lang="en-US" altLang="zh-TW" dirty="0" smtClean="0">
                <a:solidFill>
                  <a:srgbClr val="FF000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Iterative deepening          ⓸ Null-Move</a:t>
            </a:r>
            <a:endParaRPr lang="en-US" altLang="zh-TW" dirty="0" smtClean="0">
              <a:solidFill>
                <a:srgbClr val="FF000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大子優先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搜索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優先搜索大子，因為多數的走步為大子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車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&gt;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馬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&gt;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包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&gt;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卒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&gt;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象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&gt;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士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&gt;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將</a:t>
            </a:r>
            <a:endParaRPr lang="zh-TW" altLang="en-US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Transposition Table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如何將盤面儲存？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A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: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</a:t>
            </a:r>
            <a:r>
              <a:rPr lang="en-US" altLang="zh-TW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Zobrist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Hash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預先產生無正負號的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64bits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隨機數的二維陣列</a:t>
            </a:r>
            <a:endParaRPr lang="en-US" altLang="zh-TW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Zobrist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棋子類型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棋子位置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Key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^=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Zobrist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移動棋子類型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移動棋子原位置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。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Key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^=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Zobrist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移動棋子類型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移動棋子新位置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。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⓷ 如果著法是吃子著法的話，</a:t>
            </a:r>
            <a:endParaRPr lang="en-US" altLang="zh-TW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ZobristKey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^=</a:t>
            </a:r>
            <a:r>
              <a:rPr lang="en-US" altLang="zh-TW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Zobrist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被吃棋子類型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][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被吃棋子位置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]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。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深度優先 ？  始終覆蓋 ？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  <p:pic>
        <p:nvPicPr>
          <p:cNvPr id="9218" name="Picture 2" descr="「red circle mark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4" y="4380752"/>
            <a:ext cx="2412158" cy="24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Iterative deepening</a:t>
            </a: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用時間取代層數來限制搜索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e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. </a:t>
            </a:r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g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.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先搜一層、兩層、三層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…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以此類推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Null-Move</a:t>
            </a: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不走步，看對手能做甚麼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減少大量不必要的走步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463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研究象棋之對局理論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透過實作瞭解其中之優劣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⓷ 建立象棋的使用者圖形介面和程式引擎</a:t>
            </a:r>
            <a:endParaRPr lang="zh-TW" altLang="en-US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7" y="417606"/>
            <a:ext cx="3712582" cy="951006"/>
          </a:xfrm>
          <a:prstGeom prst="rect">
            <a:avLst/>
          </a:prstGeom>
        </p:spPr>
      </p:pic>
      <p:pic>
        <p:nvPicPr>
          <p:cNvPr id="2052" name="Picture 4" descr="「目標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81" y="1450695"/>
            <a:ext cx="2858339" cy="28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本研究之程式成果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GUI</a:t>
            </a:r>
          </a:p>
          <a:p>
            <a:pPr marL="0" indent="0">
              <a:buNone/>
            </a:pP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AI</a:t>
            </a: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476"/>
            <a:ext cx="5543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Language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Old version :</a:t>
            </a:r>
          </a:p>
          <a:p>
            <a:pPr marL="0" indent="0">
              <a:buNone/>
            </a:pPr>
            <a: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	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Python 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Latest version 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	Python for GUI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and </a:t>
            </a:r>
            <a:r>
              <a:rPr lang="en-US" altLang="zh-TW" dirty="0" smtClean="0">
                <a:solidFill>
                  <a:srgbClr val="7030A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C++ for AI engine</a:t>
            </a: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	Using pipe to communicate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8" y="613335"/>
            <a:ext cx="5543550" cy="838200"/>
          </a:xfrm>
          <a:prstGeom prst="rect">
            <a:avLst/>
          </a:prstGeom>
        </p:spPr>
      </p:pic>
      <p:pic>
        <p:nvPicPr>
          <p:cNvPr id="7172" name="Picture 4" descr="「筆記卡通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4" y="1537633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47" y="219284"/>
            <a:ext cx="6656818" cy="64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新增開局庫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研究開局棋譜之優劣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510"/>
            <a:ext cx="5286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04" y="2702857"/>
            <a:ext cx="4616590" cy="1307353"/>
          </a:xfrm>
          <a:prstGeom prst="rect">
            <a:avLst/>
          </a:prstGeom>
        </p:spPr>
      </p:pic>
      <p:pic>
        <p:nvPicPr>
          <p:cNvPr id="6146" name="Picture 2" descr="「電燈泡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848" y="2508653"/>
            <a:ext cx="962024" cy="150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•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對局理論</a:t>
            </a:r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之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文獻探討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搜索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神經網絡</a:t>
            </a:r>
            <a:endParaRPr lang="zh-TW" altLang="en-US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65722"/>
            <a:ext cx="32670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窮舉可能的棋局 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4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找出</a:t>
            </a:r>
            <a:r>
              <a:rPr lang="zh-TW" altLang="en-US" sz="4400" dirty="0" smtClean="0">
                <a:solidFill>
                  <a:srgbClr val="FF000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最佳</a:t>
            </a:r>
            <a:r>
              <a:rPr lang="zh-TW" altLang="en-US" sz="4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的走法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547781"/>
            <a:ext cx="5543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利用審局函數，判斷棋局優劣</a:t>
            </a:r>
          </a:p>
          <a:p>
            <a:pPr marL="0" indent="0">
              <a:buNone/>
            </a:pPr>
            <a:endParaRPr lang="zh-TW" altLang="en-US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「馬退窩心，不死也昏」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「車要通，馬要活，包勿輕發」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「卒坐宮心，老帥發昏」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「寧失一馬，不失一先」</a:t>
            </a:r>
            <a:endParaRPr lang="zh-TW" altLang="en-US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2" y="553664"/>
            <a:ext cx="6667500" cy="885825"/>
          </a:xfrm>
          <a:prstGeom prst="rect">
            <a:avLst/>
          </a:prstGeom>
        </p:spPr>
      </p:pic>
      <p:pic>
        <p:nvPicPr>
          <p:cNvPr id="4102" name="Picture 6" descr="「象棋棋子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14" y="4853641"/>
            <a:ext cx="1323322" cy="13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象棋棋子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418" y="4144213"/>
            <a:ext cx="1115963" cy="10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文獻中各式審局的方法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子力</a:t>
            </a:r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     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位置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⓷ 棋型</a:t>
            </a:r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     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⓸ 自由度</a:t>
            </a: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⓹ 保護與威脅</a:t>
            </a:r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⓺ 動態審局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2" y="553664"/>
            <a:ext cx="6667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My Program (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Old version )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子力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保護與威脅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⓷ 自由度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						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不夠準確且花過多時間在審局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2" y="553664"/>
            <a:ext cx="6667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 latest version )</a:t>
            </a: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⓵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子力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⓶ 位置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⓷ 子對王的威脅</a:t>
            </a:r>
            <a:endParaRPr lang="en-US" altLang="zh-TW" b="1" dirty="0" smtClean="0">
              <a:solidFill>
                <a:srgbClr val="FF000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2" y="553664"/>
            <a:ext cx="6667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b="1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子力</a:t>
            </a:r>
            <a:endParaRPr lang="en-US" altLang="zh-TW" sz="3200" b="1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車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= 200,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包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馬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=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100 (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一車換兩包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士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,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象</a:t>
            </a:r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=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20 ,  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卒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= 10</a:t>
            </a:r>
          </a:p>
          <a:p>
            <a:pPr marL="0" indent="0">
              <a:buNone/>
            </a:pPr>
            <a:endParaRPr lang="en-US" altLang="zh-TW" sz="32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將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=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+</a:t>
            </a:r>
            <a:r>
              <a:rPr lang="zh-TW" altLang="en-US" sz="32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無限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2" y="553664"/>
            <a:ext cx="6667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508</Words>
  <Application>Microsoft Office PowerPoint</Application>
  <PresentationFormat>寬螢幕</PresentationFormat>
  <Paragraphs>144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Adobe 仿宋 Std R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Better Search</vt:lpstr>
      <vt:lpstr>Better Search</vt:lpstr>
      <vt:lpstr>Better Search</vt:lpstr>
      <vt:lpstr>Better Search</vt:lpstr>
      <vt:lpstr>Better Search</vt:lpstr>
      <vt:lpstr>Better Search</vt:lpstr>
      <vt:lpstr>Better Search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</dc:creator>
  <cp:lastModifiedBy>Tony</cp:lastModifiedBy>
  <cp:revision>127</cp:revision>
  <dcterms:created xsi:type="dcterms:W3CDTF">2018-01-17T13:42:02Z</dcterms:created>
  <dcterms:modified xsi:type="dcterms:W3CDTF">2018-01-17T22:46:24Z</dcterms:modified>
</cp:coreProperties>
</file>