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1.xml" ContentType="application/vnd.openxmlformats-officedocument.presentationml.notesSlide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notesSlides/notesSlide2.xml" ContentType="application/vnd.openxmlformats-officedocument.presentationml.notesSlide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98" r:id="rId3"/>
    <p:sldId id="258" r:id="rId4"/>
    <p:sldId id="257" r:id="rId5"/>
    <p:sldId id="263" r:id="rId6"/>
    <p:sldId id="260" r:id="rId7"/>
    <p:sldId id="261" r:id="rId8"/>
    <p:sldId id="264" r:id="rId9"/>
    <p:sldId id="265" r:id="rId10"/>
    <p:sldId id="259" r:id="rId11"/>
    <p:sldId id="262" r:id="rId12"/>
    <p:sldId id="266" r:id="rId13"/>
    <p:sldId id="267" r:id="rId14"/>
    <p:sldId id="286" r:id="rId15"/>
    <p:sldId id="285" r:id="rId16"/>
    <p:sldId id="268" r:id="rId17"/>
    <p:sldId id="279" r:id="rId18"/>
    <p:sldId id="280" r:id="rId19"/>
    <p:sldId id="269" r:id="rId20"/>
    <p:sldId id="300" r:id="rId21"/>
    <p:sldId id="274" r:id="rId22"/>
    <p:sldId id="270" r:id="rId23"/>
    <p:sldId id="272" r:id="rId24"/>
    <p:sldId id="275" r:id="rId25"/>
    <p:sldId id="317" r:id="rId26"/>
    <p:sldId id="277" r:id="rId27"/>
    <p:sldId id="278" r:id="rId28"/>
    <p:sldId id="281" r:id="rId29"/>
    <p:sldId id="282" r:id="rId30"/>
    <p:sldId id="283" r:id="rId31"/>
    <p:sldId id="284" r:id="rId32"/>
    <p:sldId id="302" r:id="rId33"/>
    <p:sldId id="303" r:id="rId34"/>
    <p:sldId id="290" r:id="rId35"/>
    <p:sldId id="289" r:id="rId36"/>
    <p:sldId id="287" r:id="rId37"/>
    <p:sldId id="288" r:id="rId38"/>
    <p:sldId id="318" r:id="rId39"/>
    <p:sldId id="291" r:id="rId40"/>
    <p:sldId id="292" r:id="rId41"/>
    <p:sldId id="295" r:id="rId42"/>
    <p:sldId id="304" r:id="rId43"/>
    <p:sldId id="305" r:id="rId44"/>
    <p:sldId id="306" r:id="rId45"/>
    <p:sldId id="307" r:id="rId46"/>
    <p:sldId id="308" r:id="rId47"/>
    <p:sldId id="311" r:id="rId48"/>
    <p:sldId id="312" r:id="rId49"/>
    <p:sldId id="313" r:id="rId50"/>
    <p:sldId id="314" r:id="rId51"/>
    <p:sldId id="315" r:id="rId52"/>
    <p:sldId id="316" r:id="rId53"/>
    <p:sldId id="319" r:id="rId54"/>
    <p:sldId id="322" r:id="rId55"/>
    <p:sldId id="323" r:id="rId56"/>
    <p:sldId id="324" r:id="rId57"/>
    <p:sldId id="321" r:id="rId58"/>
    <p:sldId id="32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3" autoAdjust="0"/>
  </p:normalViewPr>
  <p:slideViewPr>
    <p:cSldViewPr snapToGrid="0" snapToObjects="1">
      <p:cViewPr varScale="1">
        <p:scale>
          <a:sx n="73" d="100"/>
          <a:sy n="73" d="100"/>
        </p:scale>
        <p:origin x="5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41244" userId="2d470ab4-cda9-459a-bce9-a016524a77b1" providerId="ADAL" clId="{C2A0F6E1-8A44-1D43-9E0C-E8C94035500C}"/>
    <pc:docChg chg="undo custSel modSld">
      <pc:chgData name="A41244" userId="2d470ab4-cda9-459a-bce9-a016524a77b1" providerId="ADAL" clId="{C2A0F6E1-8A44-1D43-9E0C-E8C94035500C}" dt="2022-01-07T07:11:01.341" v="442"/>
      <pc:docMkLst>
        <pc:docMk/>
      </pc:docMkLst>
      <pc:sldChg chg="addSp delSp">
        <pc:chgData name="A41244" userId="2d470ab4-cda9-459a-bce9-a016524a77b1" providerId="ADAL" clId="{C2A0F6E1-8A44-1D43-9E0C-E8C94035500C}" dt="2022-01-07T07:06:00.571" v="305"/>
        <pc:sldMkLst>
          <pc:docMk/>
          <pc:sldMk cId="4046204937" sldId="275"/>
        </pc:sldMkLst>
        <pc:grpChg chg="add del">
          <ac:chgData name="A41244" userId="2d470ab4-cda9-459a-bce9-a016524a77b1" providerId="ADAL" clId="{C2A0F6E1-8A44-1D43-9E0C-E8C94035500C}" dt="2022-01-07T07:04:44.876" v="173"/>
          <ac:grpSpMkLst>
            <pc:docMk/>
            <pc:sldMk cId="4046204937" sldId="275"/>
            <ac:grpSpMk id="17" creationId="{3BAB163F-CCA0-3A4A-9CFE-CF06CB9AB371}"/>
          </ac:grpSpMkLst>
        </pc:grpChg>
        <pc:grpChg chg="add del">
          <ac:chgData name="A41244" userId="2d470ab4-cda9-459a-bce9-a016524a77b1" providerId="ADAL" clId="{C2A0F6E1-8A44-1D43-9E0C-E8C94035500C}" dt="2022-01-07T07:04:49.169" v="184"/>
          <ac:grpSpMkLst>
            <pc:docMk/>
            <pc:sldMk cId="4046204937" sldId="275"/>
            <ac:grpSpMk id="44" creationId="{E6F8F653-CB6A-FF42-B06F-174423F54922}"/>
          </ac:grpSpMkLst>
        </pc:grpChg>
        <pc:grpChg chg="add">
          <ac:chgData name="A41244" userId="2d470ab4-cda9-459a-bce9-a016524a77b1" providerId="ADAL" clId="{C2A0F6E1-8A44-1D43-9E0C-E8C94035500C}" dt="2022-01-07T07:04:44.876" v="173"/>
          <ac:grpSpMkLst>
            <pc:docMk/>
            <pc:sldMk cId="4046204937" sldId="275"/>
            <ac:grpSpMk id="45" creationId="{89EBAED3-5BD0-6E47-8DEC-71290BB6EE98}"/>
          </ac:grpSpMkLst>
        </pc:grpChg>
        <pc:grpChg chg="add">
          <ac:chgData name="A41244" userId="2d470ab4-cda9-459a-bce9-a016524a77b1" providerId="ADAL" clId="{C2A0F6E1-8A44-1D43-9E0C-E8C94035500C}" dt="2022-01-07T07:04:44.876" v="173"/>
          <ac:grpSpMkLst>
            <pc:docMk/>
            <pc:sldMk cId="4046204937" sldId="275"/>
            <ac:grpSpMk id="46" creationId="{699FECFD-27D9-724B-90FC-97888C552D3E}"/>
          </ac:grpSpMkLst>
        </pc:grpChg>
        <pc:grpChg chg="add">
          <ac:chgData name="A41244" userId="2d470ab4-cda9-459a-bce9-a016524a77b1" providerId="ADAL" clId="{C2A0F6E1-8A44-1D43-9E0C-E8C94035500C}" dt="2022-01-07T07:04:49.169" v="184"/>
          <ac:grpSpMkLst>
            <pc:docMk/>
            <pc:sldMk cId="4046204937" sldId="275"/>
            <ac:grpSpMk id="57" creationId="{7DC6DC64-4965-9141-83AA-960889A9CA7A}"/>
          </ac:grpSpMkLst>
        </pc:grpChg>
        <pc:grpChg chg="add">
          <ac:chgData name="A41244" userId="2d470ab4-cda9-459a-bce9-a016524a77b1" providerId="ADAL" clId="{C2A0F6E1-8A44-1D43-9E0C-E8C94035500C}" dt="2022-01-07T07:04:49.169" v="184"/>
          <ac:grpSpMkLst>
            <pc:docMk/>
            <pc:sldMk cId="4046204937" sldId="275"/>
            <ac:grpSpMk id="58" creationId="{58EF0D92-6A67-F146-8F37-C03DA093C0B2}"/>
          </ac:grpSpMkLst>
        </pc:grpChg>
        <pc:grpChg chg="add">
          <ac:chgData name="A41244" userId="2d470ab4-cda9-459a-bce9-a016524a77b1" providerId="ADAL" clId="{C2A0F6E1-8A44-1D43-9E0C-E8C94035500C}" dt="2022-01-07T07:04:52.423" v="192"/>
          <ac:grpSpMkLst>
            <pc:docMk/>
            <pc:sldMk cId="4046204937" sldId="275"/>
            <ac:grpSpMk id="66" creationId="{2E2C6670-8AF0-C94F-91D1-5764D2B812F7}"/>
          </ac:grpSpMkLst>
        </pc:grpChg>
        <pc:grpChg chg="add">
          <ac:chgData name="A41244" userId="2d470ab4-cda9-459a-bce9-a016524a77b1" providerId="ADAL" clId="{C2A0F6E1-8A44-1D43-9E0C-E8C94035500C}" dt="2022-01-07T07:04:52.423" v="192"/>
          <ac:grpSpMkLst>
            <pc:docMk/>
            <pc:sldMk cId="4046204937" sldId="275"/>
            <ac:grpSpMk id="67" creationId="{7CAEED4A-7015-084B-A21E-6B0F661A6C0E}"/>
          </ac:grpSpMkLst>
        </pc:grpChg>
        <pc:grpChg chg="add del">
          <ac:chgData name="A41244" userId="2d470ab4-cda9-459a-bce9-a016524a77b1" providerId="ADAL" clId="{C2A0F6E1-8A44-1D43-9E0C-E8C94035500C}" dt="2022-01-07T07:05:10.260" v="204"/>
          <ac:grpSpMkLst>
            <pc:docMk/>
            <pc:sldMk cId="4046204937" sldId="275"/>
            <ac:grpSpMk id="75" creationId="{3EF8B5AB-93C8-A543-8C6E-41771E0ACCD2}"/>
          </ac:grpSpMkLst>
        </pc:grpChg>
        <pc:grpChg chg="add">
          <ac:chgData name="A41244" userId="2d470ab4-cda9-459a-bce9-a016524a77b1" providerId="ADAL" clId="{C2A0F6E1-8A44-1D43-9E0C-E8C94035500C}" dt="2022-01-07T07:05:08.895" v="200"/>
          <ac:grpSpMkLst>
            <pc:docMk/>
            <pc:sldMk cId="4046204937" sldId="275"/>
            <ac:grpSpMk id="76" creationId="{F782C3DE-AF9E-9B49-8B94-31D9E80DFABA}"/>
          </ac:grpSpMkLst>
        </pc:grpChg>
        <pc:grpChg chg="add">
          <ac:chgData name="A41244" userId="2d470ab4-cda9-459a-bce9-a016524a77b1" providerId="ADAL" clId="{C2A0F6E1-8A44-1D43-9E0C-E8C94035500C}" dt="2022-01-07T07:05:10.260" v="204"/>
          <ac:grpSpMkLst>
            <pc:docMk/>
            <pc:sldMk cId="4046204937" sldId="275"/>
            <ac:grpSpMk id="80" creationId="{CC2AC54D-B334-5F48-9C38-A138B5C3206A}"/>
          </ac:grpSpMkLst>
        </pc:grpChg>
        <pc:grpChg chg="add">
          <ac:chgData name="A41244" userId="2d470ab4-cda9-459a-bce9-a016524a77b1" providerId="ADAL" clId="{C2A0F6E1-8A44-1D43-9E0C-E8C94035500C}" dt="2022-01-07T07:05:14.850" v="208"/>
          <ac:grpSpMkLst>
            <pc:docMk/>
            <pc:sldMk cId="4046204937" sldId="275"/>
            <ac:grpSpMk id="84" creationId="{D3AD04F2-E976-8D48-AA19-C503D6FB9776}"/>
          </ac:grpSpMkLst>
        </pc:grpChg>
        <pc:grpChg chg="add">
          <ac:chgData name="A41244" userId="2d470ab4-cda9-459a-bce9-a016524a77b1" providerId="ADAL" clId="{C2A0F6E1-8A44-1D43-9E0C-E8C94035500C}" dt="2022-01-07T07:05:20.560" v="217"/>
          <ac:grpSpMkLst>
            <pc:docMk/>
            <pc:sldMk cId="4046204937" sldId="275"/>
            <ac:grpSpMk id="93" creationId="{F5A30800-D390-E545-B542-616106E4560A}"/>
          </ac:grpSpMkLst>
        </pc:grpChg>
        <pc:grpChg chg="add del">
          <ac:chgData name="A41244" userId="2d470ab4-cda9-459a-bce9-a016524a77b1" providerId="ADAL" clId="{C2A0F6E1-8A44-1D43-9E0C-E8C94035500C}" dt="2022-01-07T07:05:24.174" v="224"/>
          <ac:grpSpMkLst>
            <pc:docMk/>
            <pc:sldMk cId="4046204937" sldId="275"/>
            <ac:grpSpMk id="97" creationId="{90A88B5D-5937-E64F-AE50-A148B75AC0F6}"/>
          </ac:grpSpMkLst>
        </pc:grpChg>
        <pc:grpChg chg="add del">
          <ac:chgData name="A41244" userId="2d470ab4-cda9-459a-bce9-a016524a77b1" providerId="ADAL" clId="{C2A0F6E1-8A44-1D43-9E0C-E8C94035500C}" dt="2022-01-07T07:05:30.092" v="237"/>
          <ac:grpSpMkLst>
            <pc:docMk/>
            <pc:sldMk cId="4046204937" sldId="275"/>
            <ac:grpSpMk id="100" creationId="{7860D02A-A33C-F64C-A705-ADCABEEA9FE3}"/>
          </ac:grpSpMkLst>
        </pc:grpChg>
        <pc:grpChg chg="add del">
          <ac:chgData name="A41244" userId="2d470ab4-cda9-459a-bce9-a016524a77b1" providerId="ADAL" clId="{C2A0F6E1-8A44-1D43-9E0C-E8C94035500C}" dt="2022-01-07T07:05:31.573" v="241"/>
          <ac:grpSpMkLst>
            <pc:docMk/>
            <pc:sldMk cId="4046204937" sldId="275"/>
            <ac:grpSpMk id="113" creationId="{8D18C7A9-9269-DA4A-B329-CF22617ADBF7}"/>
          </ac:grpSpMkLst>
        </pc:grpChg>
        <pc:grpChg chg="add del">
          <ac:chgData name="A41244" userId="2d470ab4-cda9-459a-bce9-a016524a77b1" providerId="ADAL" clId="{C2A0F6E1-8A44-1D43-9E0C-E8C94035500C}" dt="2022-01-07T07:05:31.573" v="241"/>
          <ac:grpSpMkLst>
            <pc:docMk/>
            <pc:sldMk cId="4046204937" sldId="275"/>
            <ac:grpSpMk id="114" creationId="{71236461-76A7-2349-B4B9-8CD8CF2F04BE}"/>
          </ac:grpSpMkLst>
        </pc:grpChg>
        <pc:grpChg chg="add del">
          <ac:chgData name="A41244" userId="2d470ab4-cda9-459a-bce9-a016524a77b1" providerId="ADAL" clId="{C2A0F6E1-8A44-1D43-9E0C-E8C94035500C}" dt="2022-01-07T07:05:34.138" v="244"/>
          <ac:grpSpMkLst>
            <pc:docMk/>
            <pc:sldMk cId="4046204937" sldId="275"/>
            <ac:grpSpMk id="118" creationId="{0873D505-ED72-0545-B264-E7E2E72EFA6C}"/>
          </ac:grpSpMkLst>
        </pc:grpChg>
        <pc:grpChg chg="add">
          <ac:chgData name="A41244" userId="2d470ab4-cda9-459a-bce9-a016524a77b1" providerId="ADAL" clId="{C2A0F6E1-8A44-1D43-9E0C-E8C94035500C}" dt="2022-01-07T07:05:34.138" v="244"/>
          <ac:grpSpMkLst>
            <pc:docMk/>
            <pc:sldMk cId="4046204937" sldId="275"/>
            <ac:grpSpMk id="121" creationId="{C622E853-B7A7-0B4C-9672-3CD626FFDB7D}"/>
          </ac:grpSpMkLst>
        </pc:grpChg>
        <pc:grpChg chg="add del">
          <ac:chgData name="A41244" userId="2d470ab4-cda9-459a-bce9-a016524a77b1" providerId="ADAL" clId="{C2A0F6E1-8A44-1D43-9E0C-E8C94035500C}" dt="2022-01-07T07:05:51.813" v="288"/>
          <ac:grpSpMkLst>
            <pc:docMk/>
            <pc:sldMk cId="4046204937" sldId="275"/>
            <ac:grpSpMk id="149" creationId="{80377595-ED13-CD4F-903D-D9816F6B9E8A}"/>
          </ac:grpSpMkLst>
        </pc:grpChg>
        <pc:grpChg chg="add del">
          <ac:chgData name="A41244" userId="2d470ab4-cda9-459a-bce9-a016524a77b1" providerId="ADAL" clId="{C2A0F6E1-8A44-1D43-9E0C-E8C94035500C}" dt="2022-01-07T07:05:58.536" v="303"/>
          <ac:grpSpMkLst>
            <pc:docMk/>
            <pc:sldMk cId="4046204937" sldId="275"/>
            <ac:grpSpMk id="150" creationId="{6CDC984F-DA75-DE46-95AE-044562281020}"/>
          </ac:grpSpMkLst>
        </pc:grpChg>
        <pc:grpChg chg="add">
          <ac:chgData name="A41244" userId="2d470ab4-cda9-459a-bce9-a016524a77b1" providerId="ADAL" clId="{C2A0F6E1-8A44-1D43-9E0C-E8C94035500C}" dt="2022-01-07T07:05:45.089" v="272"/>
          <ac:grpSpMkLst>
            <pc:docMk/>
            <pc:sldMk cId="4046204937" sldId="275"/>
            <ac:grpSpMk id="151" creationId="{E95419FA-9FDC-F54C-9B80-B9B096986717}"/>
          </ac:grpSpMkLst>
        </pc:grpChg>
        <pc:grpChg chg="add del">
          <ac:chgData name="A41244" userId="2d470ab4-cda9-459a-bce9-a016524a77b1" providerId="ADAL" clId="{C2A0F6E1-8A44-1D43-9E0C-E8C94035500C}" dt="2022-01-07T07:05:55.347" v="296"/>
          <ac:grpSpMkLst>
            <pc:docMk/>
            <pc:sldMk cId="4046204937" sldId="275"/>
            <ac:grpSpMk id="167" creationId="{5035A0B8-F97B-AA47-9446-65A584F42182}"/>
          </ac:grpSpMkLst>
        </pc:grpChg>
        <pc:grpChg chg="add del">
          <ac:chgData name="A41244" userId="2d470ab4-cda9-459a-bce9-a016524a77b1" providerId="ADAL" clId="{C2A0F6E1-8A44-1D43-9E0C-E8C94035500C}" dt="2022-01-07T07:05:58.536" v="303"/>
          <ac:grpSpMkLst>
            <pc:docMk/>
            <pc:sldMk cId="4046204937" sldId="275"/>
            <ac:grpSpMk id="175" creationId="{259E3C9C-DF4E-7A43-ACEE-549183577E73}"/>
          </ac:grpSpMkLst>
        </pc:grpChg>
        <pc:grpChg chg="add del">
          <ac:chgData name="A41244" userId="2d470ab4-cda9-459a-bce9-a016524a77b1" providerId="ADAL" clId="{C2A0F6E1-8A44-1D43-9E0C-E8C94035500C}" dt="2022-01-07T07:06:00.571" v="305"/>
          <ac:grpSpMkLst>
            <pc:docMk/>
            <pc:sldMk cId="4046204937" sldId="275"/>
            <ac:grpSpMk id="182" creationId="{D3E7F319-2ADC-2245-8DBA-20B19BCF4955}"/>
          </ac:grpSpMkLst>
        </pc:grpChg>
        <pc:grpChg chg="add">
          <ac:chgData name="A41244" userId="2d470ab4-cda9-459a-bce9-a016524a77b1" providerId="ADAL" clId="{C2A0F6E1-8A44-1D43-9E0C-E8C94035500C}" dt="2022-01-07T07:06:00.571" v="305"/>
          <ac:grpSpMkLst>
            <pc:docMk/>
            <pc:sldMk cId="4046204937" sldId="275"/>
            <ac:grpSpMk id="184" creationId="{25B66718-4AC7-9643-9F5C-48438CAB5982}"/>
          </ac:grpSpMkLst>
        </pc:grpChg>
        <pc:inkChg chg="add topLvl">
          <ac:chgData name="A41244" userId="2d470ab4-cda9-459a-bce9-a016524a77b1" providerId="ADAL" clId="{C2A0F6E1-8A44-1D43-9E0C-E8C94035500C}" dt="2022-01-07T07:04:44.876" v="173"/>
          <ac:inkMkLst>
            <pc:docMk/>
            <pc:sldMk cId="4046204937" sldId="275"/>
            <ac:inkMk id="3" creationId="{940CBCFD-4A94-5247-A59A-B8B8074BB6CD}"/>
          </ac:inkMkLst>
        </pc:inkChg>
        <pc:inkChg chg="add topLvl">
          <ac:chgData name="A41244" userId="2d470ab4-cda9-459a-bce9-a016524a77b1" providerId="ADAL" clId="{C2A0F6E1-8A44-1D43-9E0C-E8C94035500C}" dt="2022-01-07T07:04:44.876" v="173"/>
          <ac:inkMkLst>
            <pc:docMk/>
            <pc:sldMk cId="4046204937" sldId="275"/>
            <ac:inkMk id="4" creationId="{767C2B7A-EAB7-374D-AAD0-66758CE60657}"/>
          </ac:inkMkLst>
        </pc:inkChg>
        <pc:inkChg chg="add topLvl">
          <ac:chgData name="A41244" userId="2d470ab4-cda9-459a-bce9-a016524a77b1" providerId="ADAL" clId="{C2A0F6E1-8A44-1D43-9E0C-E8C94035500C}" dt="2022-01-07T07:04:44.876" v="173"/>
          <ac:inkMkLst>
            <pc:docMk/>
            <pc:sldMk cId="4046204937" sldId="275"/>
            <ac:inkMk id="12" creationId="{6F61C47D-A59F-0447-9CCA-EDDEA541E9E2}"/>
          </ac:inkMkLst>
        </pc:inkChg>
        <pc:inkChg chg="add">
          <ac:chgData name="A41244" userId="2d470ab4-cda9-459a-bce9-a016524a77b1" providerId="ADAL" clId="{C2A0F6E1-8A44-1D43-9E0C-E8C94035500C}" dt="2022-01-07T07:04:38.994" v="156"/>
          <ac:inkMkLst>
            <pc:docMk/>
            <pc:sldMk cId="4046204937" sldId="275"/>
            <ac:inkMk id="20" creationId="{E938A534-E765-314C-9AC8-C102D64F7A54}"/>
          </ac:inkMkLst>
        </pc:inkChg>
        <pc:inkChg chg="add">
          <ac:chgData name="A41244" userId="2d470ab4-cda9-459a-bce9-a016524a77b1" providerId="ADAL" clId="{C2A0F6E1-8A44-1D43-9E0C-E8C94035500C}" dt="2022-01-07T07:04:39.237" v="157"/>
          <ac:inkMkLst>
            <pc:docMk/>
            <pc:sldMk cId="4046204937" sldId="275"/>
            <ac:inkMk id="28" creationId="{7997AF66-5520-174D-A7A5-0029D323B1B8}"/>
          </ac:inkMkLst>
        </pc:inkChg>
        <pc:inkChg chg="add">
          <ac:chgData name="A41244" userId="2d470ab4-cda9-459a-bce9-a016524a77b1" providerId="ADAL" clId="{C2A0F6E1-8A44-1D43-9E0C-E8C94035500C}" dt="2022-01-07T07:04:39.600" v="158"/>
          <ac:inkMkLst>
            <pc:docMk/>
            <pc:sldMk cId="4046204937" sldId="275"/>
            <ac:inkMk id="29" creationId="{6C398031-49A5-BE47-BCA9-82D2A1685C3F}"/>
          </ac:inkMkLst>
        </pc:inkChg>
        <pc:inkChg chg="add">
          <ac:chgData name="A41244" userId="2d470ab4-cda9-459a-bce9-a016524a77b1" providerId="ADAL" clId="{C2A0F6E1-8A44-1D43-9E0C-E8C94035500C}" dt="2022-01-07T07:04:40.005" v="159"/>
          <ac:inkMkLst>
            <pc:docMk/>
            <pc:sldMk cId="4046204937" sldId="275"/>
            <ac:inkMk id="30" creationId="{710BA0E3-243E-8948-8808-B0961A7EEEE1}"/>
          </ac:inkMkLst>
        </pc:inkChg>
        <pc:inkChg chg="add">
          <ac:chgData name="A41244" userId="2d470ab4-cda9-459a-bce9-a016524a77b1" providerId="ADAL" clId="{C2A0F6E1-8A44-1D43-9E0C-E8C94035500C}" dt="2022-01-07T07:04:40.208" v="160"/>
          <ac:inkMkLst>
            <pc:docMk/>
            <pc:sldMk cId="4046204937" sldId="275"/>
            <ac:inkMk id="31" creationId="{9D1C2F0C-089B-FE4D-A7C7-D813A94EE129}"/>
          </ac:inkMkLst>
        </pc:inkChg>
        <pc:inkChg chg="add">
          <ac:chgData name="A41244" userId="2d470ab4-cda9-459a-bce9-a016524a77b1" providerId="ADAL" clId="{C2A0F6E1-8A44-1D43-9E0C-E8C94035500C}" dt="2022-01-07T07:04:40.965" v="161"/>
          <ac:inkMkLst>
            <pc:docMk/>
            <pc:sldMk cId="4046204937" sldId="275"/>
            <ac:inkMk id="32" creationId="{6589EFD9-2AF6-704E-BB67-C3EFC6A8B0D0}"/>
          </ac:inkMkLst>
        </pc:inkChg>
        <pc:inkChg chg="add">
          <ac:chgData name="A41244" userId="2d470ab4-cda9-459a-bce9-a016524a77b1" providerId="ADAL" clId="{C2A0F6E1-8A44-1D43-9E0C-E8C94035500C}" dt="2022-01-07T07:04:41.121" v="162"/>
          <ac:inkMkLst>
            <pc:docMk/>
            <pc:sldMk cId="4046204937" sldId="275"/>
            <ac:inkMk id="33" creationId="{43A11DF9-7EAD-3347-861B-129072824486}"/>
          </ac:inkMkLst>
        </pc:inkChg>
        <pc:inkChg chg="add">
          <ac:chgData name="A41244" userId="2d470ab4-cda9-459a-bce9-a016524a77b1" providerId="ADAL" clId="{C2A0F6E1-8A44-1D43-9E0C-E8C94035500C}" dt="2022-01-07T07:04:41.473" v="163"/>
          <ac:inkMkLst>
            <pc:docMk/>
            <pc:sldMk cId="4046204937" sldId="275"/>
            <ac:inkMk id="34" creationId="{2705E348-E971-D74C-8F15-976E17F853C6}"/>
          </ac:inkMkLst>
        </pc:inkChg>
        <pc:inkChg chg="add">
          <ac:chgData name="A41244" userId="2d470ab4-cda9-459a-bce9-a016524a77b1" providerId="ADAL" clId="{C2A0F6E1-8A44-1D43-9E0C-E8C94035500C}" dt="2022-01-07T07:04:41.623" v="164"/>
          <ac:inkMkLst>
            <pc:docMk/>
            <pc:sldMk cId="4046204937" sldId="275"/>
            <ac:inkMk id="35" creationId="{F7E4ED9E-27FC-7346-BA8E-46BB0F14E321}"/>
          </ac:inkMkLst>
        </pc:inkChg>
        <pc:inkChg chg="add">
          <ac:chgData name="A41244" userId="2d470ab4-cda9-459a-bce9-a016524a77b1" providerId="ADAL" clId="{C2A0F6E1-8A44-1D43-9E0C-E8C94035500C}" dt="2022-01-07T07:04:42.023" v="165"/>
          <ac:inkMkLst>
            <pc:docMk/>
            <pc:sldMk cId="4046204937" sldId="275"/>
            <ac:inkMk id="36" creationId="{66646AEB-9763-EA4C-A8FF-C8396CAEDC1B}"/>
          </ac:inkMkLst>
        </pc:inkChg>
        <pc:inkChg chg="add">
          <ac:chgData name="A41244" userId="2d470ab4-cda9-459a-bce9-a016524a77b1" providerId="ADAL" clId="{C2A0F6E1-8A44-1D43-9E0C-E8C94035500C}" dt="2022-01-07T07:04:42.282" v="166"/>
          <ac:inkMkLst>
            <pc:docMk/>
            <pc:sldMk cId="4046204937" sldId="275"/>
            <ac:inkMk id="37" creationId="{AF48E885-D5B4-9644-88DF-8FED172AEDAD}"/>
          </ac:inkMkLst>
        </pc:inkChg>
        <pc:inkChg chg="add">
          <ac:chgData name="A41244" userId="2d470ab4-cda9-459a-bce9-a016524a77b1" providerId="ADAL" clId="{C2A0F6E1-8A44-1D43-9E0C-E8C94035500C}" dt="2022-01-07T07:04:42.366" v="167"/>
          <ac:inkMkLst>
            <pc:docMk/>
            <pc:sldMk cId="4046204937" sldId="275"/>
            <ac:inkMk id="38" creationId="{9044D72D-248B-5F4A-8DBC-E8378A7DD4EC}"/>
          </ac:inkMkLst>
        </pc:inkChg>
        <pc:inkChg chg="add topLvl">
          <ac:chgData name="A41244" userId="2d470ab4-cda9-459a-bce9-a016524a77b1" providerId="ADAL" clId="{C2A0F6E1-8A44-1D43-9E0C-E8C94035500C}" dt="2022-01-07T07:04:49.169" v="184"/>
          <ac:inkMkLst>
            <pc:docMk/>
            <pc:sldMk cId="4046204937" sldId="275"/>
            <ac:inkMk id="39" creationId="{2334CFFA-6E45-2743-A8EC-BA09EB7FD6D0}"/>
          </ac:inkMkLst>
        </pc:inkChg>
        <pc:inkChg chg="add topLvl">
          <ac:chgData name="A41244" userId="2d470ab4-cda9-459a-bce9-a016524a77b1" providerId="ADAL" clId="{C2A0F6E1-8A44-1D43-9E0C-E8C94035500C}" dt="2022-01-07T07:04:49.169" v="184"/>
          <ac:inkMkLst>
            <pc:docMk/>
            <pc:sldMk cId="4046204937" sldId="275"/>
            <ac:inkMk id="40" creationId="{DCCC4B02-60AF-C643-AEF0-CF56BDF528B1}"/>
          </ac:inkMkLst>
        </pc:inkChg>
        <pc:inkChg chg="add topLvl">
          <ac:chgData name="A41244" userId="2d470ab4-cda9-459a-bce9-a016524a77b1" providerId="ADAL" clId="{C2A0F6E1-8A44-1D43-9E0C-E8C94035500C}" dt="2022-01-07T07:04:49.169" v="184"/>
          <ac:inkMkLst>
            <pc:docMk/>
            <pc:sldMk cId="4046204937" sldId="275"/>
            <ac:inkMk id="41" creationId="{B63F92D6-98F1-514E-BA23-FF313939049F}"/>
          </ac:inkMkLst>
        </pc:inkChg>
        <pc:inkChg chg="add topLvl">
          <ac:chgData name="A41244" userId="2d470ab4-cda9-459a-bce9-a016524a77b1" providerId="ADAL" clId="{C2A0F6E1-8A44-1D43-9E0C-E8C94035500C}" dt="2022-01-07T07:04:49.169" v="184"/>
          <ac:inkMkLst>
            <pc:docMk/>
            <pc:sldMk cId="4046204937" sldId="275"/>
            <ac:inkMk id="42" creationId="{63DFD58F-F084-E044-B42A-4E2635104486}"/>
          </ac:inkMkLst>
        </pc:inkChg>
        <pc:inkChg chg="add topLvl">
          <ac:chgData name="A41244" userId="2d470ab4-cda9-459a-bce9-a016524a77b1" providerId="ADAL" clId="{C2A0F6E1-8A44-1D43-9E0C-E8C94035500C}" dt="2022-01-07T07:04:49.169" v="184"/>
          <ac:inkMkLst>
            <pc:docMk/>
            <pc:sldMk cId="4046204937" sldId="275"/>
            <ac:inkMk id="43" creationId="{203359AD-FC7B-2B4C-9C74-30AEDDFA32DA}"/>
          </ac:inkMkLst>
        </pc:inkChg>
        <pc:inkChg chg="add">
          <ac:chgData name="A41244" userId="2d470ab4-cda9-459a-bce9-a016524a77b1" providerId="ADAL" clId="{C2A0F6E1-8A44-1D43-9E0C-E8C94035500C}" dt="2022-01-07T07:04:45.462" v="174"/>
          <ac:inkMkLst>
            <pc:docMk/>
            <pc:sldMk cId="4046204937" sldId="275"/>
            <ac:inkMk id="47" creationId="{2438A114-C2C5-C242-B86A-D2FF79652B27}"/>
          </ac:inkMkLst>
        </pc:inkChg>
        <pc:inkChg chg="add">
          <ac:chgData name="A41244" userId="2d470ab4-cda9-459a-bce9-a016524a77b1" providerId="ADAL" clId="{C2A0F6E1-8A44-1D43-9E0C-E8C94035500C}" dt="2022-01-07T07:04:46.004" v="175"/>
          <ac:inkMkLst>
            <pc:docMk/>
            <pc:sldMk cId="4046204937" sldId="275"/>
            <ac:inkMk id="48" creationId="{5E930075-CA07-F347-8890-4800C69FCCF4}"/>
          </ac:inkMkLst>
        </pc:inkChg>
        <pc:inkChg chg="add">
          <ac:chgData name="A41244" userId="2d470ab4-cda9-459a-bce9-a016524a77b1" providerId="ADAL" clId="{C2A0F6E1-8A44-1D43-9E0C-E8C94035500C}" dt="2022-01-07T07:04:46.401" v="176"/>
          <ac:inkMkLst>
            <pc:docMk/>
            <pc:sldMk cId="4046204937" sldId="275"/>
            <ac:inkMk id="49" creationId="{416CFDEC-1AD2-D943-BE5B-902D3680A299}"/>
          </ac:inkMkLst>
        </pc:inkChg>
        <pc:inkChg chg="add">
          <ac:chgData name="A41244" userId="2d470ab4-cda9-459a-bce9-a016524a77b1" providerId="ADAL" clId="{C2A0F6E1-8A44-1D43-9E0C-E8C94035500C}" dt="2022-01-07T07:04:46.624" v="177"/>
          <ac:inkMkLst>
            <pc:docMk/>
            <pc:sldMk cId="4046204937" sldId="275"/>
            <ac:inkMk id="50" creationId="{78AC5048-6394-DE42-9978-8FC1A066066E}"/>
          </ac:inkMkLst>
        </pc:inkChg>
        <pc:inkChg chg="add">
          <ac:chgData name="A41244" userId="2d470ab4-cda9-459a-bce9-a016524a77b1" providerId="ADAL" clId="{C2A0F6E1-8A44-1D43-9E0C-E8C94035500C}" dt="2022-01-07T07:04:46.835" v="178"/>
          <ac:inkMkLst>
            <pc:docMk/>
            <pc:sldMk cId="4046204937" sldId="275"/>
            <ac:inkMk id="51" creationId="{81027790-622A-EF46-A877-11BEBE04A59F}"/>
          </ac:inkMkLst>
        </pc:inkChg>
        <pc:inkChg chg="add">
          <ac:chgData name="A41244" userId="2d470ab4-cda9-459a-bce9-a016524a77b1" providerId="ADAL" clId="{C2A0F6E1-8A44-1D43-9E0C-E8C94035500C}" dt="2022-01-07T07:04:47.199" v="179"/>
          <ac:inkMkLst>
            <pc:docMk/>
            <pc:sldMk cId="4046204937" sldId="275"/>
            <ac:inkMk id="52" creationId="{90E96AD3-7781-944E-87B2-8B31FB5EDED6}"/>
          </ac:inkMkLst>
        </pc:inkChg>
        <pc:inkChg chg="add">
          <ac:chgData name="A41244" userId="2d470ab4-cda9-459a-bce9-a016524a77b1" providerId="ADAL" clId="{C2A0F6E1-8A44-1D43-9E0C-E8C94035500C}" dt="2022-01-07T07:04:47.467" v="180"/>
          <ac:inkMkLst>
            <pc:docMk/>
            <pc:sldMk cId="4046204937" sldId="275"/>
            <ac:inkMk id="53" creationId="{2BDC5678-2176-8048-95E2-211A843DE939}"/>
          </ac:inkMkLst>
        </pc:inkChg>
        <pc:inkChg chg="add">
          <ac:chgData name="A41244" userId="2d470ab4-cda9-459a-bce9-a016524a77b1" providerId="ADAL" clId="{C2A0F6E1-8A44-1D43-9E0C-E8C94035500C}" dt="2022-01-07T07:04:47.739" v="181"/>
          <ac:inkMkLst>
            <pc:docMk/>
            <pc:sldMk cId="4046204937" sldId="275"/>
            <ac:inkMk id="54" creationId="{6711EEBF-FFA6-F44E-8FD8-708207809688}"/>
          </ac:inkMkLst>
        </pc:inkChg>
        <pc:inkChg chg="add">
          <ac:chgData name="A41244" userId="2d470ab4-cda9-459a-bce9-a016524a77b1" providerId="ADAL" clId="{C2A0F6E1-8A44-1D43-9E0C-E8C94035500C}" dt="2022-01-07T07:04:48.095" v="182"/>
          <ac:inkMkLst>
            <pc:docMk/>
            <pc:sldMk cId="4046204937" sldId="275"/>
            <ac:inkMk id="55" creationId="{58CA5C11-D725-B549-8F18-25B0FE354F68}"/>
          </ac:inkMkLst>
        </pc:inkChg>
        <pc:inkChg chg="add">
          <ac:chgData name="A41244" userId="2d470ab4-cda9-459a-bce9-a016524a77b1" providerId="ADAL" clId="{C2A0F6E1-8A44-1D43-9E0C-E8C94035500C}" dt="2022-01-07T07:04:48.217" v="183"/>
          <ac:inkMkLst>
            <pc:docMk/>
            <pc:sldMk cId="4046204937" sldId="275"/>
            <ac:inkMk id="56" creationId="{66A401EE-3E8F-7449-8AB7-8E1CD827DD8F}"/>
          </ac:inkMkLst>
        </pc:inkChg>
        <pc:inkChg chg="add">
          <ac:chgData name="A41244" userId="2d470ab4-cda9-459a-bce9-a016524a77b1" providerId="ADAL" clId="{C2A0F6E1-8A44-1D43-9E0C-E8C94035500C}" dt="2022-01-07T07:04:49.788" v="185"/>
          <ac:inkMkLst>
            <pc:docMk/>
            <pc:sldMk cId="4046204937" sldId="275"/>
            <ac:inkMk id="59" creationId="{D4850C01-42DA-434D-8FA5-538DEEFCD1F0}"/>
          </ac:inkMkLst>
        </pc:inkChg>
        <pc:inkChg chg="add">
          <ac:chgData name="A41244" userId="2d470ab4-cda9-459a-bce9-a016524a77b1" providerId="ADAL" clId="{C2A0F6E1-8A44-1D43-9E0C-E8C94035500C}" dt="2022-01-07T07:04:49.938" v="186"/>
          <ac:inkMkLst>
            <pc:docMk/>
            <pc:sldMk cId="4046204937" sldId="275"/>
            <ac:inkMk id="60" creationId="{73F72CA8-2108-FF44-A4FB-3DB2F4F05E30}"/>
          </ac:inkMkLst>
        </pc:inkChg>
        <pc:inkChg chg="add">
          <ac:chgData name="A41244" userId="2d470ab4-cda9-459a-bce9-a016524a77b1" providerId="ADAL" clId="{C2A0F6E1-8A44-1D43-9E0C-E8C94035500C}" dt="2022-01-07T07:04:50.246" v="187"/>
          <ac:inkMkLst>
            <pc:docMk/>
            <pc:sldMk cId="4046204937" sldId="275"/>
            <ac:inkMk id="61" creationId="{C3180976-2F9A-2240-9A78-D973574F1B64}"/>
          </ac:inkMkLst>
        </pc:inkChg>
        <pc:inkChg chg="add">
          <ac:chgData name="A41244" userId="2d470ab4-cda9-459a-bce9-a016524a77b1" providerId="ADAL" clId="{C2A0F6E1-8A44-1D43-9E0C-E8C94035500C}" dt="2022-01-07T07:04:50.461" v="188"/>
          <ac:inkMkLst>
            <pc:docMk/>
            <pc:sldMk cId="4046204937" sldId="275"/>
            <ac:inkMk id="62" creationId="{6F6BDD9B-7007-B348-82CC-792921A4DA6A}"/>
          </ac:inkMkLst>
        </pc:inkChg>
        <pc:inkChg chg="add">
          <ac:chgData name="A41244" userId="2d470ab4-cda9-459a-bce9-a016524a77b1" providerId="ADAL" clId="{C2A0F6E1-8A44-1D43-9E0C-E8C94035500C}" dt="2022-01-07T07:04:51.218" v="189"/>
          <ac:inkMkLst>
            <pc:docMk/>
            <pc:sldMk cId="4046204937" sldId="275"/>
            <ac:inkMk id="63" creationId="{A7A90B99-7489-6A40-9FBA-4426F89470DD}"/>
          </ac:inkMkLst>
        </pc:inkChg>
        <pc:inkChg chg="add">
          <ac:chgData name="A41244" userId="2d470ab4-cda9-459a-bce9-a016524a77b1" providerId="ADAL" clId="{C2A0F6E1-8A44-1D43-9E0C-E8C94035500C}" dt="2022-01-07T07:04:51.476" v="190"/>
          <ac:inkMkLst>
            <pc:docMk/>
            <pc:sldMk cId="4046204937" sldId="275"/>
            <ac:inkMk id="64" creationId="{2F9CA475-0180-894F-B7F9-14210B772B85}"/>
          </ac:inkMkLst>
        </pc:inkChg>
        <pc:inkChg chg="add">
          <ac:chgData name="A41244" userId="2d470ab4-cda9-459a-bce9-a016524a77b1" providerId="ADAL" clId="{C2A0F6E1-8A44-1D43-9E0C-E8C94035500C}" dt="2022-01-07T07:04:51.784" v="191"/>
          <ac:inkMkLst>
            <pc:docMk/>
            <pc:sldMk cId="4046204937" sldId="275"/>
            <ac:inkMk id="65" creationId="{CD5A52BA-87C8-2642-A87E-8C22B6451D34}"/>
          </ac:inkMkLst>
        </pc:inkChg>
        <pc:inkChg chg="add">
          <ac:chgData name="A41244" userId="2d470ab4-cda9-459a-bce9-a016524a77b1" providerId="ADAL" clId="{C2A0F6E1-8A44-1D43-9E0C-E8C94035500C}" dt="2022-01-07T07:05:05.219" v="193"/>
          <ac:inkMkLst>
            <pc:docMk/>
            <pc:sldMk cId="4046204937" sldId="275"/>
            <ac:inkMk id="68" creationId="{D6D343D0-4B52-6244-851F-0414D0E75028}"/>
          </ac:inkMkLst>
        </pc:inkChg>
        <pc:inkChg chg="add">
          <ac:chgData name="A41244" userId="2d470ab4-cda9-459a-bce9-a016524a77b1" providerId="ADAL" clId="{C2A0F6E1-8A44-1D43-9E0C-E8C94035500C}" dt="2022-01-07T07:05:05.528" v="194"/>
          <ac:inkMkLst>
            <pc:docMk/>
            <pc:sldMk cId="4046204937" sldId="275"/>
            <ac:inkMk id="69" creationId="{116B4043-A899-3149-931E-4AC8B88D6290}"/>
          </ac:inkMkLst>
        </pc:inkChg>
        <pc:inkChg chg="add">
          <ac:chgData name="A41244" userId="2d470ab4-cda9-459a-bce9-a016524a77b1" providerId="ADAL" clId="{C2A0F6E1-8A44-1D43-9E0C-E8C94035500C}" dt="2022-01-07T07:05:06.071" v="195"/>
          <ac:inkMkLst>
            <pc:docMk/>
            <pc:sldMk cId="4046204937" sldId="275"/>
            <ac:inkMk id="70" creationId="{8EC0DFA0-41EB-2643-BAC1-0C4DD8626E13}"/>
          </ac:inkMkLst>
        </pc:inkChg>
        <pc:inkChg chg="add">
          <ac:chgData name="A41244" userId="2d470ab4-cda9-459a-bce9-a016524a77b1" providerId="ADAL" clId="{C2A0F6E1-8A44-1D43-9E0C-E8C94035500C}" dt="2022-01-07T07:05:06.227" v="196"/>
          <ac:inkMkLst>
            <pc:docMk/>
            <pc:sldMk cId="4046204937" sldId="275"/>
            <ac:inkMk id="71" creationId="{D75BDE69-BEAF-BB49-BA8C-937FEF314144}"/>
          </ac:inkMkLst>
        </pc:inkChg>
        <pc:inkChg chg="add topLvl">
          <ac:chgData name="A41244" userId="2d470ab4-cda9-459a-bce9-a016524a77b1" providerId="ADAL" clId="{C2A0F6E1-8A44-1D43-9E0C-E8C94035500C}" dt="2022-01-07T07:05:10.260" v="204"/>
          <ac:inkMkLst>
            <pc:docMk/>
            <pc:sldMk cId="4046204937" sldId="275"/>
            <ac:inkMk id="72" creationId="{2813C536-7389-1544-8639-BCB2BF9753FE}"/>
          </ac:inkMkLst>
        </pc:inkChg>
        <pc:inkChg chg="add topLvl">
          <ac:chgData name="A41244" userId="2d470ab4-cda9-459a-bce9-a016524a77b1" providerId="ADAL" clId="{C2A0F6E1-8A44-1D43-9E0C-E8C94035500C}" dt="2022-01-07T07:05:10.260" v="204"/>
          <ac:inkMkLst>
            <pc:docMk/>
            <pc:sldMk cId="4046204937" sldId="275"/>
            <ac:inkMk id="73" creationId="{D9AC0EAD-02D0-BF42-B91E-5789F922BF97}"/>
          </ac:inkMkLst>
        </pc:inkChg>
        <pc:inkChg chg="add topLvl">
          <ac:chgData name="A41244" userId="2d470ab4-cda9-459a-bce9-a016524a77b1" providerId="ADAL" clId="{C2A0F6E1-8A44-1D43-9E0C-E8C94035500C}" dt="2022-01-07T07:05:10.260" v="204"/>
          <ac:inkMkLst>
            <pc:docMk/>
            <pc:sldMk cId="4046204937" sldId="275"/>
            <ac:inkMk id="74" creationId="{1029085A-AA1F-C044-A435-43B3A976F9CE}"/>
          </ac:inkMkLst>
        </pc:inkChg>
        <pc:inkChg chg="add">
          <ac:chgData name="A41244" userId="2d470ab4-cda9-459a-bce9-a016524a77b1" providerId="ADAL" clId="{C2A0F6E1-8A44-1D43-9E0C-E8C94035500C}" dt="2022-01-07T07:05:09.227" v="201"/>
          <ac:inkMkLst>
            <pc:docMk/>
            <pc:sldMk cId="4046204937" sldId="275"/>
            <ac:inkMk id="77" creationId="{02B0F949-6D5C-B14C-992D-170A62453EA5}"/>
          </ac:inkMkLst>
        </pc:inkChg>
        <pc:inkChg chg="add">
          <ac:chgData name="A41244" userId="2d470ab4-cda9-459a-bce9-a016524a77b1" providerId="ADAL" clId="{C2A0F6E1-8A44-1D43-9E0C-E8C94035500C}" dt="2022-01-07T07:05:09.538" v="202"/>
          <ac:inkMkLst>
            <pc:docMk/>
            <pc:sldMk cId="4046204937" sldId="275"/>
            <ac:inkMk id="78" creationId="{61E78D85-0538-9043-8683-20FE5A861AA2}"/>
          </ac:inkMkLst>
        </pc:inkChg>
        <pc:inkChg chg="add">
          <ac:chgData name="A41244" userId="2d470ab4-cda9-459a-bce9-a016524a77b1" providerId="ADAL" clId="{C2A0F6E1-8A44-1D43-9E0C-E8C94035500C}" dt="2022-01-07T07:05:09.660" v="203"/>
          <ac:inkMkLst>
            <pc:docMk/>
            <pc:sldMk cId="4046204937" sldId="275"/>
            <ac:inkMk id="79" creationId="{1585AC19-BCFA-BD47-A832-A154F5806C9E}"/>
          </ac:inkMkLst>
        </pc:inkChg>
        <pc:inkChg chg="add">
          <ac:chgData name="A41244" userId="2d470ab4-cda9-459a-bce9-a016524a77b1" providerId="ADAL" clId="{C2A0F6E1-8A44-1D43-9E0C-E8C94035500C}" dt="2022-01-07T07:05:13.267" v="205"/>
          <ac:inkMkLst>
            <pc:docMk/>
            <pc:sldMk cId="4046204937" sldId="275"/>
            <ac:inkMk id="81" creationId="{8C112F0C-D131-4B47-A070-C3B3B4215E42}"/>
          </ac:inkMkLst>
        </pc:inkChg>
        <pc:inkChg chg="add">
          <ac:chgData name="A41244" userId="2d470ab4-cda9-459a-bce9-a016524a77b1" providerId="ADAL" clId="{C2A0F6E1-8A44-1D43-9E0C-E8C94035500C}" dt="2022-01-07T07:05:13.503" v="206"/>
          <ac:inkMkLst>
            <pc:docMk/>
            <pc:sldMk cId="4046204937" sldId="275"/>
            <ac:inkMk id="82" creationId="{FD9B831B-B9DF-2F4C-BDA3-44DAD85C6514}"/>
          </ac:inkMkLst>
        </pc:inkChg>
        <pc:inkChg chg="add">
          <ac:chgData name="A41244" userId="2d470ab4-cda9-459a-bce9-a016524a77b1" providerId="ADAL" clId="{C2A0F6E1-8A44-1D43-9E0C-E8C94035500C}" dt="2022-01-07T07:05:13.870" v="207"/>
          <ac:inkMkLst>
            <pc:docMk/>
            <pc:sldMk cId="4046204937" sldId="275"/>
            <ac:inkMk id="83" creationId="{6BAE9237-7717-3647-B2E6-E83F2D917F2B}"/>
          </ac:inkMkLst>
        </pc:inkChg>
        <pc:inkChg chg="add">
          <ac:chgData name="A41244" userId="2d470ab4-cda9-459a-bce9-a016524a77b1" providerId="ADAL" clId="{C2A0F6E1-8A44-1D43-9E0C-E8C94035500C}" dt="2022-01-07T07:05:17.432" v="209"/>
          <ac:inkMkLst>
            <pc:docMk/>
            <pc:sldMk cId="4046204937" sldId="275"/>
            <ac:inkMk id="85" creationId="{6101F336-1DF5-7D42-84D8-30DC5A6C2E8C}"/>
          </ac:inkMkLst>
        </pc:inkChg>
        <pc:inkChg chg="add">
          <ac:chgData name="A41244" userId="2d470ab4-cda9-459a-bce9-a016524a77b1" providerId="ADAL" clId="{C2A0F6E1-8A44-1D43-9E0C-E8C94035500C}" dt="2022-01-07T07:05:17.771" v="210"/>
          <ac:inkMkLst>
            <pc:docMk/>
            <pc:sldMk cId="4046204937" sldId="275"/>
            <ac:inkMk id="86" creationId="{382B9C15-7824-544F-8B68-CC7F0DCB6532}"/>
          </ac:inkMkLst>
        </pc:inkChg>
        <pc:inkChg chg="add">
          <ac:chgData name="A41244" userId="2d470ab4-cda9-459a-bce9-a016524a77b1" providerId="ADAL" clId="{C2A0F6E1-8A44-1D43-9E0C-E8C94035500C}" dt="2022-01-07T07:05:17.998" v="211"/>
          <ac:inkMkLst>
            <pc:docMk/>
            <pc:sldMk cId="4046204937" sldId="275"/>
            <ac:inkMk id="87" creationId="{492D9B2E-1E19-B342-89A0-E16BF6AFF4D3}"/>
          </ac:inkMkLst>
        </pc:inkChg>
        <pc:inkChg chg="add">
          <ac:chgData name="A41244" userId="2d470ab4-cda9-459a-bce9-a016524a77b1" providerId="ADAL" clId="{C2A0F6E1-8A44-1D43-9E0C-E8C94035500C}" dt="2022-01-07T07:05:18.589" v="212"/>
          <ac:inkMkLst>
            <pc:docMk/>
            <pc:sldMk cId="4046204937" sldId="275"/>
            <ac:inkMk id="88" creationId="{D1F64730-780D-7F45-834A-9FFDC08458E4}"/>
          </ac:inkMkLst>
        </pc:inkChg>
        <pc:inkChg chg="add">
          <ac:chgData name="A41244" userId="2d470ab4-cda9-459a-bce9-a016524a77b1" providerId="ADAL" clId="{C2A0F6E1-8A44-1D43-9E0C-E8C94035500C}" dt="2022-01-07T07:05:18.997" v="213"/>
          <ac:inkMkLst>
            <pc:docMk/>
            <pc:sldMk cId="4046204937" sldId="275"/>
            <ac:inkMk id="89" creationId="{4CB80EE8-D3CE-C140-A08D-4797677A41AF}"/>
          </ac:inkMkLst>
        </pc:inkChg>
        <pc:inkChg chg="add">
          <ac:chgData name="A41244" userId="2d470ab4-cda9-459a-bce9-a016524a77b1" providerId="ADAL" clId="{C2A0F6E1-8A44-1D43-9E0C-E8C94035500C}" dt="2022-01-07T07:05:19.237" v="214"/>
          <ac:inkMkLst>
            <pc:docMk/>
            <pc:sldMk cId="4046204937" sldId="275"/>
            <ac:inkMk id="90" creationId="{8F3B382B-63DE-7341-92DE-5D783CC03282}"/>
          </ac:inkMkLst>
        </pc:inkChg>
        <pc:inkChg chg="add">
          <ac:chgData name="A41244" userId="2d470ab4-cda9-459a-bce9-a016524a77b1" providerId="ADAL" clId="{C2A0F6E1-8A44-1D43-9E0C-E8C94035500C}" dt="2022-01-07T07:05:19.370" v="215"/>
          <ac:inkMkLst>
            <pc:docMk/>
            <pc:sldMk cId="4046204937" sldId="275"/>
            <ac:inkMk id="91" creationId="{19FA7B04-12B3-8F4B-9CF8-739C341EA664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2" creationId="{4611AF42-8B8A-4043-A89B-A04957DDDFA1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4" creationId="{3DEB62DB-A74A-744B-853B-1B890632185A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5" creationId="{B62C2827-4A4B-6646-A3CC-9F67AA025944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6" creationId="{9BE27DA8-E695-7A46-8030-19F457B4438D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8" creationId="{BB3FC8D8-5A95-BB44-9A23-CBA4BAEA22C1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99" creationId="{778F5E71-2B1B-364A-A365-B5D2D9041F96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1" creationId="{621C6108-3C93-354F-B305-C5C4F0C81669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2" creationId="{381F9B8E-8430-A24B-9CFD-A862ECD632C5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3" creationId="{D9FD2CF8-2B0B-F544-BBF3-8B9AC57E11DB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4" creationId="{134236F0-1B44-AC4F-B360-C55BDF173481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5" creationId="{8A09441E-8EF5-A049-B6DD-D47F8490B748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6" creationId="{7DE468E6-F5FB-054C-9FEE-6EAFF5DE06E4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7" creationId="{81B1C6F3-6FE9-BC44-8436-4DD307866E87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8" creationId="{4AC846D8-171A-794D-8ED5-8CE6B4CE25F8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09" creationId="{BFAD29C2-477E-8447-81FF-BB1E90E4FF2A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0" creationId="{879F6A5D-6449-E540-8BA8-BA415E04117E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1" creationId="{D02F644A-6E58-AB45-B52E-905A2FDCB75C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2" creationId="{FE0DADA0-B279-8C43-B43D-BF3E03E6513A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5" creationId="{64615F73-DDE3-9540-8A93-682DCF6BE747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6" creationId="{729CD39C-F5D3-5F4B-A473-2D64362A076A}"/>
          </ac:inkMkLst>
        </pc:inkChg>
        <pc:inkChg chg="add topLvl">
          <ac:chgData name="A41244" userId="2d470ab4-cda9-459a-bce9-a016524a77b1" providerId="ADAL" clId="{C2A0F6E1-8A44-1D43-9E0C-E8C94035500C}" dt="2022-01-07T07:05:34.138" v="244"/>
          <ac:inkMkLst>
            <pc:docMk/>
            <pc:sldMk cId="4046204937" sldId="275"/>
            <ac:inkMk id="117" creationId="{ECF7D342-C4E2-B142-B96D-4AA154E124DA}"/>
          </ac:inkMkLst>
        </pc:inkChg>
        <pc:inkChg chg="add">
          <ac:chgData name="A41244" userId="2d470ab4-cda9-459a-bce9-a016524a77b1" providerId="ADAL" clId="{C2A0F6E1-8A44-1D43-9E0C-E8C94035500C}" dt="2022-01-07T07:05:33.012" v="242"/>
          <ac:inkMkLst>
            <pc:docMk/>
            <pc:sldMk cId="4046204937" sldId="275"/>
            <ac:inkMk id="119" creationId="{EAE674CF-1C41-714D-B7FB-BE2E9DE74515}"/>
          </ac:inkMkLst>
        </pc:inkChg>
        <pc:inkChg chg="add">
          <ac:chgData name="A41244" userId="2d470ab4-cda9-459a-bce9-a016524a77b1" providerId="ADAL" clId="{C2A0F6E1-8A44-1D43-9E0C-E8C94035500C}" dt="2022-01-07T07:05:33.218" v="243"/>
          <ac:inkMkLst>
            <pc:docMk/>
            <pc:sldMk cId="4046204937" sldId="275"/>
            <ac:inkMk id="120" creationId="{16EF5813-B74A-2544-85D5-F4BEB8D9923A}"/>
          </ac:inkMkLst>
        </pc:inkChg>
        <pc:inkChg chg="add">
          <ac:chgData name="A41244" userId="2d470ab4-cda9-459a-bce9-a016524a77b1" providerId="ADAL" clId="{C2A0F6E1-8A44-1D43-9E0C-E8C94035500C}" dt="2022-01-07T07:05:34.684" v="245"/>
          <ac:inkMkLst>
            <pc:docMk/>
            <pc:sldMk cId="4046204937" sldId="275"/>
            <ac:inkMk id="122" creationId="{10C1A0B5-75D6-0E43-A926-D8513840D02C}"/>
          </ac:inkMkLst>
        </pc:inkChg>
        <pc:inkChg chg="add">
          <ac:chgData name="A41244" userId="2d470ab4-cda9-459a-bce9-a016524a77b1" providerId="ADAL" clId="{C2A0F6E1-8A44-1D43-9E0C-E8C94035500C}" dt="2022-01-07T07:05:34.815" v="246"/>
          <ac:inkMkLst>
            <pc:docMk/>
            <pc:sldMk cId="4046204937" sldId="275"/>
            <ac:inkMk id="123" creationId="{75A04B99-D1CF-CC44-B3C6-6A2E27B82B24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4" creationId="{B91BCCDF-3D38-044D-BDB1-60223134CB73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5" creationId="{3F245D54-1190-4548-9790-8E07698E0AE1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6" creationId="{834FFF55-C5DF-9447-964A-E346CA2DC21F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7" creationId="{92B91D04-8440-7F4F-82AA-04056AD412DA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8" creationId="{08B37725-DB70-AC44-B194-848D36E6C66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29" creationId="{30C70A71-9D72-C24B-AB96-F10C53BCA588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0" creationId="{41C6D057-607A-7F45-9ADD-7C0CE8DE8A82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1" creationId="{105C16EB-8CDC-3240-929C-7EF0E3A32EB4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2" creationId="{67DD12DF-DBCA-FC45-9471-E3F80537E89E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3" creationId="{9B057D34-8B03-5241-824B-BD49F04676E0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4" creationId="{DFE7C3CF-AA76-3949-BE39-B90A71B23F2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5" creationId="{7F5A5777-8726-8B4E-92B2-A57A26C492DB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6" creationId="{32A9BBB1-3B59-8F48-9C8A-CCB0990D961B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7" creationId="{5B637362-CBD5-A64D-AF70-CB4EDA6F001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8" creationId="{23B28F02-D9A6-8243-8DE0-0F58E74E2AE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39" creationId="{A08C5576-4478-ED43-9785-4A8FA0128A3C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0" creationId="{23B5BFA7-628E-1049-BF9D-81BB2D8696F2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1" creationId="{D3AB1BBE-D5D8-BC4D-BE8A-6A0FC238E40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2" creationId="{D247FF64-3D55-7944-88BF-79B5BB722A1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3" creationId="{A2EEA813-C165-5B46-99E3-63610E69A1FE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4" creationId="{4810DAB9-4577-CC4F-8F7C-C23C51F845B3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5" creationId="{67140DF3-F6D1-774D-AF3F-FF1216315B38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6" creationId="{40D98A3D-8FE4-B047-9DFD-334E810E028E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7" creationId="{9A953E7F-8EA5-6143-9EB7-A3808F9F6540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48" creationId="{630F36B6-68DD-8044-9019-72425BB2955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2" creationId="{9726A39B-C545-6A4F-BDDA-B2CCFD343DA0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3" creationId="{BDEECCD0-7A1C-1542-BD04-E5C131FDE1B2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4" creationId="{C69302F5-FE33-E541-91D5-1F6EA0EAA25B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5" creationId="{5BC0D471-3E40-0B45-BB9D-FB534C9CBFD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6" creationId="{A7BF006D-C569-9D45-AAD4-076E5D71A3FA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7" creationId="{05947CB1-3D03-FB46-AA9A-0C5BD9ADEDDC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8" creationId="{7F096CCE-1AC8-0B4D-B716-D5DF8B21EF3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59" creationId="{AB6742AF-2F9D-8C41-8B5D-D523FB2CDA8D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0" creationId="{F4981689-5B44-3C46-ADC6-51DA0F043B84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1" creationId="{CD2A0810-207F-8147-9E27-C0D636769157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2" creationId="{FF001265-77D3-9A41-AF26-94825F8BCCB2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3" creationId="{86BEF5AE-82D7-324E-A56F-D1E9942D0CCD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4" creationId="{B5CE1C33-2592-FB47-B41B-364FD46F6CEE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5" creationId="{4A21CEBA-F153-6D4A-B260-41F077D7FB15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6" creationId="{2CBF219A-0054-DD44-A2EE-A65F43FC39BC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8" creationId="{83640C56-220B-9642-A94B-10C6BD369630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69" creationId="{B6CE5227-51DD-164B-9DB4-FA1C56F5D938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0" creationId="{95399CBB-2094-4B4A-BD2C-1C6CDF0C638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1" creationId="{80158BBB-9D31-9545-9027-D41C79798BF8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2" creationId="{00926239-BAB7-3B43-AF29-FE3FDA629BF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3" creationId="{0FB8F42B-89A6-9A4F-BA23-32F39D73196A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4" creationId="{8366E120-F1FA-AC48-8E0E-F8E9FF9F9D49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6" creationId="{2F8609CA-DE6A-3742-9B77-D9ECA5A1CE91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7" creationId="{72C2C718-3986-EC45-ABA2-34F56079B6F1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8" creationId="{F9F7610B-7BE2-CF42-966D-75220389FB67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79" creationId="{0E1D2112-0FEA-064C-8F0C-BC4F73FB9136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80" creationId="{6CB95653-1F3A-244C-8FEF-50E5EBD2D676}"/>
          </ac:inkMkLst>
        </pc:inkChg>
        <pc:inkChg chg="add topLvl">
          <ac:chgData name="A41244" userId="2d470ab4-cda9-459a-bce9-a016524a77b1" providerId="ADAL" clId="{C2A0F6E1-8A44-1D43-9E0C-E8C94035500C}" dt="2022-01-07T07:06:00.571" v="305"/>
          <ac:inkMkLst>
            <pc:docMk/>
            <pc:sldMk cId="4046204937" sldId="275"/>
            <ac:inkMk id="181" creationId="{C0E54ADC-F471-5A45-9333-8771E46871DF}"/>
          </ac:inkMkLst>
        </pc:inkChg>
        <pc:inkChg chg="add">
          <ac:chgData name="A41244" userId="2d470ab4-cda9-459a-bce9-a016524a77b1" providerId="ADAL" clId="{C2A0F6E1-8A44-1D43-9E0C-E8C94035500C}" dt="2022-01-07T07:05:59.897" v="304"/>
          <ac:inkMkLst>
            <pc:docMk/>
            <pc:sldMk cId="4046204937" sldId="275"/>
            <ac:inkMk id="183" creationId="{466EA2AC-DCA5-0349-B0AF-4E4D6442F28F}"/>
          </ac:inkMkLst>
        </pc:inkChg>
      </pc:sldChg>
      <pc:sldChg chg="addSp delSp">
        <pc:chgData name="A41244" userId="2d470ab4-cda9-459a-bce9-a016524a77b1" providerId="ADAL" clId="{C2A0F6E1-8A44-1D43-9E0C-E8C94035500C}" dt="2022-01-07T07:09:11.494" v="431"/>
        <pc:sldMkLst>
          <pc:docMk/>
          <pc:sldMk cId="959570958" sldId="277"/>
        </pc:sldMkLst>
        <pc:grpChg chg="add">
          <ac:chgData name="A41244" userId="2d470ab4-cda9-459a-bce9-a016524a77b1" providerId="ADAL" clId="{C2A0F6E1-8A44-1D43-9E0C-E8C94035500C}" dt="2022-01-07T07:07:21.644" v="337"/>
          <ac:grpSpMkLst>
            <pc:docMk/>
            <pc:sldMk cId="959570958" sldId="277"/>
            <ac:grpSpMk id="35" creationId="{5B24B885-658D-D84F-A8DF-D8EB3A5A8C1B}"/>
          </ac:grpSpMkLst>
        </pc:grpChg>
        <pc:grpChg chg="add">
          <ac:chgData name="A41244" userId="2d470ab4-cda9-459a-bce9-a016524a77b1" providerId="ADAL" clId="{C2A0F6E1-8A44-1D43-9E0C-E8C94035500C}" dt="2022-01-07T07:07:21.644" v="337"/>
          <ac:grpSpMkLst>
            <pc:docMk/>
            <pc:sldMk cId="959570958" sldId="277"/>
            <ac:grpSpMk id="36" creationId="{8D00B658-68CE-1A4B-86AA-5F5BB1433336}"/>
          </ac:grpSpMkLst>
        </pc:grpChg>
        <pc:grpChg chg="add">
          <ac:chgData name="A41244" userId="2d470ab4-cda9-459a-bce9-a016524a77b1" providerId="ADAL" clId="{C2A0F6E1-8A44-1D43-9E0C-E8C94035500C}" dt="2022-01-07T07:07:21.644" v="337"/>
          <ac:grpSpMkLst>
            <pc:docMk/>
            <pc:sldMk cId="959570958" sldId="277"/>
            <ac:grpSpMk id="37" creationId="{5CC833A6-B9F0-8F44-96B7-A4DF190B59F7}"/>
          </ac:grpSpMkLst>
        </pc:grpChg>
        <pc:grpChg chg="add">
          <ac:chgData name="A41244" userId="2d470ab4-cda9-459a-bce9-a016524a77b1" providerId="ADAL" clId="{C2A0F6E1-8A44-1D43-9E0C-E8C94035500C}" dt="2022-01-07T07:07:31.700" v="341"/>
          <ac:grpSpMkLst>
            <pc:docMk/>
            <pc:sldMk cId="959570958" sldId="277"/>
            <ac:grpSpMk id="41" creationId="{0ABE4EA8-F823-6949-A658-EA822FF9DF3A}"/>
          </ac:grpSpMkLst>
        </pc:grpChg>
        <pc:grpChg chg="add del">
          <ac:chgData name="A41244" userId="2d470ab4-cda9-459a-bce9-a016524a77b1" providerId="ADAL" clId="{C2A0F6E1-8A44-1D43-9E0C-E8C94035500C}" dt="2022-01-07T07:07:35.469" v="349"/>
          <ac:grpSpMkLst>
            <pc:docMk/>
            <pc:sldMk cId="959570958" sldId="277"/>
            <ac:grpSpMk id="46" creationId="{1D1771C5-1C5E-4149-9DAD-CA1F3BB031CD}"/>
          </ac:grpSpMkLst>
        </pc:grpChg>
        <pc:grpChg chg="add">
          <ac:chgData name="A41244" userId="2d470ab4-cda9-459a-bce9-a016524a77b1" providerId="ADAL" clId="{C2A0F6E1-8A44-1D43-9E0C-E8C94035500C}" dt="2022-01-07T07:07:35.469" v="349"/>
          <ac:grpSpMkLst>
            <pc:docMk/>
            <pc:sldMk cId="959570958" sldId="277"/>
            <ac:grpSpMk id="49" creationId="{8122E712-07AD-F543-BF2D-88EE4BA02F0C}"/>
          </ac:grpSpMkLst>
        </pc:grpChg>
        <pc:grpChg chg="add">
          <ac:chgData name="A41244" userId="2d470ab4-cda9-459a-bce9-a016524a77b1" providerId="ADAL" clId="{C2A0F6E1-8A44-1D43-9E0C-E8C94035500C}" dt="2022-01-07T07:07:41.249" v="356"/>
          <ac:grpSpMkLst>
            <pc:docMk/>
            <pc:sldMk cId="959570958" sldId="277"/>
            <ac:grpSpMk id="56" creationId="{647FD3D6-B4E2-F242-8335-806C866BBCC6}"/>
          </ac:grpSpMkLst>
        </pc:grpChg>
        <pc:grpChg chg="add del">
          <ac:chgData name="A41244" userId="2d470ab4-cda9-459a-bce9-a016524a77b1" providerId="ADAL" clId="{C2A0F6E1-8A44-1D43-9E0C-E8C94035500C}" dt="2022-01-07T07:08:55.171" v="383"/>
          <ac:grpSpMkLst>
            <pc:docMk/>
            <pc:sldMk cId="959570958" sldId="277"/>
            <ac:grpSpMk id="59" creationId="{535D5F12-4414-7240-BF02-8D062694EE97}"/>
          </ac:grpSpMkLst>
        </pc:grpChg>
        <pc:grpChg chg="add">
          <ac:chgData name="A41244" userId="2d470ab4-cda9-459a-bce9-a016524a77b1" providerId="ADAL" clId="{C2A0F6E1-8A44-1D43-9E0C-E8C94035500C}" dt="2022-01-07T07:08:21.316" v="362"/>
          <ac:grpSpMkLst>
            <pc:docMk/>
            <pc:sldMk cId="959570958" sldId="277"/>
            <ac:grpSpMk id="62" creationId="{FB8F5DE2-0EB2-8E4B-8AE2-B46B679558F4}"/>
          </ac:grpSpMkLst>
        </pc:grpChg>
        <pc:grpChg chg="add del">
          <ac:chgData name="A41244" userId="2d470ab4-cda9-459a-bce9-a016524a77b1" providerId="ADAL" clId="{C2A0F6E1-8A44-1D43-9E0C-E8C94035500C}" dt="2022-01-07T07:09:03.086" v="402"/>
          <ac:grpSpMkLst>
            <pc:docMk/>
            <pc:sldMk cId="959570958" sldId="277"/>
            <ac:grpSpMk id="83" creationId="{81DEAA9D-7647-554E-AD00-F13E368648C9}"/>
          </ac:grpSpMkLst>
        </pc:grpChg>
        <pc:grpChg chg="add del">
          <ac:chgData name="A41244" userId="2d470ab4-cda9-459a-bce9-a016524a77b1" providerId="ADAL" clId="{C2A0F6E1-8A44-1D43-9E0C-E8C94035500C}" dt="2022-01-07T07:09:03.086" v="402"/>
          <ac:grpSpMkLst>
            <pc:docMk/>
            <pc:sldMk cId="959570958" sldId="277"/>
            <ac:grpSpMk id="86" creationId="{35D17F10-238C-2040-821A-F593EA058A2C}"/>
          </ac:grpSpMkLst>
        </pc:grpChg>
        <pc:grpChg chg="add del">
          <ac:chgData name="A41244" userId="2d470ab4-cda9-459a-bce9-a016524a77b1" providerId="ADAL" clId="{C2A0F6E1-8A44-1D43-9E0C-E8C94035500C}" dt="2022-01-07T07:09:11.494" v="431"/>
          <ac:grpSpMkLst>
            <pc:docMk/>
            <pc:sldMk cId="959570958" sldId="277"/>
            <ac:grpSpMk id="102" creationId="{D8568DA8-2BF9-DA47-B25B-AE8D5CCCD1E4}"/>
          </ac:grpSpMkLst>
        </pc:grpChg>
        <pc:grpChg chg="add">
          <ac:chgData name="A41244" userId="2d470ab4-cda9-459a-bce9-a016524a77b1" providerId="ADAL" clId="{C2A0F6E1-8A44-1D43-9E0C-E8C94035500C}" dt="2022-01-07T07:09:11.494" v="431"/>
          <ac:grpSpMkLst>
            <pc:docMk/>
            <pc:sldMk cId="959570958" sldId="277"/>
            <ac:grpSpMk id="131" creationId="{BCAA23E7-3D9F-324C-B26A-2C0AC899F209}"/>
          </ac:grpSpMkLst>
        </pc:grpChg>
        <pc:inkChg chg="add">
          <ac:chgData name="A41244" userId="2d470ab4-cda9-459a-bce9-a016524a77b1" providerId="ADAL" clId="{C2A0F6E1-8A44-1D43-9E0C-E8C94035500C}" dt="2022-01-07T07:07:04.127" v="306"/>
          <ac:inkMkLst>
            <pc:docMk/>
            <pc:sldMk cId="959570958" sldId="277"/>
            <ac:inkMk id="3" creationId="{1E055FB1-8648-664D-810B-92EE5CFF6C3A}"/>
          </ac:inkMkLst>
        </pc:inkChg>
        <pc:inkChg chg="add">
          <ac:chgData name="A41244" userId="2d470ab4-cda9-459a-bce9-a016524a77b1" providerId="ADAL" clId="{C2A0F6E1-8A44-1D43-9E0C-E8C94035500C}" dt="2022-01-07T07:07:13.710" v="307"/>
          <ac:inkMkLst>
            <pc:docMk/>
            <pc:sldMk cId="959570958" sldId="277"/>
            <ac:inkMk id="4" creationId="{EACADAC5-1698-7C43-8776-B8BBFD926058}"/>
          </ac:inkMkLst>
        </pc:inkChg>
        <pc:inkChg chg="add">
          <ac:chgData name="A41244" userId="2d470ab4-cda9-459a-bce9-a016524a77b1" providerId="ADAL" clId="{C2A0F6E1-8A44-1D43-9E0C-E8C94035500C}" dt="2022-01-07T07:07:13.987" v="308"/>
          <ac:inkMkLst>
            <pc:docMk/>
            <pc:sldMk cId="959570958" sldId="277"/>
            <ac:inkMk id="5" creationId="{4B8A98E4-DDA0-3943-B144-7792367E7D47}"/>
          </ac:inkMkLst>
        </pc:inkChg>
        <pc:inkChg chg="add">
          <ac:chgData name="A41244" userId="2d470ab4-cda9-459a-bce9-a016524a77b1" providerId="ADAL" clId="{C2A0F6E1-8A44-1D43-9E0C-E8C94035500C}" dt="2022-01-07T07:07:14.330" v="309"/>
          <ac:inkMkLst>
            <pc:docMk/>
            <pc:sldMk cId="959570958" sldId="277"/>
            <ac:inkMk id="6" creationId="{B187355A-3879-4548-92E4-05D219951D98}"/>
          </ac:inkMkLst>
        </pc:inkChg>
        <pc:inkChg chg="add">
          <ac:chgData name="A41244" userId="2d470ab4-cda9-459a-bce9-a016524a77b1" providerId="ADAL" clId="{C2A0F6E1-8A44-1D43-9E0C-E8C94035500C}" dt="2022-01-07T07:07:14.635" v="310"/>
          <ac:inkMkLst>
            <pc:docMk/>
            <pc:sldMk cId="959570958" sldId="277"/>
            <ac:inkMk id="8" creationId="{9720D480-AE7B-8F46-803B-32FF410B7219}"/>
          </ac:inkMkLst>
        </pc:inkChg>
        <pc:inkChg chg="add">
          <ac:chgData name="A41244" userId="2d470ab4-cda9-459a-bce9-a016524a77b1" providerId="ADAL" clId="{C2A0F6E1-8A44-1D43-9E0C-E8C94035500C}" dt="2022-01-07T07:07:14.977" v="311"/>
          <ac:inkMkLst>
            <pc:docMk/>
            <pc:sldMk cId="959570958" sldId="277"/>
            <ac:inkMk id="9" creationId="{B4DE23C2-0620-C74E-80E9-F8ECB66389B5}"/>
          </ac:inkMkLst>
        </pc:inkChg>
        <pc:inkChg chg="add">
          <ac:chgData name="A41244" userId="2d470ab4-cda9-459a-bce9-a016524a77b1" providerId="ADAL" clId="{C2A0F6E1-8A44-1D43-9E0C-E8C94035500C}" dt="2022-01-07T07:07:15.097" v="312"/>
          <ac:inkMkLst>
            <pc:docMk/>
            <pc:sldMk cId="959570958" sldId="277"/>
            <ac:inkMk id="10" creationId="{56DC5F25-A129-584D-A31E-FA9D15716E81}"/>
          </ac:inkMkLst>
        </pc:inkChg>
        <pc:inkChg chg="add">
          <ac:chgData name="A41244" userId="2d470ab4-cda9-459a-bce9-a016524a77b1" providerId="ADAL" clId="{C2A0F6E1-8A44-1D43-9E0C-E8C94035500C}" dt="2022-01-07T07:07:15.243" v="313"/>
          <ac:inkMkLst>
            <pc:docMk/>
            <pc:sldMk cId="959570958" sldId="277"/>
            <ac:inkMk id="11" creationId="{5B16E989-9F47-E04A-B599-A38AA0E36EB4}"/>
          </ac:inkMkLst>
        </pc:inkChg>
        <pc:inkChg chg="add">
          <ac:chgData name="A41244" userId="2d470ab4-cda9-459a-bce9-a016524a77b1" providerId="ADAL" clId="{C2A0F6E1-8A44-1D43-9E0C-E8C94035500C}" dt="2022-01-07T07:07:15.538" v="314"/>
          <ac:inkMkLst>
            <pc:docMk/>
            <pc:sldMk cId="959570958" sldId="277"/>
            <ac:inkMk id="12" creationId="{EF02EEE5-BAAE-9142-B431-6347E5458BE3}"/>
          </ac:inkMkLst>
        </pc:inkChg>
        <pc:inkChg chg="add">
          <ac:chgData name="A41244" userId="2d470ab4-cda9-459a-bce9-a016524a77b1" providerId="ADAL" clId="{C2A0F6E1-8A44-1D43-9E0C-E8C94035500C}" dt="2022-01-07T07:07:15.964" v="315"/>
          <ac:inkMkLst>
            <pc:docMk/>
            <pc:sldMk cId="959570958" sldId="277"/>
            <ac:inkMk id="13" creationId="{60373A81-C771-A04F-8A26-18913DD0BBCA}"/>
          </ac:inkMkLst>
        </pc:inkChg>
        <pc:inkChg chg="add">
          <ac:chgData name="A41244" userId="2d470ab4-cda9-459a-bce9-a016524a77b1" providerId="ADAL" clId="{C2A0F6E1-8A44-1D43-9E0C-E8C94035500C}" dt="2022-01-07T07:07:16.150" v="316"/>
          <ac:inkMkLst>
            <pc:docMk/>
            <pc:sldMk cId="959570958" sldId="277"/>
            <ac:inkMk id="14" creationId="{3DDAA6B1-C627-994E-BC15-9220F7E3E21F}"/>
          </ac:inkMkLst>
        </pc:inkChg>
        <pc:inkChg chg="add">
          <ac:chgData name="A41244" userId="2d470ab4-cda9-459a-bce9-a016524a77b1" providerId="ADAL" clId="{C2A0F6E1-8A44-1D43-9E0C-E8C94035500C}" dt="2022-01-07T07:07:16.183" v="317"/>
          <ac:inkMkLst>
            <pc:docMk/>
            <pc:sldMk cId="959570958" sldId="277"/>
            <ac:inkMk id="15" creationId="{50AA2E40-9F90-1B40-BA28-4280AF8E3826}"/>
          </ac:inkMkLst>
        </pc:inkChg>
        <pc:inkChg chg="add">
          <ac:chgData name="A41244" userId="2d470ab4-cda9-459a-bce9-a016524a77b1" providerId="ADAL" clId="{C2A0F6E1-8A44-1D43-9E0C-E8C94035500C}" dt="2022-01-07T07:07:16.334" v="318"/>
          <ac:inkMkLst>
            <pc:docMk/>
            <pc:sldMk cId="959570958" sldId="277"/>
            <ac:inkMk id="16" creationId="{35393E72-2F0D-DF44-BA70-F1062192B997}"/>
          </ac:inkMkLst>
        </pc:inkChg>
        <pc:inkChg chg="add">
          <ac:chgData name="A41244" userId="2d470ab4-cda9-459a-bce9-a016524a77b1" providerId="ADAL" clId="{C2A0F6E1-8A44-1D43-9E0C-E8C94035500C}" dt="2022-01-07T07:07:16.498" v="319"/>
          <ac:inkMkLst>
            <pc:docMk/>
            <pc:sldMk cId="959570958" sldId="277"/>
            <ac:inkMk id="17" creationId="{7F0A5E9A-E452-2846-BDC9-E369067F8F10}"/>
          </ac:inkMkLst>
        </pc:inkChg>
        <pc:inkChg chg="add">
          <ac:chgData name="A41244" userId="2d470ab4-cda9-459a-bce9-a016524a77b1" providerId="ADAL" clId="{C2A0F6E1-8A44-1D43-9E0C-E8C94035500C}" dt="2022-01-07T07:07:16.798" v="320"/>
          <ac:inkMkLst>
            <pc:docMk/>
            <pc:sldMk cId="959570958" sldId="277"/>
            <ac:inkMk id="18" creationId="{C310E4BF-0DEB-DF4C-B081-8757686556B6}"/>
          </ac:inkMkLst>
        </pc:inkChg>
        <pc:inkChg chg="add">
          <ac:chgData name="A41244" userId="2d470ab4-cda9-459a-bce9-a016524a77b1" providerId="ADAL" clId="{C2A0F6E1-8A44-1D43-9E0C-E8C94035500C}" dt="2022-01-07T07:07:16.950" v="321"/>
          <ac:inkMkLst>
            <pc:docMk/>
            <pc:sldMk cId="959570958" sldId="277"/>
            <ac:inkMk id="19" creationId="{9D894332-641D-CC4F-900A-AD9B4600D27A}"/>
          </ac:inkMkLst>
        </pc:inkChg>
        <pc:inkChg chg="add">
          <ac:chgData name="A41244" userId="2d470ab4-cda9-459a-bce9-a016524a77b1" providerId="ADAL" clId="{C2A0F6E1-8A44-1D43-9E0C-E8C94035500C}" dt="2022-01-07T07:07:17.183" v="322"/>
          <ac:inkMkLst>
            <pc:docMk/>
            <pc:sldMk cId="959570958" sldId="277"/>
            <ac:inkMk id="20" creationId="{B4263F6F-73EB-7249-A907-75CA354A4F02}"/>
          </ac:inkMkLst>
        </pc:inkChg>
        <pc:inkChg chg="add">
          <ac:chgData name="A41244" userId="2d470ab4-cda9-459a-bce9-a016524a77b1" providerId="ADAL" clId="{C2A0F6E1-8A44-1D43-9E0C-E8C94035500C}" dt="2022-01-07T07:07:17.344" v="323"/>
          <ac:inkMkLst>
            <pc:docMk/>
            <pc:sldMk cId="959570958" sldId="277"/>
            <ac:inkMk id="21" creationId="{7409FEF2-D8FA-1A4D-A7D2-5353DA626B28}"/>
          </ac:inkMkLst>
        </pc:inkChg>
        <pc:inkChg chg="add">
          <ac:chgData name="A41244" userId="2d470ab4-cda9-459a-bce9-a016524a77b1" providerId="ADAL" clId="{C2A0F6E1-8A44-1D43-9E0C-E8C94035500C}" dt="2022-01-07T07:07:17.836" v="324"/>
          <ac:inkMkLst>
            <pc:docMk/>
            <pc:sldMk cId="959570958" sldId="277"/>
            <ac:inkMk id="22" creationId="{808C7866-7903-B847-B914-25FBFCA33FD1}"/>
          </ac:inkMkLst>
        </pc:inkChg>
        <pc:inkChg chg="add">
          <ac:chgData name="A41244" userId="2d470ab4-cda9-459a-bce9-a016524a77b1" providerId="ADAL" clId="{C2A0F6E1-8A44-1D43-9E0C-E8C94035500C}" dt="2022-01-07T07:07:18.080" v="325"/>
          <ac:inkMkLst>
            <pc:docMk/>
            <pc:sldMk cId="959570958" sldId="277"/>
            <ac:inkMk id="23" creationId="{1BB41EF3-03B0-CB49-87EE-D38DB489676C}"/>
          </ac:inkMkLst>
        </pc:inkChg>
        <pc:inkChg chg="add">
          <ac:chgData name="A41244" userId="2d470ab4-cda9-459a-bce9-a016524a77b1" providerId="ADAL" clId="{C2A0F6E1-8A44-1D43-9E0C-E8C94035500C}" dt="2022-01-07T07:07:18.317" v="326"/>
          <ac:inkMkLst>
            <pc:docMk/>
            <pc:sldMk cId="959570958" sldId="277"/>
            <ac:inkMk id="24" creationId="{E68EB9FC-A1F4-064C-93DA-7E051F0E2D51}"/>
          </ac:inkMkLst>
        </pc:inkChg>
        <pc:inkChg chg="add">
          <ac:chgData name="A41244" userId="2d470ab4-cda9-459a-bce9-a016524a77b1" providerId="ADAL" clId="{C2A0F6E1-8A44-1D43-9E0C-E8C94035500C}" dt="2022-01-07T07:07:18.547" v="327"/>
          <ac:inkMkLst>
            <pc:docMk/>
            <pc:sldMk cId="959570958" sldId="277"/>
            <ac:inkMk id="25" creationId="{F38F4766-9739-7A4E-A505-11D64169E45A}"/>
          </ac:inkMkLst>
        </pc:inkChg>
        <pc:inkChg chg="add">
          <ac:chgData name="A41244" userId="2d470ab4-cda9-459a-bce9-a016524a77b1" providerId="ADAL" clId="{C2A0F6E1-8A44-1D43-9E0C-E8C94035500C}" dt="2022-01-07T07:07:18.735" v="328"/>
          <ac:inkMkLst>
            <pc:docMk/>
            <pc:sldMk cId="959570958" sldId="277"/>
            <ac:inkMk id="26" creationId="{930DBA0A-F0E9-FE4B-877D-F276F09469FD}"/>
          </ac:inkMkLst>
        </pc:inkChg>
        <pc:inkChg chg="add">
          <ac:chgData name="A41244" userId="2d470ab4-cda9-459a-bce9-a016524a77b1" providerId="ADAL" clId="{C2A0F6E1-8A44-1D43-9E0C-E8C94035500C}" dt="2022-01-07T07:07:18.868" v="329"/>
          <ac:inkMkLst>
            <pc:docMk/>
            <pc:sldMk cId="959570958" sldId="277"/>
            <ac:inkMk id="27" creationId="{6B512144-CDC9-244F-828F-53EEAA7A5882}"/>
          </ac:inkMkLst>
        </pc:inkChg>
        <pc:inkChg chg="add">
          <ac:chgData name="A41244" userId="2d470ab4-cda9-459a-bce9-a016524a77b1" providerId="ADAL" clId="{C2A0F6E1-8A44-1D43-9E0C-E8C94035500C}" dt="2022-01-07T07:07:19.135" v="330"/>
          <ac:inkMkLst>
            <pc:docMk/>
            <pc:sldMk cId="959570958" sldId="277"/>
            <ac:inkMk id="28" creationId="{CF712A24-878E-F645-BB73-7CCA1683483C}"/>
          </ac:inkMkLst>
        </pc:inkChg>
        <pc:inkChg chg="add">
          <ac:chgData name="A41244" userId="2d470ab4-cda9-459a-bce9-a016524a77b1" providerId="ADAL" clId="{C2A0F6E1-8A44-1D43-9E0C-E8C94035500C}" dt="2022-01-07T07:07:19.408" v="331"/>
          <ac:inkMkLst>
            <pc:docMk/>
            <pc:sldMk cId="959570958" sldId="277"/>
            <ac:inkMk id="29" creationId="{20001950-9783-7642-9429-09AAD7B5F4A6}"/>
          </ac:inkMkLst>
        </pc:inkChg>
        <pc:inkChg chg="add">
          <ac:chgData name="A41244" userId="2d470ab4-cda9-459a-bce9-a016524a77b1" providerId="ADAL" clId="{C2A0F6E1-8A44-1D43-9E0C-E8C94035500C}" dt="2022-01-07T07:07:19.799" v="332"/>
          <ac:inkMkLst>
            <pc:docMk/>
            <pc:sldMk cId="959570958" sldId="277"/>
            <ac:inkMk id="30" creationId="{3884CC8E-C7DE-5848-851F-1744C2FE0975}"/>
          </ac:inkMkLst>
        </pc:inkChg>
        <pc:inkChg chg="add">
          <ac:chgData name="A41244" userId="2d470ab4-cda9-459a-bce9-a016524a77b1" providerId="ADAL" clId="{C2A0F6E1-8A44-1D43-9E0C-E8C94035500C}" dt="2022-01-07T07:07:20.036" v="333"/>
          <ac:inkMkLst>
            <pc:docMk/>
            <pc:sldMk cId="959570958" sldId="277"/>
            <ac:inkMk id="31" creationId="{44350D56-F347-C142-B589-F82E5339EB39}"/>
          </ac:inkMkLst>
        </pc:inkChg>
        <pc:inkChg chg="add">
          <ac:chgData name="A41244" userId="2d470ab4-cda9-459a-bce9-a016524a77b1" providerId="ADAL" clId="{C2A0F6E1-8A44-1D43-9E0C-E8C94035500C}" dt="2022-01-07T07:07:20.267" v="334"/>
          <ac:inkMkLst>
            <pc:docMk/>
            <pc:sldMk cId="959570958" sldId="277"/>
            <ac:inkMk id="32" creationId="{A23BA3D3-1E31-FE46-8AF5-37DD9BBFA9DA}"/>
          </ac:inkMkLst>
        </pc:inkChg>
        <pc:inkChg chg="add">
          <ac:chgData name="A41244" userId="2d470ab4-cda9-459a-bce9-a016524a77b1" providerId="ADAL" clId="{C2A0F6E1-8A44-1D43-9E0C-E8C94035500C}" dt="2022-01-07T07:07:20.457" v="335"/>
          <ac:inkMkLst>
            <pc:docMk/>
            <pc:sldMk cId="959570958" sldId="277"/>
            <ac:inkMk id="33" creationId="{0EB43041-1395-0146-8063-7C4A785904EF}"/>
          </ac:inkMkLst>
        </pc:inkChg>
        <pc:inkChg chg="add">
          <ac:chgData name="A41244" userId="2d470ab4-cda9-459a-bce9-a016524a77b1" providerId="ADAL" clId="{C2A0F6E1-8A44-1D43-9E0C-E8C94035500C}" dt="2022-01-07T07:07:20.589" v="336"/>
          <ac:inkMkLst>
            <pc:docMk/>
            <pc:sldMk cId="959570958" sldId="277"/>
            <ac:inkMk id="34" creationId="{C366883C-91EA-CE47-8664-933B15A10CDC}"/>
          </ac:inkMkLst>
        </pc:inkChg>
        <pc:inkChg chg="add">
          <ac:chgData name="A41244" userId="2d470ab4-cda9-459a-bce9-a016524a77b1" providerId="ADAL" clId="{C2A0F6E1-8A44-1D43-9E0C-E8C94035500C}" dt="2022-01-07T07:07:30.655" v="338"/>
          <ac:inkMkLst>
            <pc:docMk/>
            <pc:sldMk cId="959570958" sldId="277"/>
            <ac:inkMk id="38" creationId="{C01331E5-07EF-E442-87B3-F202EB8F02CB}"/>
          </ac:inkMkLst>
        </pc:inkChg>
        <pc:inkChg chg="add">
          <ac:chgData name="A41244" userId="2d470ab4-cda9-459a-bce9-a016524a77b1" providerId="ADAL" clId="{C2A0F6E1-8A44-1D43-9E0C-E8C94035500C}" dt="2022-01-07T07:07:30.807" v="339"/>
          <ac:inkMkLst>
            <pc:docMk/>
            <pc:sldMk cId="959570958" sldId="277"/>
            <ac:inkMk id="39" creationId="{EB733C75-5F76-864D-A4AB-1BD45708B21A}"/>
          </ac:inkMkLst>
        </pc:inkChg>
        <pc:inkChg chg="add">
          <ac:chgData name="A41244" userId="2d470ab4-cda9-459a-bce9-a016524a77b1" providerId="ADAL" clId="{C2A0F6E1-8A44-1D43-9E0C-E8C94035500C}" dt="2022-01-07T07:07:31.142" v="340"/>
          <ac:inkMkLst>
            <pc:docMk/>
            <pc:sldMk cId="959570958" sldId="277"/>
            <ac:inkMk id="40" creationId="{71F14D7E-C77A-6B4A-A43E-BE5220D5A482}"/>
          </ac:inkMkLst>
        </pc:inkChg>
        <pc:inkChg chg="add topLvl">
          <ac:chgData name="A41244" userId="2d470ab4-cda9-459a-bce9-a016524a77b1" providerId="ADAL" clId="{C2A0F6E1-8A44-1D43-9E0C-E8C94035500C}" dt="2022-01-07T07:07:35.469" v="349"/>
          <ac:inkMkLst>
            <pc:docMk/>
            <pc:sldMk cId="959570958" sldId="277"/>
            <ac:inkMk id="42" creationId="{E6A706F5-7535-914F-B957-1D999B600016}"/>
          </ac:inkMkLst>
        </pc:inkChg>
        <pc:inkChg chg="add topLvl">
          <ac:chgData name="A41244" userId="2d470ab4-cda9-459a-bce9-a016524a77b1" providerId="ADAL" clId="{C2A0F6E1-8A44-1D43-9E0C-E8C94035500C}" dt="2022-01-07T07:07:35.469" v="349"/>
          <ac:inkMkLst>
            <pc:docMk/>
            <pc:sldMk cId="959570958" sldId="277"/>
            <ac:inkMk id="43" creationId="{946E10E9-5C64-6B48-BAF0-8A80B6196130}"/>
          </ac:inkMkLst>
        </pc:inkChg>
        <pc:inkChg chg="add topLvl">
          <ac:chgData name="A41244" userId="2d470ab4-cda9-459a-bce9-a016524a77b1" providerId="ADAL" clId="{C2A0F6E1-8A44-1D43-9E0C-E8C94035500C}" dt="2022-01-07T07:07:35.469" v="349"/>
          <ac:inkMkLst>
            <pc:docMk/>
            <pc:sldMk cId="959570958" sldId="277"/>
            <ac:inkMk id="44" creationId="{D007756E-8E66-9341-90AB-12577E8CCF3B}"/>
          </ac:inkMkLst>
        </pc:inkChg>
        <pc:inkChg chg="add topLvl">
          <ac:chgData name="A41244" userId="2d470ab4-cda9-459a-bce9-a016524a77b1" providerId="ADAL" clId="{C2A0F6E1-8A44-1D43-9E0C-E8C94035500C}" dt="2022-01-07T07:07:35.469" v="349"/>
          <ac:inkMkLst>
            <pc:docMk/>
            <pc:sldMk cId="959570958" sldId="277"/>
            <ac:inkMk id="45" creationId="{C9330A80-7718-0943-A208-81EA3DAB7D1E}"/>
          </ac:inkMkLst>
        </pc:inkChg>
        <pc:inkChg chg="add">
          <ac:chgData name="A41244" userId="2d470ab4-cda9-459a-bce9-a016524a77b1" providerId="ADAL" clId="{C2A0F6E1-8A44-1D43-9E0C-E8C94035500C}" dt="2022-01-07T07:07:34.427" v="347"/>
          <ac:inkMkLst>
            <pc:docMk/>
            <pc:sldMk cId="959570958" sldId="277"/>
            <ac:inkMk id="47" creationId="{D29722DB-0705-A74E-A0CB-F98665672B92}"/>
          </ac:inkMkLst>
        </pc:inkChg>
        <pc:inkChg chg="add">
          <ac:chgData name="A41244" userId="2d470ab4-cda9-459a-bce9-a016524a77b1" providerId="ADAL" clId="{C2A0F6E1-8A44-1D43-9E0C-E8C94035500C}" dt="2022-01-07T07:07:34.887" v="348"/>
          <ac:inkMkLst>
            <pc:docMk/>
            <pc:sldMk cId="959570958" sldId="277"/>
            <ac:inkMk id="48" creationId="{BC0F76E6-8569-B84C-97F0-AA0B5D90990C}"/>
          </ac:inkMkLst>
        </pc:inkChg>
        <pc:inkChg chg="add">
          <ac:chgData name="A41244" userId="2d470ab4-cda9-459a-bce9-a016524a77b1" providerId="ADAL" clId="{C2A0F6E1-8A44-1D43-9E0C-E8C94035500C}" dt="2022-01-07T07:07:38.620" v="350"/>
          <ac:inkMkLst>
            <pc:docMk/>
            <pc:sldMk cId="959570958" sldId="277"/>
            <ac:inkMk id="50" creationId="{9F71FB8A-75AD-544F-9213-1CDC3F81618D}"/>
          </ac:inkMkLst>
        </pc:inkChg>
        <pc:inkChg chg="add">
          <ac:chgData name="A41244" userId="2d470ab4-cda9-459a-bce9-a016524a77b1" providerId="ADAL" clId="{C2A0F6E1-8A44-1D43-9E0C-E8C94035500C}" dt="2022-01-07T07:07:39.096" v="351"/>
          <ac:inkMkLst>
            <pc:docMk/>
            <pc:sldMk cId="959570958" sldId="277"/>
            <ac:inkMk id="51" creationId="{3D72FFBB-A8BF-0C4D-8A69-A9539DEA711E}"/>
          </ac:inkMkLst>
        </pc:inkChg>
        <pc:inkChg chg="add">
          <ac:chgData name="A41244" userId="2d470ab4-cda9-459a-bce9-a016524a77b1" providerId="ADAL" clId="{C2A0F6E1-8A44-1D43-9E0C-E8C94035500C}" dt="2022-01-07T07:07:39.509" v="352"/>
          <ac:inkMkLst>
            <pc:docMk/>
            <pc:sldMk cId="959570958" sldId="277"/>
            <ac:inkMk id="52" creationId="{B47AABF6-92EA-FE44-AD46-1E0D2B0270F9}"/>
          </ac:inkMkLst>
        </pc:inkChg>
        <pc:inkChg chg="add">
          <ac:chgData name="A41244" userId="2d470ab4-cda9-459a-bce9-a016524a77b1" providerId="ADAL" clId="{C2A0F6E1-8A44-1D43-9E0C-E8C94035500C}" dt="2022-01-07T07:07:39.929" v="353"/>
          <ac:inkMkLst>
            <pc:docMk/>
            <pc:sldMk cId="959570958" sldId="277"/>
            <ac:inkMk id="53" creationId="{F322AB58-F171-9A4B-9254-3BB391208390}"/>
          </ac:inkMkLst>
        </pc:inkChg>
        <pc:inkChg chg="add">
          <ac:chgData name="A41244" userId="2d470ab4-cda9-459a-bce9-a016524a77b1" providerId="ADAL" clId="{C2A0F6E1-8A44-1D43-9E0C-E8C94035500C}" dt="2022-01-07T07:07:40.099" v="354"/>
          <ac:inkMkLst>
            <pc:docMk/>
            <pc:sldMk cId="959570958" sldId="277"/>
            <ac:inkMk id="54" creationId="{84A110D1-0E81-3143-921C-A008F8A6DFB5}"/>
          </ac:inkMkLst>
        </pc:inkChg>
        <pc:inkChg chg="add">
          <ac:chgData name="A41244" userId="2d470ab4-cda9-459a-bce9-a016524a77b1" providerId="ADAL" clId="{C2A0F6E1-8A44-1D43-9E0C-E8C94035500C}" dt="2022-01-07T07:07:40.651" v="355"/>
          <ac:inkMkLst>
            <pc:docMk/>
            <pc:sldMk cId="959570958" sldId="277"/>
            <ac:inkMk id="55" creationId="{080F1086-60DC-FE42-BB17-DDD6ACF40577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57" creationId="{F10D8376-5951-B647-BCA4-BA478559D56D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58" creationId="{4E3A32CA-08C1-6844-BB44-52B0B4188040}"/>
          </ac:inkMkLst>
        </pc:inkChg>
        <pc:inkChg chg="add">
          <ac:chgData name="A41244" userId="2d470ab4-cda9-459a-bce9-a016524a77b1" providerId="ADAL" clId="{C2A0F6E1-8A44-1D43-9E0C-E8C94035500C}" dt="2022-01-07T07:08:19.220" v="360"/>
          <ac:inkMkLst>
            <pc:docMk/>
            <pc:sldMk cId="959570958" sldId="277"/>
            <ac:inkMk id="60" creationId="{81B0ABED-2FCF-8340-B451-2D916F7D3315}"/>
          </ac:inkMkLst>
        </pc:inkChg>
        <pc:inkChg chg="add">
          <ac:chgData name="A41244" userId="2d470ab4-cda9-459a-bce9-a016524a77b1" providerId="ADAL" clId="{C2A0F6E1-8A44-1D43-9E0C-E8C94035500C}" dt="2022-01-07T07:08:20.404" v="361"/>
          <ac:inkMkLst>
            <pc:docMk/>
            <pc:sldMk cId="959570958" sldId="277"/>
            <ac:inkMk id="61" creationId="{33394F65-DA45-A947-BB4C-C48FAA0429A3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3" creationId="{7570218A-6FBC-464C-BA0E-32664B7CCD0C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4" creationId="{108B2E3B-06FF-F24F-B0F4-B07A3CC9B81E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5" creationId="{A6DDF56F-059D-7E4C-90ED-224421223575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6" creationId="{C2A6D6D4-67B6-6C41-A21A-86DD6C5715F8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7" creationId="{33A1452A-30D6-1D49-907E-020F5D18F24E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8" creationId="{D558C062-5DE6-0641-9AA6-4F2E8A85FA07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69" creationId="{84B3EAD9-A9D4-3340-B7AC-3BB3CD270DA8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0" creationId="{24D92490-07BD-494E-AC06-20F8FAE4F607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1" creationId="{6B995567-BFEB-A24C-9068-7AB77691ACEE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2" creationId="{37E3E0A2-8DB7-AE44-9D85-2C5EBF702AC4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3" creationId="{82D89FB4-3973-AE47-897E-EFFBA1F2C34F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4" creationId="{72B4F1C8-B0AF-5044-BE59-A0ED004E6BC1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5" creationId="{035AAE42-922E-B242-8A1C-550BF7304386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6" creationId="{E0F005CF-33A2-D840-8A63-9BA55354CAB1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7" creationId="{B2299D2F-5A43-D14E-879F-5D414D509623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8" creationId="{11B3AB00-7821-ED45-B458-1B4EDD08C49A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79" creationId="{8BF4F513-5FC9-4847-AC92-E0B2A53FD0E2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0" creationId="{BEB9C553-8699-AB48-9E81-6D7A3A9331BD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1" creationId="{D1D2378A-E9EC-EB49-8499-0F7BC3B0471D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2" creationId="{C6DE6DBD-7497-B947-8C59-BDF8605E5577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4" creationId="{0DEB033B-0E5D-E741-B10B-1973CA095BCA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5" creationId="{0CC1686D-DE91-EE4B-A9DD-09C6979CC9DC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7" creationId="{B1A54589-B377-D242-A53D-358C09A3C362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8" creationId="{DB0327E2-86B9-324B-A654-65253FB44401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89" creationId="{302C2767-0A6B-2C46-99B3-F2AC4176C27F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0" creationId="{37C290D4-C8BB-134A-AAAE-0C8C3C6AAAED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1" creationId="{F46A5AC8-C834-9749-9BF0-E0654E737998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2" creationId="{C3604050-B866-B446-ACE0-E7A3DC2B0AD2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3" creationId="{580540A8-188B-B249-9473-0C07CA9ABD38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4" creationId="{D4E8DA20-33DB-C146-A473-73165380D405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5" creationId="{478F3903-761A-764B-83C9-17E3C8908DEE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6" creationId="{B279849F-7A16-C94B-B996-82DE36E81E5C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7" creationId="{01BC29E0-F990-034E-B3D4-08E4AE2553F7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8" creationId="{2A50109A-92E3-8846-9B9F-CD6092622C3E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99" creationId="{4032051A-1429-E743-842F-4DE0AE82AC3F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100" creationId="{82DF87EE-996C-134E-996F-CB4ED58551C3}"/>
          </ac:inkMkLst>
        </pc:inkChg>
        <pc:inkChg chg="add topLvl">
          <ac:chgData name="A41244" userId="2d470ab4-cda9-459a-bce9-a016524a77b1" providerId="ADAL" clId="{C2A0F6E1-8A44-1D43-9E0C-E8C94035500C}" dt="2022-01-07T07:09:11.494" v="431"/>
          <ac:inkMkLst>
            <pc:docMk/>
            <pc:sldMk cId="959570958" sldId="277"/>
            <ac:inkMk id="101" creationId="{2DB7B1D3-02DD-E24F-BFAF-AC5E315963A3}"/>
          </ac:inkMkLst>
        </pc:inkChg>
        <pc:inkChg chg="add">
          <ac:chgData name="A41244" userId="2d470ab4-cda9-459a-bce9-a016524a77b1" providerId="ADAL" clId="{C2A0F6E1-8A44-1D43-9E0C-E8C94035500C}" dt="2022-01-07T07:09:03.309" v="403"/>
          <ac:inkMkLst>
            <pc:docMk/>
            <pc:sldMk cId="959570958" sldId="277"/>
            <ac:inkMk id="103" creationId="{AD72EEC6-7787-104E-A8ED-10EA5B22A785}"/>
          </ac:inkMkLst>
        </pc:inkChg>
        <pc:inkChg chg="add">
          <ac:chgData name="A41244" userId="2d470ab4-cda9-459a-bce9-a016524a77b1" providerId="ADAL" clId="{C2A0F6E1-8A44-1D43-9E0C-E8C94035500C}" dt="2022-01-07T07:09:03.652" v="404"/>
          <ac:inkMkLst>
            <pc:docMk/>
            <pc:sldMk cId="959570958" sldId="277"/>
            <ac:inkMk id="104" creationId="{98259024-0A9B-804E-9839-760152F6EC7E}"/>
          </ac:inkMkLst>
        </pc:inkChg>
        <pc:inkChg chg="add">
          <ac:chgData name="A41244" userId="2d470ab4-cda9-459a-bce9-a016524a77b1" providerId="ADAL" clId="{C2A0F6E1-8A44-1D43-9E0C-E8C94035500C}" dt="2022-01-07T07:09:03.892" v="405"/>
          <ac:inkMkLst>
            <pc:docMk/>
            <pc:sldMk cId="959570958" sldId="277"/>
            <ac:inkMk id="105" creationId="{B599A9C5-13CF-0946-AADB-3AB9BDAB1D85}"/>
          </ac:inkMkLst>
        </pc:inkChg>
        <pc:inkChg chg="add">
          <ac:chgData name="A41244" userId="2d470ab4-cda9-459a-bce9-a016524a77b1" providerId="ADAL" clId="{C2A0F6E1-8A44-1D43-9E0C-E8C94035500C}" dt="2022-01-07T07:09:04.112" v="406"/>
          <ac:inkMkLst>
            <pc:docMk/>
            <pc:sldMk cId="959570958" sldId="277"/>
            <ac:inkMk id="106" creationId="{737449E3-A2CD-A447-AD95-77F7D9B7A2AA}"/>
          </ac:inkMkLst>
        </pc:inkChg>
        <pc:inkChg chg="add">
          <ac:chgData name="A41244" userId="2d470ab4-cda9-459a-bce9-a016524a77b1" providerId="ADAL" clId="{C2A0F6E1-8A44-1D43-9E0C-E8C94035500C}" dt="2022-01-07T07:09:04.396" v="407"/>
          <ac:inkMkLst>
            <pc:docMk/>
            <pc:sldMk cId="959570958" sldId="277"/>
            <ac:inkMk id="107" creationId="{58866735-776A-E64A-A369-25988E8E952A}"/>
          </ac:inkMkLst>
        </pc:inkChg>
        <pc:inkChg chg="add">
          <ac:chgData name="A41244" userId="2d470ab4-cda9-459a-bce9-a016524a77b1" providerId="ADAL" clId="{C2A0F6E1-8A44-1D43-9E0C-E8C94035500C}" dt="2022-01-07T07:09:04.804" v="408"/>
          <ac:inkMkLst>
            <pc:docMk/>
            <pc:sldMk cId="959570958" sldId="277"/>
            <ac:inkMk id="108" creationId="{6BDA1511-35E4-3D44-B3E9-E1C6C66193AB}"/>
          </ac:inkMkLst>
        </pc:inkChg>
        <pc:inkChg chg="add">
          <ac:chgData name="A41244" userId="2d470ab4-cda9-459a-bce9-a016524a77b1" providerId="ADAL" clId="{C2A0F6E1-8A44-1D43-9E0C-E8C94035500C}" dt="2022-01-07T07:09:05.038" v="409"/>
          <ac:inkMkLst>
            <pc:docMk/>
            <pc:sldMk cId="959570958" sldId="277"/>
            <ac:inkMk id="109" creationId="{5AB73E80-9C8C-DE44-9C13-E8477723ABF1}"/>
          </ac:inkMkLst>
        </pc:inkChg>
        <pc:inkChg chg="add">
          <ac:chgData name="A41244" userId="2d470ab4-cda9-459a-bce9-a016524a77b1" providerId="ADAL" clId="{C2A0F6E1-8A44-1D43-9E0C-E8C94035500C}" dt="2022-01-07T07:09:05.218" v="410"/>
          <ac:inkMkLst>
            <pc:docMk/>
            <pc:sldMk cId="959570958" sldId="277"/>
            <ac:inkMk id="110" creationId="{C9D6935D-4B17-C446-954A-EE1E1DF78F28}"/>
          </ac:inkMkLst>
        </pc:inkChg>
        <pc:inkChg chg="add">
          <ac:chgData name="A41244" userId="2d470ab4-cda9-459a-bce9-a016524a77b1" providerId="ADAL" clId="{C2A0F6E1-8A44-1D43-9E0C-E8C94035500C}" dt="2022-01-07T07:09:05.443" v="411"/>
          <ac:inkMkLst>
            <pc:docMk/>
            <pc:sldMk cId="959570958" sldId="277"/>
            <ac:inkMk id="111" creationId="{6520D9BE-08D4-2641-B0ED-979682AA849C}"/>
          </ac:inkMkLst>
        </pc:inkChg>
        <pc:inkChg chg="add">
          <ac:chgData name="A41244" userId="2d470ab4-cda9-459a-bce9-a016524a77b1" providerId="ADAL" clId="{C2A0F6E1-8A44-1D43-9E0C-E8C94035500C}" dt="2022-01-07T07:09:05.682" v="412"/>
          <ac:inkMkLst>
            <pc:docMk/>
            <pc:sldMk cId="959570958" sldId="277"/>
            <ac:inkMk id="112" creationId="{40A16F42-9A17-E846-B33B-C41820D00104}"/>
          </ac:inkMkLst>
        </pc:inkChg>
        <pc:inkChg chg="add">
          <ac:chgData name="A41244" userId="2d470ab4-cda9-459a-bce9-a016524a77b1" providerId="ADAL" clId="{C2A0F6E1-8A44-1D43-9E0C-E8C94035500C}" dt="2022-01-07T07:09:05.887" v="413"/>
          <ac:inkMkLst>
            <pc:docMk/>
            <pc:sldMk cId="959570958" sldId="277"/>
            <ac:inkMk id="113" creationId="{6938DE9A-6F16-1E44-A11D-FB84D5A89822}"/>
          </ac:inkMkLst>
        </pc:inkChg>
        <pc:inkChg chg="add">
          <ac:chgData name="A41244" userId="2d470ab4-cda9-459a-bce9-a016524a77b1" providerId="ADAL" clId="{C2A0F6E1-8A44-1D43-9E0C-E8C94035500C}" dt="2022-01-07T07:09:06.131" v="414"/>
          <ac:inkMkLst>
            <pc:docMk/>
            <pc:sldMk cId="959570958" sldId="277"/>
            <ac:inkMk id="114" creationId="{EC794834-6432-3341-AA1E-D7A8D1DF3293}"/>
          </ac:inkMkLst>
        </pc:inkChg>
        <pc:inkChg chg="add">
          <ac:chgData name="A41244" userId="2d470ab4-cda9-459a-bce9-a016524a77b1" providerId="ADAL" clId="{C2A0F6E1-8A44-1D43-9E0C-E8C94035500C}" dt="2022-01-07T07:09:06.345" v="415"/>
          <ac:inkMkLst>
            <pc:docMk/>
            <pc:sldMk cId="959570958" sldId="277"/>
            <ac:inkMk id="115" creationId="{E44292A4-DFBA-D748-84EE-5D97F597667E}"/>
          </ac:inkMkLst>
        </pc:inkChg>
        <pc:inkChg chg="add">
          <ac:chgData name="A41244" userId="2d470ab4-cda9-459a-bce9-a016524a77b1" providerId="ADAL" clId="{C2A0F6E1-8A44-1D43-9E0C-E8C94035500C}" dt="2022-01-07T07:09:06.647" v="416"/>
          <ac:inkMkLst>
            <pc:docMk/>
            <pc:sldMk cId="959570958" sldId="277"/>
            <ac:inkMk id="116" creationId="{6B5D477E-9465-2D4D-8673-7E9CB39237BD}"/>
          </ac:inkMkLst>
        </pc:inkChg>
        <pc:inkChg chg="add">
          <ac:chgData name="A41244" userId="2d470ab4-cda9-459a-bce9-a016524a77b1" providerId="ADAL" clId="{C2A0F6E1-8A44-1D43-9E0C-E8C94035500C}" dt="2022-01-07T07:09:06.889" v="417"/>
          <ac:inkMkLst>
            <pc:docMk/>
            <pc:sldMk cId="959570958" sldId="277"/>
            <ac:inkMk id="117" creationId="{4A06E0C0-1D31-264B-8883-CDF61D1767FF}"/>
          </ac:inkMkLst>
        </pc:inkChg>
        <pc:inkChg chg="add">
          <ac:chgData name="A41244" userId="2d470ab4-cda9-459a-bce9-a016524a77b1" providerId="ADAL" clId="{C2A0F6E1-8A44-1D43-9E0C-E8C94035500C}" dt="2022-01-07T07:09:07.162" v="418"/>
          <ac:inkMkLst>
            <pc:docMk/>
            <pc:sldMk cId="959570958" sldId="277"/>
            <ac:inkMk id="118" creationId="{2E1BDDE7-1611-7F47-BF35-C09359A24460}"/>
          </ac:inkMkLst>
        </pc:inkChg>
        <pc:inkChg chg="add">
          <ac:chgData name="A41244" userId="2d470ab4-cda9-459a-bce9-a016524a77b1" providerId="ADAL" clId="{C2A0F6E1-8A44-1D43-9E0C-E8C94035500C}" dt="2022-01-07T07:09:07.559" v="419"/>
          <ac:inkMkLst>
            <pc:docMk/>
            <pc:sldMk cId="959570958" sldId="277"/>
            <ac:inkMk id="119" creationId="{4B527580-9898-434E-9F5A-961C3C9FAAD7}"/>
          </ac:inkMkLst>
        </pc:inkChg>
        <pc:inkChg chg="add">
          <ac:chgData name="A41244" userId="2d470ab4-cda9-459a-bce9-a016524a77b1" providerId="ADAL" clId="{C2A0F6E1-8A44-1D43-9E0C-E8C94035500C}" dt="2022-01-07T07:09:07.779" v="420"/>
          <ac:inkMkLst>
            <pc:docMk/>
            <pc:sldMk cId="959570958" sldId="277"/>
            <ac:inkMk id="120" creationId="{6AA1F003-A92A-3943-97C0-6D7687FEBA27}"/>
          </ac:inkMkLst>
        </pc:inkChg>
        <pc:inkChg chg="add">
          <ac:chgData name="A41244" userId="2d470ab4-cda9-459a-bce9-a016524a77b1" providerId="ADAL" clId="{C2A0F6E1-8A44-1D43-9E0C-E8C94035500C}" dt="2022-01-07T07:09:08.002" v="421"/>
          <ac:inkMkLst>
            <pc:docMk/>
            <pc:sldMk cId="959570958" sldId="277"/>
            <ac:inkMk id="121" creationId="{190F4066-A674-2B48-996E-896B04488404}"/>
          </ac:inkMkLst>
        </pc:inkChg>
        <pc:inkChg chg="add">
          <ac:chgData name="A41244" userId="2d470ab4-cda9-459a-bce9-a016524a77b1" providerId="ADAL" clId="{C2A0F6E1-8A44-1D43-9E0C-E8C94035500C}" dt="2022-01-07T07:09:08.213" v="422"/>
          <ac:inkMkLst>
            <pc:docMk/>
            <pc:sldMk cId="959570958" sldId="277"/>
            <ac:inkMk id="122" creationId="{ECADF09C-0293-2F44-ADBF-37777CDDF676}"/>
          </ac:inkMkLst>
        </pc:inkChg>
        <pc:inkChg chg="add">
          <ac:chgData name="A41244" userId="2d470ab4-cda9-459a-bce9-a016524a77b1" providerId="ADAL" clId="{C2A0F6E1-8A44-1D43-9E0C-E8C94035500C}" dt="2022-01-07T07:09:08.485" v="423"/>
          <ac:inkMkLst>
            <pc:docMk/>
            <pc:sldMk cId="959570958" sldId="277"/>
            <ac:inkMk id="123" creationId="{44135EBA-C930-EE4F-A4D6-811B309929B3}"/>
          </ac:inkMkLst>
        </pc:inkChg>
        <pc:inkChg chg="add">
          <ac:chgData name="A41244" userId="2d470ab4-cda9-459a-bce9-a016524a77b1" providerId="ADAL" clId="{C2A0F6E1-8A44-1D43-9E0C-E8C94035500C}" dt="2022-01-07T07:09:08.712" v="424"/>
          <ac:inkMkLst>
            <pc:docMk/>
            <pc:sldMk cId="959570958" sldId="277"/>
            <ac:inkMk id="124" creationId="{2E6436D9-010F-C44D-9564-2DA2668486AE}"/>
          </ac:inkMkLst>
        </pc:inkChg>
        <pc:inkChg chg="add">
          <ac:chgData name="A41244" userId="2d470ab4-cda9-459a-bce9-a016524a77b1" providerId="ADAL" clId="{C2A0F6E1-8A44-1D43-9E0C-E8C94035500C}" dt="2022-01-07T07:09:08.965" v="425"/>
          <ac:inkMkLst>
            <pc:docMk/>
            <pc:sldMk cId="959570958" sldId="277"/>
            <ac:inkMk id="125" creationId="{21178DC9-7360-0B40-A7F0-895BDA0BBEB9}"/>
          </ac:inkMkLst>
        </pc:inkChg>
        <pc:inkChg chg="add">
          <ac:chgData name="A41244" userId="2d470ab4-cda9-459a-bce9-a016524a77b1" providerId="ADAL" clId="{C2A0F6E1-8A44-1D43-9E0C-E8C94035500C}" dt="2022-01-07T07:09:09.223" v="426"/>
          <ac:inkMkLst>
            <pc:docMk/>
            <pc:sldMk cId="959570958" sldId="277"/>
            <ac:inkMk id="126" creationId="{AB5F8B8B-3EC9-B84D-A907-4F43049AFA88}"/>
          </ac:inkMkLst>
        </pc:inkChg>
        <pc:inkChg chg="add">
          <ac:chgData name="A41244" userId="2d470ab4-cda9-459a-bce9-a016524a77b1" providerId="ADAL" clId="{C2A0F6E1-8A44-1D43-9E0C-E8C94035500C}" dt="2022-01-07T07:09:09.606" v="427"/>
          <ac:inkMkLst>
            <pc:docMk/>
            <pc:sldMk cId="959570958" sldId="277"/>
            <ac:inkMk id="127" creationId="{9E4AECF6-9E9A-644B-933A-E5DE0E8A4E46}"/>
          </ac:inkMkLst>
        </pc:inkChg>
        <pc:inkChg chg="add">
          <ac:chgData name="A41244" userId="2d470ab4-cda9-459a-bce9-a016524a77b1" providerId="ADAL" clId="{C2A0F6E1-8A44-1D43-9E0C-E8C94035500C}" dt="2022-01-07T07:09:09.837" v="428"/>
          <ac:inkMkLst>
            <pc:docMk/>
            <pc:sldMk cId="959570958" sldId="277"/>
            <ac:inkMk id="128" creationId="{C4C31B77-D93C-8E42-8B58-49B59D2A029C}"/>
          </ac:inkMkLst>
        </pc:inkChg>
        <pc:inkChg chg="add">
          <ac:chgData name="A41244" userId="2d470ab4-cda9-459a-bce9-a016524a77b1" providerId="ADAL" clId="{C2A0F6E1-8A44-1D43-9E0C-E8C94035500C}" dt="2022-01-07T07:09:10.055" v="429"/>
          <ac:inkMkLst>
            <pc:docMk/>
            <pc:sldMk cId="959570958" sldId="277"/>
            <ac:inkMk id="129" creationId="{FBBDAD52-373D-1C49-B317-273FC733E5B0}"/>
          </ac:inkMkLst>
        </pc:inkChg>
        <pc:inkChg chg="add">
          <ac:chgData name="A41244" userId="2d470ab4-cda9-459a-bce9-a016524a77b1" providerId="ADAL" clId="{C2A0F6E1-8A44-1D43-9E0C-E8C94035500C}" dt="2022-01-07T07:09:10.678" v="430"/>
          <ac:inkMkLst>
            <pc:docMk/>
            <pc:sldMk cId="959570958" sldId="277"/>
            <ac:inkMk id="130" creationId="{0FE04F6E-48E8-0B42-AB42-C96EE0D2A44C}"/>
          </ac:inkMkLst>
        </pc:inkChg>
      </pc:sldChg>
      <pc:sldChg chg="addSp delSp">
        <pc:chgData name="A41244" userId="2d470ab4-cda9-459a-bce9-a016524a77b1" providerId="ADAL" clId="{C2A0F6E1-8A44-1D43-9E0C-E8C94035500C}" dt="2022-01-07T07:03:12.100" v="151"/>
        <pc:sldMkLst>
          <pc:docMk/>
          <pc:sldMk cId="605960589" sldId="300"/>
        </pc:sldMkLst>
        <pc:grpChg chg="add del">
          <ac:chgData name="A41244" userId="2d470ab4-cda9-459a-bce9-a016524a77b1" providerId="ADAL" clId="{C2A0F6E1-8A44-1D43-9E0C-E8C94035500C}" dt="2022-01-07T07:00:48.590" v="5"/>
          <ac:grpSpMkLst>
            <pc:docMk/>
            <pc:sldMk cId="605960589" sldId="300"/>
            <ac:grpSpMk id="24" creationId="{6965683B-50D6-B042-80BD-D8C49C7C917D}"/>
          </ac:grpSpMkLst>
        </pc:grpChg>
        <pc:grpChg chg="add">
          <ac:chgData name="A41244" userId="2d470ab4-cda9-459a-bce9-a016524a77b1" providerId="ADAL" clId="{C2A0F6E1-8A44-1D43-9E0C-E8C94035500C}" dt="2022-01-07T07:02:03.569" v="31"/>
          <ac:grpSpMkLst>
            <pc:docMk/>
            <pc:sldMk cId="605960589" sldId="300"/>
            <ac:grpSpMk id="47" creationId="{110EDA1D-0594-1F49-ACF1-6D47A41A3FF8}"/>
          </ac:grpSpMkLst>
        </pc:grpChg>
        <pc:grpChg chg="add del">
          <ac:chgData name="A41244" userId="2d470ab4-cda9-459a-bce9-a016524a77b1" providerId="ADAL" clId="{C2A0F6E1-8A44-1D43-9E0C-E8C94035500C}" dt="2022-01-07T07:02:10.027" v="48"/>
          <ac:grpSpMkLst>
            <pc:docMk/>
            <pc:sldMk cId="605960589" sldId="300"/>
            <ac:grpSpMk id="48" creationId="{0A051750-ACA2-9846-8CF4-F597B09A3DF5}"/>
          </ac:grpSpMkLst>
        </pc:grpChg>
        <pc:grpChg chg="add">
          <ac:chgData name="A41244" userId="2d470ab4-cda9-459a-bce9-a016524a77b1" providerId="ADAL" clId="{C2A0F6E1-8A44-1D43-9E0C-E8C94035500C}" dt="2022-01-07T07:02:10.027" v="48"/>
          <ac:grpSpMkLst>
            <pc:docMk/>
            <pc:sldMk cId="605960589" sldId="300"/>
            <ac:grpSpMk id="65" creationId="{15668908-8C3C-6A4C-B048-D6A97DC504A9}"/>
          </ac:grpSpMkLst>
        </pc:grpChg>
        <pc:grpChg chg="add">
          <ac:chgData name="A41244" userId="2d470ab4-cda9-459a-bce9-a016524a77b1" providerId="ADAL" clId="{C2A0F6E1-8A44-1D43-9E0C-E8C94035500C}" dt="2022-01-07T07:02:10.027" v="48"/>
          <ac:grpSpMkLst>
            <pc:docMk/>
            <pc:sldMk cId="605960589" sldId="300"/>
            <ac:grpSpMk id="66" creationId="{B204C5D7-CEA6-7648-8260-9E1164D8E188}"/>
          </ac:grpSpMkLst>
        </pc:grpChg>
        <pc:grpChg chg="add">
          <ac:chgData name="A41244" userId="2d470ab4-cda9-459a-bce9-a016524a77b1" providerId="ADAL" clId="{C2A0F6E1-8A44-1D43-9E0C-E8C94035500C}" dt="2022-01-07T07:02:10.027" v="48"/>
          <ac:grpSpMkLst>
            <pc:docMk/>
            <pc:sldMk cId="605960589" sldId="300"/>
            <ac:grpSpMk id="67" creationId="{BD2C9CB6-C095-DD40-824D-72A814B46A02}"/>
          </ac:grpSpMkLst>
        </pc:grpChg>
        <pc:grpChg chg="add">
          <ac:chgData name="A41244" userId="2d470ab4-cda9-459a-bce9-a016524a77b1" providerId="ADAL" clId="{C2A0F6E1-8A44-1D43-9E0C-E8C94035500C}" dt="2022-01-07T07:02:11.623" v="51"/>
          <ac:grpSpMkLst>
            <pc:docMk/>
            <pc:sldMk cId="605960589" sldId="300"/>
            <ac:grpSpMk id="70" creationId="{3890BDE4-6110-A044-8304-22FAD61BA103}"/>
          </ac:grpSpMkLst>
        </pc:grpChg>
        <pc:grpChg chg="add del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79" creationId="{223F4380-197B-ED42-AE17-0B89677F42A7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06" creationId="{85F3D364-27F2-8341-A21D-60301E96B347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07" creationId="{03418CB7-2C41-C24D-907E-98652AA2473C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08" creationId="{32AE0FFC-D89D-6D42-8652-E8EDB0DFC379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09" creationId="{E810616A-650D-7E43-83BC-E1C90AB25D99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10" creationId="{5DF2CA14-F7C1-B841-BDA3-6E7092172991}"/>
          </ac:grpSpMkLst>
        </pc:grpChg>
        <pc:grpChg chg="add">
          <ac:chgData name="A41244" userId="2d470ab4-cda9-459a-bce9-a016524a77b1" providerId="ADAL" clId="{C2A0F6E1-8A44-1D43-9E0C-E8C94035500C}" dt="2022-01-07T07:02:39.834" v="87"/>
          <ac:grpSpMkLst>
            <pc:docMk/>
            <pc:sldMk cId="605960589" sldId="300"/>
            <ac:grpSpMk id="111" creationId="{8CCDC769-5908-BF41-92CE-9B2878596558}"/>
          </ac:grpSpMkLst>
        </pc:grpChg>
        <pc:grpChg chg="add del">
          <ac:chgData name="A41244" userId="2d470ab4-cda9-459a-bce9-a016524a77b1" providerId="ADAL" clId="{C2A0F6E1-8A44-1D43-9E0C-E8C94035500C}" dt="2022-01-07T07:02:54.355" v="117"/>
          <ac:grpSpMkLst>
            <pc:docMk/>
            <pc:sldMk cId="605960589" sldId="300"/>
            <ac:grpSpMk id="128" creationId="{34CF7C0B-E1A1-914C-9723-24ACBDB10A18}"/>
          </ac:grpSpMkLst>
        </pc:grpChg>
        <pc:grpChg chg="add del">
          <ac:chgData name="A41244" userId="2d470ab4-cda9-459a-bce9-a016524a77b1" providerId="ADAL" clId="{C2A0F6E1-8A44-1D43-9E0C-E8C94035500C}" dt="2022-01-07T07:02:50.109" v="106"/>
          <ac:grpSpMkLst>
            <pc:docMk/>
            <pc:sldMk cId="605960589" sldId="300"/>
            <ac:grpSpMk id="129" creationId="{3F6C8E04-E53D-4940-A1DE-357BF33DE5A8}"/>
          </ac:grpSpMkLst>
        </pc:grpChg>
        <pc:grpChg chg="add">
          <ac:chgData name="A41244" userId="2d470ab4-cda9-459a-bce9-a016524a77b1" providerId="ADAL" clId="{C2A0F6E1-8A44-1D43-9E0C-E8C94035500C}" dt="2022-01-07T07:02:50.109" v="106"/>
          <ac:grpSpMkLst>
            <pc:docMk/>
            <pc:sldMk cId="605960589" sldId="300"/>
            <ac:grpSpMk id="131" creationId="{78D160A6-6F69-3647-811D-15C3A3B73E21}"/>
          </ac:grpSpMkLst>
        </pc:grpChg>
        <pc:grpChg chg="add">
          <ac:chgData name="A41244" userId="2d470ab4-cda9-459a-bce9-a016524a77b1" providerId="ADAL" clId="{C2A0F6E1-8A44-1D43-9E0C-E8C94035500C}" dt="2022-01-07T07:02:54.355" v="117"/>
          <ac:grpSpMkLst>
            <pc:docMk/>
            <pc:sldMk cId="605960589" sldId="300"/>
            <ac:grpSpMk id="142" creationId="{5861A29B-B111-5441-9C09-07AF8B9B6132}"/>
          </ac:grpSpMkLst>
        </pc:grpChg>
        <pc:grpChg chg="add del">
          <ac:chgData name="A41244" userId="2d470ab4-cda9-459a-bce9-a016524a77b1" providerId="ADAL" clId="{C2A0F6E1-8A44-1D43-9E0C-E8C94035500C}" dt="2022-01-07T07:03:08.798" v="143"/>
          <ac:grpSpMkLst>
            <pc:docMk/>
            <pc:sldMk cId="605960589" sldId="300"/>
            <ac:grpSpMk id="161" creationId="{6A44AC06-EF86-4A44-BD48-AF2E1AC3E83F}"/>
          </ac:grpSpMkLst>
        </pc:grpChg>
        <pc:grpChg chg="add">
          <ac:chgData name="A41244" userId="2d470ab4-cda9-459a-bce9-a016524a77b1" providerId="ADAL" clId="{C2A0F6E1-8A44-1D43-9E0C-E8C94035500C}" dt="2022-01-07T07:03:01.171" v="136"/>
          <ac:grpSpMkLst>
            <pc:docMk/>
            <pc:sldMk cId="605960589" sldId="300"/>
            <ac:grpSpMk id="162" creationId="{E01960D6-9422-6A4C-A108-97699A3BCE81}"/>
          </ac:grpSpMkLst>
        </pc:grpChg>
        <pc:grpChg chg="add del">
          <ac:chgData name="A41244" userId="2d470ab4-cda9-459a-bce9-a016524a77b1" providerId="ADAL" clId="{C2A0F6E1-8A44-1D43-9E0C-E8C94035500C}" dt="2022-01-07T07:03:12.100" v="151"/>
          <ac:grpSpMkLst>
            <pc:docMk/>
            <pc:sldMk cId="605960589" sldId="300"/>
            <ac:grpSpMk id="169" creationId="{3287DA3D-C2E4-B549-A9FB-2A1312E7E988}"/>
          </ac:grpSpMkLst>
        </pc:grpChg>
        <pc:grpChg chg="add">
          <ac:chgData name="A41244" userId="2d470ab4-cda9-459a-bce9-a016524a77b1" providerId="ADAL" clId="{C2A0F6E1-8A44-1D43-9E0C-E8C94035500C}" dt="2022-01-07T07:03:12.100" v="151"/>
          <ac:grpSpMkLst>
            <pc:docMk/>
            <pc:sldMk cId="605960589" sldId="300"/>
            <ac:grpSpMk id="177" creationId="{A0D99CE2-4B05-4441-B8E2-FABB26EFAEFC}"/>
          </ac:grpSpMkLst>
        </pc:grpChg>
        <pc:inkChg chg="add del topLvl">
          <ac:chgData name="A41244" userId="2d470ab4-cda9-459a-bce9-a016524a77b1" providerId="ADAL" clId="{C2A0F6E1-8A44-1D43-9E0C-E8C94035500C}" dt="2022-01-07T07:00:49.944" v="8"/>
          <ac:inkMkLst>
            <pc:docMk/>
            <pc:sldMk cId="605960589" sldId="300"/>
            <ac:inkMk id="3" creationId="{67CBA1E5-D5DF-AE47-9658-F4DD54E35C25}"/>
          </ac:inkMkLst>
        </pc:inkChg>
        <pc:inkChg chg="add del topLvl">
          <ac:chgData name="A41244" userId="2d470ab4-cda9-459a-bce9-a016524a77b1" providerId="ADAL" clId="{C2A0F6E1-8A44-1D43-9E0C-E8C94035500C}" dt="2022-01-07T07:00:49.347" v="7"/>
          <ac:inkMkLst>
            <pc:docMk/>
            <pc:sldMk cId="605960589" sldId="300"/>
            <ac:inkMk id="6" creationId="{4ECB12FF-50E4-7541-B688-23200695B108}"/>
          </ac:inkMkLst>
        </pc:inkChg>
        <pc:inkChg chg="add del topLvl">
          <ac:chgData name="A41244" userId="2d470ab4-cda9-459a-bce9-a016524a77b1" providerId="ADAL" clId="{C2A0F6E1-8A44-1D43-9E0C-E8C94035500C}" dt="2022-01-07T07:00:48.895" v="6"/>
          <ac:inkMkLst>
            <pc:docMk/>
            <pc:sldMk cId="605960589" sldId="300"/>
            <ac:inkMk id="18" creationId="{CA4A61DA-DBAF-3D4D-AAB5-60AE4C038DFE}"/>
          </ac:inkMkLst>
        </pc:inkChg>
        <pc:inkChg chg="add del topLvl">
          <ac:chgData name="A41244" userId="2d470ab4-cda9-459a-bce9-a016524a77b1" providerId="ADAL" clId="{C2A0F6E1-8A44-1D43-9E0C-E8C94035500C}" dt="2022-01-07T07:00:48.590" v="5"/>
          <ac:inkMkLst>
            <pc:docMk/>
            <pc:sldMk cId="605960589" sldId="300"/>
            <ac:inkMk id="23" creationId="{9F7C55A1-284C-794A-8D41-AAD1D57A1C80}"/>
          </ac:inkMkLst>
        </pc:inkChg>
        <pc:inkChg chg="add">
          <ac:chgData name="A41244" userId="2d470ab4-cda9-459a-bce9-a016524a77b1" providerId="ADAL" clId="{C2A0F6E1-8A44-1D43-9E0C-E8C94035500C}" dt="2022-01-07T07:01:55.320" v="9"/>
          <ac:inkMkLst>
            <pc:docMk/>
            <pc:sldMk cId="605960589" sldId="300"/>
            <ac:inkMk id="25" creationId="{0EB84FA4-8E38-0C43-A45E-C4380C54AA2D}"/>
          </ac:inkMkLst>
        </pc:inkChg>
        <pc:inkChg chg="add">
          <ac:chgData name="A41244" userId="2d470ab4-cda9-459a-bce9-a016524a77b1" providerId="ADAL" clId="{C2A0F6E1-8A44-1D43-9E0C-E8C94035500C}" dt="2022-01-07T07:01:55.466" v="10"/>
          <ac:inkMkLst>
            <pc:docMk/>
            <pc:sldMk cId="605960589" sldId="300"/>
            <ac:inkMk id="26" creationId="{31E35F6C-018E-D244-A27F-AC65F71397E2}"/>
          </ac:inkMkLst>
        </pc:inkChg>
        <pc:inkChg chg="add">
          <ac:chgData name="A41244" userId="2d470ab4-cda9-459a-bce9-a016524a77b1" providerId="ADAL" clId="{C2A0F6E1-8A44-1D43-9E0C-E8C94035500C}" dt="2022-01-07T07:01:56.385" v="11"/>
          <ac:inkMkLst>
            <pc:docMk/>
            <pc:sldMk cId="605960589" sldId="300"/>
            <ac:inkMk id="27" creationId="{35653BA2-9F51-C04A-82F3-7E6D31A7D13A}"/>
          </ac:inkMkLst>
        </pc:inkChg>
        <pc:inkChg chg="add">
          <ac:chgData name="A41244" userId="2d470ab4-cda9-459a-bce9-a016524a77b1" providerId="ADAL" clId="{C2A0F6E1-8A44-1D43-9E0C-E8C94035500C}" dt="2022-01-07T07:01:56.659" v="12"/>
          <ac:inkMkLst>
            <pc:docMk/>
            <pc:sldMk cId="605960589" sldId="300"/>
            <ac:inkMk id="28" creationId="{2E40F8E8-75E3-D64F-A03D-C5555FE29E3E}"/>
          </ac:inkMkLst>
        </pc:inkChg>
        <pc:inkChg chg="add">
          <ac:chgData name="A41244" userId="2d470ab4-cda9-459a-bce9-a016524a77b1" providerId="ADAL" clId="{C2A0F6E1-8A44-1D43-9E0C-E8C94035500C}" dt="2022-01-07T07:01:56.877" v="13"/>
          <ac:inkMkLst>
            <pc:docMk/>
            <pc:sldMk cId="605960589" sldId="300"/>
            <ac:inkMk id="29" creationId="{294A439C-A945-5F47-9624-48C98D5E44BE}"/>
          </ac:inkMkLst>
        </pc:inkChg>
        <pc:inkChg chg="add">
          <ac:chgData name="A41244" userId="2d470ab4-cda9-459a-bce9-a016524a77b1" providerId="ADAL" clId="{C2A0F6E1-8A44-1D43-9E0C-E8C94035500C}" dt="2022-01-07T07:01:57.125" v="14"/>
          <ac:inkMkLst>
            <pc:docMk/>
            <pc:sldMk cId="605960589" sldId="300"/>
            <ac:inkMk id="30" creationId="{29343E07-C1A9-4A47-9EBD-07A60FE8A57E}"/>
          </ac:inkMkLst>
        </pc:inkChg>
        <pc:inkChg chg="add">
          <ac:chgData name="A41244" userId="2d470ab4-cda9-459a-bce9-a016524a77b1" providerId="ADAL" clId="{C2A0F6E1-8A44-1D43-9E0C-E8C94035500C}" dt="2022-01-07T07:01:57.751" v="15"/>
          <ac:inkMkLst>
            <pc:docMk/>
            <pc:sldMk cId="605960589" sldId="300"/>
            <ac:inkMk id="31" creationId="{0944DD4A-838C-9441-A89E-0A053F7F1699}"/>
          </ac:inkMkLst>
        </pc:inkChg>
        <pc:inkChg chg="add">
          <ac:chgData name="A41244" userId="2d470ab4-cda9-459a-bce9-a016524a77b1" providerId="ADAL" clId="{C2A0F6E1-8A44-1D43-9E0C-E8C94035500C}" dt="2022-01-07T07:01:57.998" v="16"/>
          <ac:inkMkLst>
            <pc:docMk/>
            <pc:sldMk cId="605960589" sldId="300"/>
            <ac:inkMk id="32" creationId="{CD12CC17-4518-854B-AC1A-F520B5416D3A}"/>
          </ac:inkMkLst>
        </pc:inkChg>
        <pc:inkChg chg="add">
          <ac:chgData name="A41244" userId="2d470ab4-cda9-459a-bce9-a016524a77b1" providerId="ADAL" clId="{C2A0F6E1-8A44-1D43-9E0C-E8C94035500C}" dt="2022-01-07T07:01:58.190" v="17"/>
          <ac:inkMkLst>
            <pc:docMk/>
            <pc:sldMk cId="605960589" sldId="300"/>
            <ac:inkMk id="33" creationId="{57960890-9876-C948-8043-4FAE7A6FE068}"/>
          </ac:inkMkLst>
        </pc:inkChg>
        <pc:inkChg chg="add">
          <ac:chgData name="A41244" userId="2d470ab4-cda9-459a-bce9-a016524a77b1" providerId="ADAL" clId="{C2A0F6E1-8A44-1D43-9E0C-E8C94035500C}" dt="2022-01-07T07:01:58.326" v="18"/>
          <ac:inkMkLst>
            <pc:docMk/>
            <pc:sldMk cId="605960589" sldId="300"/>
            <ac:inkMk id="34" creationId="{379F6A8C-B8CA-0347-8B46-A7FB85C4F390}"/>
          </ac:inkMkLst>
        </pc:inkChg>
        <pc:inkChg chg="add">
          <ac:chgData name="A41244" userId="2d470ab4-cda9-459a-bce9-a016524a77b1" providerId="ADAL" clId="{C2A0F6E1-8A44-1D43-9E0C-E8C94035500C}" dt="2022-01-07T07:01:58.757" v="19"/>
          <ac:inkMkLst>
            <pc:docMk/>
            <pc:sldMk cId="605960589" sldId="300"/>
            <ac:inkMk id="35" creationId="{54802704-49F8-504E-83E0-8189F1A04EEC}"/>
          </ac:inkMkLst>
        </pc:inkChg>
        <pc:inkChg chg="add">
          <ac:chgData name="A41244" userId="2d470ab4-cda9-459a-bce9-a016524a77b1" providerId="ADAL" clId="{C2A0F6E1-8A44-1D43-9E0C-E8C94035500C}" dt="2022-01-07T07:01:58.974" v="20"/>
          <ac:inkMkLst>
            <pc:docMk/>
            <pc:sldMk cId="605960589" sldId="300"/>
            <ac:inkMk id="36" creationId="{510890BC-7313-7C48-A8D0-C126C4F78FA4}"/>
          </ac:inkMkLst>
        </pc:inkChg>
        <pc:inkChg chg="add">
          <ac:chgData name="A41244" userId="2d470ab4-cda9-459a-bce9-a016524a77b1" providerId="ADAL" clId="{C2A0F6E1-8A44-1D43-9E0C-E8C94035500C}" dt="2022-01-07T07:01:59.249" v="21"/>
          <ac:inkMkLst>
            <pc:docMk/>
            <pc:sldMk cId="605960589" sldId="300"/>
            <ac:inkMk id="37" creationId="{DA807939-0AAD-3940-A6A2-1D30C16D3424}"/>
          </ac:inkMkLst>
        </pc:inkChg>
        <pc:inkChg chg="add">
          <ac:chgData name="A41244" userId="2d470ab4-cda9-459a-bce9-a016524a77b1" providerId="ADAL" clId="{C2A0F6E1-8A44-1D43-9E0C-E8C94035500C}" dt="2022-01-07T07:01:59.694" v="22"/>
          <ac:inkMkLst>
            <pc:docMk/>
            <pc:sldMk cId="605960589" sldId="300"/>
            <ac:inkMk id="38" creationId="{D1665FE4-C5D3-5C4A-8655-5D92C5BFB5C3}"/>
          </ac:inkMkLst>
        </pc:inkChg>
        <pc:inkChg chg="add">
          <ac:chgData name="A41244" userId="2d470ab4-cda9-459a-bce9-a016524a77b1" providerId="ADAL" clId="{C2A0F6E1-8A44-1D43-9E0C-E8C94035500C}" dt="2022-01-07T07:02:00.530" v="23"/>
          <ac:inkMkLst>
            <pc:docMk/>
            <pc:sldMk cId="605960589" sldId="300"/>
            <ac:inkMk id="39" creationId="{7DB92F34-1521-B54C-81BA-164D94061427}"/>
          </ac:inkMkLst>
        </pc:inkChg>
        <pc:inkChg chg="add">
          <ac:chgData name="A41244" userId="2d470ab4-cda9-459a-bce9-a016524a77b1" providerId="ADAL" clId="{C2A0F6E1-8A44-1D43-9E0C-E8C94035500C}" dt="2022-01-07T07:02:00.781" v="24"/>
          <ac:inkMkLst>
            <pc:docMk/>
            <pc:sldMk cId="605960589" sldId="300"/>
            <ac:inkMk id="40" creationId="{852B92BA-CC0C-5F4A-9D11-DA8C4F3D23E6}"/>
          </ac:inkMkLst>
        </pc:inkChg>
        <pc:inkChg chg="add">
          <ac:chgData name="A41244" userId="2d470ab4-cda9-459a-bce9-a016524a77b1" providerId="ADAL" clId="{C2A0F6E1-8A44-1D43-9E0C-E8C94035500C}" dt="2022-01-07T07:02:01.137" v="25"/>
          <ac:inkMkLst>
            <pc:docMk/>
            <pc:sldMk cId="605960589" sldId="300"/>
            <ac:inkMk id="41" creationId="{E7A07F89-7CAC-C044-8597-C943452A423D}"/>
          </ac:inkMkLst>
        </pc:inkChg>
        <pc:inkChg chg="add topLvl">
          <ac:chgData name="A41244" userId="2d470ab4-cda9-459a-bce9-a016524a77b1" providerId="ADAL" clId="{C2A0F6E1-8A44-1D43-9E0C-E8C94035500C}" dt="2022-01-07T07:02:10.027" v="48"/>
          <ac:inkMkLst>
            <pc:docMk/>
            <pc:sldMk cId="605960589" sldId="300"/>
            <ac:inkMk id="42" creationId="{4261D153-B530-1649-8062-F59187F9C593}"/>
          </ac:inkMkLst>
        </pc:inkChg>
        <pc:inkChg chg="add topLvl">
          <ac:chgData name="A41244" userId="2d470ab4-cda9-459a-bce9-a016524a77b1" providerId="ADAL" clId="{C2A0F6E1-8A44-1D43-9E0C-E8C94035500C}" dt="2022-01-07T07:02:10.027" v="48"/>
          <ac:inkMkLst>
            <pc:docMk/>
            <pc:sldMk cId="605960589" sldId="300"/>
            <ac:inkMk id="43" creationId="{21C5A41B-C9FD-2C40-A86D-5492C3659264}"/>
          </ac:inkMkLst>
        </pc:inkChg>
        <pc:inkChg chg="add topLvl">
          <ac:chgData name="A41244" userId="2d470ab4-cda9-459a-bce9-a016524a77b1" providerId="ADAL" clId="{C2A0F6E1-8A44-1D43-9E0C-E8C94035500C}" dt="2022-01-07T07:02:10.027" v="48"/>
          <ac:inkMkLst>
            <pc:docMk/>
            <pc:sldMk cId="605960589" sldId="300"/>
            <ac:inkMk id="44" creationId="{17A83CE0-ABF3-9545-8362-6CF6FC4C4C5B}"/>
          </ac:inkMkLst>
        </pc:inkChg>
        <pc:inkChg chg="add topLvl">
          <ac:chgData name="A41244" userId="2d470ab4-cda9-459a-bce9-a016524a77b1" providerId="ADAL" clId="{C2A0F6E1-8A44-1D43-9E0C-E8C94035500C}" dt="2022-01-07T07:02:10.027" v="48"/>
          <ac:inkMkLst>
            <pc:docMk/>
            <pc:sldMk cId="605960589" sldId="300"/>
            <ac:inkMk id="45" creationId="{B4564347-0EB2-A34B-95F4-177B2C9BC72B}"/>
          </ac:inkMkLst>
        </pc:inkChg>
        <pc:inkChg chg="add">
          <ac:chgData name="A41244" userId="2d470ab4-cda9-459a-bce9-a016524a77b1" providerId="ADAL" clId="{C2A0F6E1-8A44-1D43-9E0C-E8C94035500C}" dt="2022-01-07T07:02:02.997" v="30"/>
          <ac:inkMkLst>
            <pc:docMk/>
            <pc:sldMk cId="605960589" sldId="300"/>
            <ac:inkMk id="46" creationId="{D4165160-AF8D-8C4B-AB24-D564D711F619}"/>
          </ac:inkMkLst>
        </pc:inkChg>
        <pc:inkChg chg="add">
          <ac:chgData name="A41244" userId="2d470ab4-cda9-459a-bce9-a016524a77b1" providerId="ADAL" clId="{C2A0F6E1-8A44-1D43-9E0C-E8C94035500C}" dt="2022-01-07T07:02:04.121" v="32"/>
          <ac:inkMkLst>
            <pc:docMk/>
            <pc:sldMk cId="605960589" sldId="300"/>
            <ac:inkMk id="49" creationId="{3C762A07-DDC8-804C-BDED-B242E8E3D008}"/>
          </ac:inkMkLst>
        </pc:inkChg>
        <pc:inkChg chg="add">
          <ac:chgData name="A41244" userId="2d470ab4-cda9-459a-bce9-a016524a77b1" providerId="ADAL" clId="{C2A0F6E1-8A44-1D43-9E0C-E8C94035500C}" dt="2022-01-07T07:02:04.386" v="33"/>
          <ac:inkMkLst>
            <pc:docMk/>
            <pc:sldMk cId="605960589" sldId="300"/>
            <ac:inkMk id="50" creationId="{DB594CA2-9726-F64F-BA6C-5C136AC3C4C7}"/>
          </ac:inkMkLst>
        </pc:inkChg>
        <pc:inkChg chg="add">
          <ac:chgData name="A41244" userId="2d470ab4-cda9-459a-bce9-a016524a77b1" providerId="ADAL" clId="{C2A0F6E1-8A44-1D43-9E0C-E8C94035500C}" dt="2022-01-07T07:02:04.618" v="34"/>
          <ac:inkMkLst>
            <pc:docMk/>
            <pc:sldMk cId="605960589" sldId="300"/>
            <ac:inkMk id="51" creationId="{CB4A669E-2135-E846-AEBA-935CD8CE3518}"/>
          </ac:inkMkLst>
        </pc:inkChg>
        <pc:inkChg chg="add">
          <ac:chgData name="A41244" userId="2d470ab4-cda9-459a-bce9-a016524a77b1" providerId="ADAL" clId="{C2A0F6E1-8A44-1D43-9E0C-E8C94035500C}" dt="2022-01-07T07:02:05.181" v="35"/>
          <ac:inkMkLst>
            <pc:docMk/>
            <pc:sldMk cId="605960589" sldId="300"/>
            <ac:inkMk id="52" creationId="{802659D7-019C-0545-B701-5828A2AECD41}"/>
          </ac:inkMkLst>
        </pc:inkChg>
        <pc:inkChg chg="add">
          <ac:chgData name="A41244" userId="2d470ab4-cda9-459a-bce9-a016524a77b1" providerId="ADAL" clId="{C2A0F6E1-8A44-1D43-9E0C-E8C94035500C}" dt="2022-01-07T07:02:05.446" v="36"/>
          <ac:inkMkLst>
            <pc:docMk/>
            <pc:sldMk cId="605960589" sldId="300"/>
            <ac:inkMk id="53" creationId="{E5084EFC-9D7D-674E-8BF2-3398F41F4449}"/>
          </ac:inkMkLst>
        </pc:inkChg>
        <pc:inkChg chg="add">
          <ac:chgData name="A41244" userId="2d470ab4-cda9-459a-bce9-a016524a77b1" providerId="ADAL" clId="{C2A0F6E1-8A44-1D43-9E0C-E8C94035500C}" dt="2022-01-07T07:02:05.727" v="37"/>
          <ac:inkMkLst>
            <pc:docMk/>
            <pc:sldMk cId="605960589" sldId="300"/>
            <ac:inkMk id="54" creationId="{1DD98C10-CB37-EE41-A409-A30477C26C29}"/>
          </ac:inkMkLst>
        </pc:inkChg>
        <pc:inkChg chg="add">
          <ac:chgData name="A41244" userId="2d470ab4-cda9-459a-bce9-a016524a77b1" providerId="ADAL" clId="{C2A0F6E1-8A44-1D43-9E0C-E8C94035500C}" dt="2022-01-07T07:02:05.984" v="38"/>
          <ac:inkMkLst>
            <pc:docMk/>
            <pc:sldMk cId="605960589" sldId="300"/>
            <ac:inkMk id="55" creationId="{5B0C1AE7-DC5B-5544-9347-9731DDABCF6B}"/>
          </ac:inkMkLst>
        </pc:inkChg>
        <pc:inkChg chg="add">
          <ac:chgData name="A41244" userId="2d470ab4-cda9-459a-bce9-a016524a77b1" providerId="ADAL" clId="{C2A0F6E1-8A44-1D43-9E0C-E8C94035500C}" dt="2022-01-07T07:02:06.234" v="39"/>
          <ac:inkMkLst>
            <pc:docMk/>
            <pc:sldMk cId="605960589" sldId="300"/>
            <ac:inkMk id="56" creationId="{E9C23E9A-4E8A-204F-93B6-47D78B630199}"/>
          </ac:inkMkLst>
        </pc:inkChg>
        <pc:inkChg chg="add">
          <ac:chgData name="A41244" userId="2d470ab4-cda9-459a-bce9-a016524a77b1" providerId="ADAL" clId="{C2A0F6E1-8A44-1D43-9E0C-E8C94035500C}" dt="2022-01-07T07:02:06.544" v="40"/>
          <ac:inkMkLst>
            <pc:docMk/>
            <pc:sldMk cId="605960589" sldId="300"/>
            <ac:inkMk id="57" creationId="{61DBCE3E-3C77-9B48-BA45-A1B5EA52BB8B}"/>
          </ac:inkMkLst>
        </pc:inkChg>
        <pc:inkChg chg="add">
          <ac:chgData name="A41244" userId="2d470ab4-cda9-459a-bce9-a016524a77b1" providerId="ADAL" clId="{C2A0F6E1-8A44-1D43-9E0C-E8C94035500C}" dt="2022-01-07T07:02:06.909" v="41"/>
          <ac:inkMkLst>
            <pc:docMk/>
            <pc:sldMk cId="605960589" sldId="300"/>
            <ac:inkMk id="58" creationId="{B205A8B6-DE41-2949-83BD-72186EBC4AF0}"/>
          </ac:inkMkLst>
        </pc:inkChg>
        <pc:inkChg chg="add">
          <ac:chgData name="A41244" userId="2d470ab4-cda9-459a-bce9-a016524a77b1" providerId="ADAL" clId="{C2A0F6E1-8A44-1D43-9E0C-E8C94035500C}" dt="2022-01-07T07:02:07.132" v="42"/>
          <ac:inkMkLst>
            <pc:docMk/>
            <pc:sldMk cId="605960589" sldId="300"/>
            <ac:inkMk id="59" creationId="{6F3BA357-26E0-F941-AD6F-287926A0D77D}"/>
          </ac:inkMkLst>
        </pc:inkChg>
        <pc:inkChg chg="add">
          <ac:chgData name="A41244" userId="2d470ab4-cda9-459a-bce9-a016524a77b1" providerId="ADAL" clId="{C2A0F6E1-8A44-1D43-9E0C-E8C94035500C}" dt="2022-01-07T07:02:07.351" v="43"/>
          <ac:inkMkLst>
            <pc:docMk/>
            <pc:sldMk cId="605960589" sldId="300"/>
            <ac:inkMk id="60" creationId="{843C20A9-1A0E-0445-8B0B-616E001EAB9A}"/>
          </ac:inkMkLst>
        </pc:inkChg>
        <pc:inkChg chg="add">
          <ac:chgData name="A41244" userId="2d470ab4-cda9-459a-bce9-a016524a77b1" providerId="ADAL" clId="{C2A0F6E1-8A44-1D43-9E0C-E8C94035500C}" dt="2022-01-07T07:02:08.274" v="44"/>
          <ac:inkMkLst>
            <pc:docMk/>
            <pc:sldMk cId="605960589" sldId="300"/>
            <ac:inkMk id="61" creationId="{B30EA63B-675F-0743-B40F-53ECD2B3E1E3}"/>
          </ac:inkMkLst>
        </pc:inkChg>
        <pc:inkChg chg="add">
          <ac:chgData name="A41244" userId="2d470ab4-cda9-459a-bce9-a016524a77b1" providerId="ADAL" clId="{C2A0F6E1-8A44-1D43-9E0C-E8C94035500C}" dt="2022-01-07T07:02:08.615" v="45"/>
          <ac:inkMkLst>
            <pc:docMk/>
            <pc:sldMk cId="605960589" sldId="300"/>
            <ac:inkMk id="62" creationId="{AB449ABF-5DB7-3A40-AB64-77515CCBC0F6}"/>
          </ac:inkMkLst>
        </pc:inkChg>
        <pc:inkChg chg="add">
          <ac:chgData name="A41244" userId="2d470ab4-cda9-459a-bce9-a016524a77b1" providerId="ADAL" clId="{C2A0F6E1-8A44-1D43-9E0C-E8C94035500C}" dt="2022-01-07T07:02:09.085" v="46"/>
          <ac:inkMkLst>
            <pc:docMk/>
            <pc:sldMk cId="605960589" sldId="300"/>
            <ac:inkMk id="63" creationId="{5EC18E29-81D3-2C41-BD1B-F2A6A7643DC4}"/>
          </ac:inkMkLst>
        </pc:inkChg>
        <pc:inkChg chg="add">
          <ac:chgData name="A41244" userId="2d470ab4-cda9-459a-bce9-a016524a77b1" providerId="ADAL" clId="{C2A0F6E1-8A44-1D43-9E0C-E8C94035500C}" dt="2022-01-07T07:02:09.307" v="47"/>
          <ac:inkMkLst>
            <pc:docMk/>
            <pc:sldMk cId="605960589" sldId="300"/>
            <ac:inkMk id="64" creationId="{9FA486B0-1962-2C43-99E0-142589B5E3E1}"/>
          </ac:inkMkLst>
        </pc:inkChg>
        <pc:inkChg chg="add">
          <ac:chgData name="A41244" userId="2d470ab4-cda9-459a-bce9-a016524a77b1" providerId="ADAL" clId="{C2A0F6E1-8A44-1D43-9E0C-E8C94035500C}" dt="2022-01-07T07:02:10.568" v="49"/>
          <ac:inkMkLst>
            <pc:docMk/>
            <pc:sldMk cId="605960589" sldId="300"/>
            <ac:inkMk id="68" creationId="{11D03DE9-49A6-1C41-A78D-5FE146840B3D}"/>
          </ac:inkMkLst>
        </pc:inkChg>
        <pc:inkChg chg="add">
          <ac:chgData name="A41244" userId="2d470ab4-cda9-459a-bce9-a016524a77b1" providerId="ADAL" clId="{C2A0F6E1-8A44-1D43-9E0C-E8C94035500C}" dt="2022-01-07T07:02:10.717" v="50"/>
          <ac:inkMkLst>
            <pc:docMk/>
            <pc:sldMk cId="605960589" sldId="300"/>
            <ac:inkMk id="69" creationId="{C5118F96-D2C2-B742-B5D0-83822C42B1EF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1" creationId="{AE0AA9EB-E7EE-154F-9159-9833A098EF56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2" creationId="{1873F8E4-566A-D04C-98B9-4C48C0E179D9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3" creationId="{E462C8AE-B736-794E-B06D-4171F8946301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4" creationId="{0F8F8C96-1998-D642-8AB9-FA17687C282D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5" creationId="{331C4CC5-F977-6443-A0CB-D74AB14069C9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6" creationId="{06869AE2-CBF0-EE40-9638-16173C15402F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7" creationId="{457A148C-40C5-BC4F-AD1E-64CF6C67E7A8}"/>
          </ac:inkMkLst>
        </pc:inkChg>
        <pc:inkChg chg="add topLvl">
          <ac:chgData name="A41244" userId="2d470ab4-cda9-459a-bce9-a016524a77b1" providerId="ADAL" clId="{C2A0F6E1-8A44-1D43-9E0C-E8C94035500C}" dt="2022-01-07T07:02:39.834" v="87"/>
          <ac:inkMkLst>
            <pc:docMk/>
            <pc:sldMk cId="605960589" sldId="300"/>
            <ac:inkMk id="78" creationId="{04A6208B-3AEE-FC44-86B3-01522AA83BAD}"/>
          </ac:inkMkLst>
        </pc:inkChg>
        <pc:inkChg chg="add">
          <ac:chgData name="A41244" userId="2d470ab4-cda9-459a-bce9-a016524a77b1" providerId="ADAL" clId="{C2A0F6E1-8A44-1D43-9E0C-E8C94035500C}" dt="2022-01-07T07:02:29.142" v="61"/>
          <ac:inkMkLst>
            <pc:docMk/>
            <pc:sldMk cId="605960589" sldId="300"/>
            <ac:inkMk id="80" creationId="{305E3429-14B2-4145-9DB2-C6A5E4693006}"/>
          </ac:inkMkLst>
        </pc:inkChg>
        <pc:inkChg chg="add">
          <ac:chgData name="A41244" userId="2d470ab4-cda9-459a-bce9-a016524a77b1" providerId="ADAL" clId="{C2A0F6E1-8A44-1D43-9E0C-E8C94035500C}" dt="2022-01-07T07:02:29.820" v="62"/>
          <ac:inkMkLst>
            <pc:docMk/>
            <pc:sldMk cId="605960589" sldId="300"/>
            <ac:inkMk id="81" creationId="{32E636CE-8712-5F42-B901-D21791BD894C}"/>
          </ac:inkMkLst>
        </pc:inkChg>
        <pc:inkChg chg="add">
          <ac:chgData name="A41244" userId="2d470ab4-cda9-459a-bce9-a016524a77b1" providerId="ADAL" clId="{C2A0F6E1-8A44-1D43-9E0C-E8C94035500C}" dt="2022-01-07T07:02:30.085" v="63"/>
          <ac:inkMkLst>
            <pc:docMk/>
            <pc:sldMk cId="605960589" sldId="300"/>
            <ac:inkMk id="82" creationId="{F0E6F45E-2A9C-8046-8F97-5D7A98B0BDA5}"/>
          </ac:inkMkLst>
        </pc:inkChg>
        <pc:inkChg chg="add">
          <ac:chgData name="A41244" userId="2d470ab4-cda9-459a-bce9-a016524a77b1" providerId="ADAL" clId="{C2A0F6E1-8A44-1D43-9E0C-E8C94035500C}" dt="2022-01-07T07:02:30.623" v="64"/>
          <ac:inkMkLst>
            <pc:docMk/>
            <pc:sldMk cId="605960589" sldId="300"/>
            <ac:inkMk id="83" creationId="{6D5BF24F-11C8-DB4D-8041-8F0E3933EDA1}"/>
          </ac:inkMkLst>
        </pc:inkChg>
        <pc:inkChg chg="add">
          <ac:chgData name="A41244" userId="2d470ab4-cda9-459a-bce9-a016524a77b1" providerId="ADAL" clId="{C2A0F6E1-8A44-1D43-9E0C-E8C94035500C}" dt="2022-01-07T07:02:30.870" v="65"/>
          <ac:inkMkLst>
            <pc:docMk/>
            <pc:sldMk cId="605960589" sldId="300"/>
            <ac:inkMk id="84" creationId="{61446740-0026-0A4B-A1A5-B6BE640C4CDA}"/>
          </ac:inkMkLst>
        </pc:inkChg>
        <pc:inkChg chg="add">
          <ac:chgData name="A41244" userId="2d470ab4-cda9-459a-bce9-a016524a77b1" providerId="ADAL" clId="{C2A0F6E1-8A44-1D43-9E0C-E8C94035500C}" dt="2022-01-07T07:02:31.104" v="66"/>
          <ac:inkMkLst>
            <pc:docMk/>
            <pc:sldMk cId="605960589" sldId="300"/>
            <ac:inkMk id="85" creationId="{3FFCA88F-E295-664C-8EFC-13FF1D924033}"/>
          </ac:inkMkLst>
        </pc:inkChg>
        <pc:inkChg chg="add">
          <ac:chgData name="A41244" userId="2d470ab4-cda9-459a-bce9-a016524a77b1" providerId="ADAL" clId="{C2A0F6E1-8A44-1D43-9E0C-E8C94035500C}" dt="2022-01-07T07:02:31.335" v="67"/>
          <ac:inkMkLst>
            <pc:docMk/>
            <pc:sldMk cId="605960589" sldId="300"/>
            <ac:inkMk id="86" creationId="{93528540-BBC2-6B47-BF48-38D265435D17}"/>
          </ac:inkMkLst>
        </pc:inkChg>
        <pc:inkChg chg="add">
          <ac:chgData name="A41244" userId="2d470ab4-cda9-459a-bce9-a016524a77b1" providerId="ADAL" clId="{C2A0F6E1-8A44-1D43-9E0C-E8C94035500C}" dt="2022-01-07T07:02:31.585" v="68"/>
          <ac:inkMkLst>
            <pc:docMk/>
            <pc:sldMk cId="605960589" sldId="300"/>
            <ac:inkMk id="87" creationId="{7787749C-D50C-E54C-A75A-F803A8D02697}"/>
          </ac:inkMkLst>
        </pc:inkChg>
        <pc:inkChg chg="add">
          <ac:chgData name="A41244" userId="2d470ab4-cda9-459a-bce9-a016524a77b1" providerId="ADAL" clId="{C2A0F6E1-8A44-1D43-9E0C-E8C94035500C}" dt="2022-01-07T07:02:31.762" v="69"/>
          <ac:inkMkLst>
            <pc:docMk/>
            <pc:sldMk cId="605960589" sldId="300"/>
            <ac:inkMk id="88" creationId="{500E0D0C-704A-C34B-8F6D-2C8FA77AE5EB}"/>
          </ac:inkMkLst>
        </pc:inkChg>
        <pc:inkChg chg="add">
          <ac:chgData name="A41244" userId="2d470ab4-cda9-459a-bce9-a016524a77b1" providerId="ADAL" clId="{C2A0F6E1-8A44-1D43-9E0C-E8C94035500C}" dt="2022-01-07T07:02:32.123" v="70"/>
          <ac:inkMkLst>
            <pc:docMk/>
            <pc:sldMk cId="605960589" sldId="300"/>
            <ac:inkMk id="89" creationId="{CCA7EA60-2D40-A245-A7B7-F6FF96F6D4D2}"/>
          </ac:inkMkLst>
        </pc:inkChg>
        <pc:inkChg chg="add">
          <ac:chgData name="A41244" userId="2d470ab4-cda9-459a-bce9-a016524a77b1" providerId="ADAL" clId="{C2A0F6E1-8A44-1D43-9E0C-E8C94035500C}" dt="2022-01-07T07:02:32.380" v="71"/>
          <ac:inkMkLst>
            <pc:docMk/>
            <pc:sldMk cId="605960589" sldId="300"/>
            <ac:inkMk id="90" creationId="{7D38F784-0C5C-B14E-952A-72F2C2AB450C}"/>
          </ac:inkMkLst>
        </pc:inkChg>
        <pc:inkChg chg="add">
          <ac:chgData name="A41244" userId="2d470ab4-cda9-459a-bce9-a016524a77b1" providerId="ADAL" clId="{C2A0F6E1-8A44-1D43-9E0C-E8C94035500C}" dt="2022-01-07T07:02:32.637" v="72"/>
          <ac:inkMkLst>
            <pc:docMk/>
            <pc:sldMk cId="605960589" sldId="300"/>
            <ac:inkMk id="91" creationId="{CF30945A-6E0B-204E-BEA8-A42984F11A86}"/>
          </ac:inkMkLst>
        </pc:inkChg>
        <pc:inkChg chg="add">
          <ac:chgData name="A41244" userId="2d470ab4-cda9-459a-bce9-a016524a77b1" providerId="ADAL" clId="{C2A0F6E1-8A44-1D43-9E0C-E8C94035500C}" dt="2022-01-07T07:02:32.860" v="73"/>
          <ac:inkMkLst>
            <pc:docMk/>
            <pc:sldMk cId="605960589" sldId="300"/>
            <ac:inkMk id="92" creationId="{2BD9D4D2-1361-FB44-97BE-6AB1055930B5}"/>
          </ac:inkMkLst>
        </pc:inkChg>
        <pc:inkChg chg="add">
          <ac:chgData name="A41244" userId="2d470ab4-cda9-459a-bce9-a016524a77b1" providerId="ADAL" clId="{C2A0F6E1-8A44-1D43-9E0C-E8C94035500C}" dt="2022-01-07T07:02:33.118" v="74"/>
          <ac:inkMkLst>
            <pc:docMk/>
            <pc:sldMk cId="605960589" sldId="300"/>
            <ac:inkMk id="93" creationId="{7E3E7C81-B8F9-5847-85C6-7D1E01EACD07}"/>
          </ac:inkMkLst>
        </pc:inkChg>
        <pc:inkChg chg="add">
          <ac:chgData name="A41244" userId="2d470ab4-cda9-459a-bce9-a016524a77b1" providerId="ADAL" clId="{C2A0F6E1-8A44-1D43-9E0C-E8C94035500C}" dt="2022-01-07T07:02:33.954" v="75"/>
          <ac:inkMkLst>
            <pc:docMk/>
            <pc:sldMk cId="605960589" sldId="300"/>
            <ac:inkMk id="94" creationId="{EACC8EE6-0C8E-7747-947A-135F670B9AEA}"/>
          </ac:inkMkLst>
        </pc:inkChg>
        <pc:inkChg chg="add">
          <ac:chgData name="A41244" userId="2d470ab4-cda9-459a-bce9-a016524a77b1" providerId="ADAL" clId="{C2A0F6E1-8A44-1D43-9E0C-E8C94035500C}" dt="2022-01-07T07:02:34.112" v="76"/>
          <ac:inkMkLst>
            <pc:docMk/>
            <pc:sldMk cId="605960589" sldId="300"/>
            <ac:inkMk id="95" creationId="{ED63DC2A-5053-4348-9D7A-D813E0C7086E}"/>
          </ac:inkMkLst>
        </pc:inkChg>
        <pc:inkChg chg="add">
          <ac:chgData name="A41244" userId="2d470ab4-cda9-459a-bce9-a016524a77b1" providerId="ADAL" clId="{C2A0F6E1-8A44-1D43-9E0C-E8C94035500C}" dt="2022-01-07T07:02:34.271" v="77"/>
          <ac:inkMkLst>
            <pc:docMk/>
            <pc:sldMk cId="605960589" sldId="300"/>
            <ac:inkMk id="96" creationId="{D5146C99-FAF4-D544-BC0A-D1E09C2FC771}"/>
          </ac:inkMkLst>
        </pc:inkChg>
        <pc:inkChg chg="add">
          <ac:chgData name="A41244" userId="2d470ab4-cda9-459a-bce9-a016524a77b1" providerId="ADAL" clId="{C2A0F6E1-8A44-1D43-9E0C-E8C94035500C}" dt="2022-01-07T07:02:34.402" v="78"/>
          <ac:inkMkLst>
            <pc:docMk/>
            <pc:sldMk cId="605960589" sldId="300"/>
            <ac:inkMk id="97" creationId="{76842AF6-CE2E-104E-B3FD-F397802360B7}"/>
          </ac:inkMkLst>
        </pc:inkChg>
        <pc:inkChg chg="add">
          <ac:chgData name="A41244" userId="2d470ab4-cda9-459a-bce9-a016524a77b1" providerId="ADAL" clId="{C2A0F6E1-8A44-1D43-9E0C-E8C94035500C}" dt="2022-01-07T07:02:34.522" v="79"/>
          <ac:inkMkLst>
            <pc:docMk/>
            <pc:sldMk cId="605960589" sldId="300"/>
            <ac:inkMk id="98" creationId="{07DFF0CA-6487-AC4B-B7A8-171545794CBE}"/>
          </ac:inkMkLst>
        </pc:inkChg>
        <pc:inkChg chg="add">
          <ac:chgData name="A41244" userId="2d470ab4-cda9-459a-bce9-a016524a77b1" providerId="ADAL" clId="{C2A0F6E1-8A44-1D43-9E0C-E8C94035500C}" dt="2022-01-07T07:02:37.157" v="80"/>
          <ac:inkMkLst>
            <pc:docMk/>
            <pc:sldMk cId="605960589" sldId="300"/>
            <ac:inkMk id="99" creationId="{1A01E62C-3AE3-334E-B614-DF5BA29F2568}"/>
          </ac:inkMkLst>
        </pc:inkChg>
        <pc:inkChg chg="add">
          <ac:chgData name="A41244" userId="2d470ab4-cda9-459a-bce9-a016524a77b1" providerId="ADAL" clId="{C2A0F6E1-8A44-1D43-9E0C-E8C94035500C}" dt="2022-01-07T07:02:37.589" v="81"/>
          <ac:inkMkLst>
            <pc:docMk/>
            <pc:sldMk cId="605960589" sldId="300"/>
            <ac:inkMk id="100" creationId="{CF999181-D967-EB41-85D3-91AAEF808BA8}"/>
          </ac:inkMkLst>
        </pc:inkChg>
        <pc:inkChg chg="add">
          <ac:chgData name="A41244" userId="2d470ab4-cda9-459a-bce9-a016524a77b1" providerId="ADAL" clId="{C2A0F6E1-8A44-1D43-9E0C-E8C94035500C}" dt="2022-01-07T07:02:37.949" v="82"/>
          <ac:inkMkLst>
            <pc:docMk/>
            <pc:sldMk cId="605960589" sldId="300"/>
            <ac:inkMk id="101" creationId="{1F9091D0-B0ED-B044-AD93-8633B6AA1DB3}"/>
          </ac:inkMkLst>
        </pc:inkChg>
        <pc:inkChg chg="add">
          <ac:chgData name="A41244" userId="2d470ab4-cda9-459a-bce9-a016524a77b1" providerId="ADAL" clId="{C2A0F6E1-8A44-1D43-9E0C-E8C94035500C}" dt="2022-01-07T07:02:38.477" v="83"/>
          <ac:inkMkLst>
            <pc:docMk/>
            <pc:sldMk cId="605960589" sldId="300"/>
            <ac:inkMk id="102" creationId="{DE18B889-01A1-E246-B588-2E6EF34D7E06}"/>
          </ac:inkMkLst>
        </pc:inkChg>
        <pc:inkChg chg="add">
          <ac:chgData name="A41244" userId="2d470ab4-cda9-459a-bce9-a016524a77b1" providerId="ADAL" clId="{C2A0F6E1-8A44-1D43-9E0C-E8C94035500C}" dt="2022-01-07T07:02:38.687" v="84"/>
          <ac:inkMkLst>
            <pc:docMk/>
            <pc:sldMk cId="605960589" sldId="300"/>
            <ac:inkMk id="103" creationId="{9EDF1C48-3D37-DA4D-B97F-B3F8307ED71E}"/>
          </ac:inkMkLst>
        </pc:inkChg>
        <pc:inkChg chg="add">
          <ac:chgData name="A41244" userId="2d470ab4-cda9-459a-bce9-a016524a77b1" providerId="ADAL" clId="{C2A0F6E1-8A44-1D43-9E0C-E8C94035500C}" dt="2022-01-07T07:02:38.903" v="85"/>
          <ac:inkMkLst>
            <pc:docMk/>
            <pc:sldMk cId="605960589" sldId="300"/>
            <ac:inkMk id="104" creationId="{11EC5660-77C0-A844-9BAF-89697AE3FF9B}"/>
          </ac:inkMkLst>
        </pc:inkChg>
        <pc:inkChg chg="add">
          <ac:chgData name="A41244" userId="2d470ab4-cda9-459a-bce9-a016524a77b1" providerId="ADAL" clId="{C2A0F6E1-8A44-1D43-9E0C-E8C94035500C}" dt="2022-01-07T07:02:39.057" v="86"/>
          <ac:inkMkLst>
            <pc:docMk/>
            <pc:sldMk cId="605960589" sldId="300"/>
            <ac:inkMk id="105" creationId="{62059EFA-DDE3-E44F-ABAA-4C02FCA48F00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2" creationId="{1DE6E685-BADB-FE47-AE98-2DFDF55D6685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3" creationId="{22697A13-3A7E-B845-AED5-D3139CC6AA99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4" creationId="{5E503858-5ACD-2E4E-9ACC-3176F3FB935A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5" creationId="{F806466D-911D-754B-8142-C4EDDE7142DD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6" creationId="{F505AAE2-D85B-9342-80AC-8A41CD684030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7" creationId="{BDD159DB-3D17-D247-934B-61E0CF69CA05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8" creationId="{2D1A9B39-C5BF-CC42-A301-EC8E568ABBEE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19" creationId="{BC849630-993E-7B48-9700-33548F63F7D5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20" creationId="{2F540CA4-9E10-1545-870D-E8493C0E982F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21" creationId="{43193555-723C-764E-8654-9D9E2B6ACADD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22" creationId="{F4FE366F-A0DE-7D42-B642-AA611DCF2562}"/>
          </ac:inkMkLst>
        </pc:inkChg>
        <pc:inkChg chg="add topLvl">
          <ac:chgData name="A41244" userId="2d470ab4-cda9-459a-bce9-a016524a77b1" providerId="ADAL" clId="{C2A0F6E1-8A44-1D43-9E0C-E8C94035500C}" dt="2022-01-07T07:02:50.109" v="106"/>
          <ac:inkMkLst>
            <pc:docMk/>
            <pc:sldMk cId="605960589" sldId="300"/>
            <ac:inkMk id="123" creationId="{F91D62B6-57BB-EC43-B074-13B62BD5965C}"/>
          </ac:inkMkLst>
        </pc:inkChg>
        <pc:inkChg chg="add topLvl">
          <ac:chgData name="A41244" userId="2d470ab4-cda9-459a-bce9-a016524a77b1" providerId="ADAL" clId="{C2A0F6E1-8A44-1D43-9E0C-E8C94035500C}" dt="2022-01-07T07:02:54.355" v="117"/>
          <ac:inkMkLst>
            <pc:docMk/>
            <pc:sldMk cId="605960589" sldId="300"/>
            <ac:inkMk id="124" creationId="{EC16756E-38E9-3749-A615-8508FD4C04A5}"/>
          </ac:inkMkLst>
        </pc:inkChg>
        <pc:inkChg chg="add topLvl">
          <ac:chgData name="A41244" userId="2d470ab4-cda9-459a-bce9-a016524a77b1" providerId="ADAL" clId="{C2A0F6E1-8A44-1D43-9E0C-E8C94035500C}" dt="2022-01-07T07:02:54.355" v="117"/>
          <ac:inkMkLst>
            <pc:docMk/>
            <pc:sldMk cId="605960589" sldId="300"/>
            <ac:inkMk id="125" creationId="{E1FE2DAD-3235-A748-BB14-E86CEB02CB03}"/>
          </ac:inkMkLst>
        </pc:inkChg>
        <pc:inkChg chg="add topLvl">
          <ac:chgData name="A41244" userId="2d470ab4-cda9-459a-bce9-a016524a77b1" providerId="ADAL" clId="{C2A0F6E1-8A44-1D43-9E0C-E8C94035500C}" dt="2022-01-07T07:02:54.355" v="117"/>
          <ac:inkMkLst>
            <pc:docMk/>
            <pc:sldMk cId="605960589" sldId="300"/>
            <ac:inkMk id="126" creationId="{D42942F6-568C-AC4C-A454-F22B335BC3B7}"/>
          </ac:inkMkLst>
        </pc:inkChg>
        <pc:inkChg chg="add topLvl">
          <ac:chgData name="A41244" userId="2d470ab4-cda9-459a-bce9-a016524a77b1" providerId="ADAL" clId="{C2A0F6E1-8A44-1D43-9E0C-E8C94035500C}" dt="2022-01-07T07:02:54.355" v="117"/>
          <ac:inkMkLst>
            <pc:docMk/>
            <pc:sldMk cId="605960589" sldId="300"/>
            <ac:inkMk id="127" creationId="{F75814B0-36A4-B441-B032-5E566CEFFFE4}"/>
          </ac:inkMkLst>
        </pc:inkChg>
        <pc:inkChg chg="add">
          <ac:chgData name="A41244" userId="2d470ab4-cda9-459a-bce9-a016524a77b1" providerId="ADAL" clId="{C2A0F6E1-8A44-1D43-9E0C-E8C94035500C}" dt="2022-01-07T07:02:49.562" v="105"/>
          <ac:inkMkLst>
            <pc:docMk/>
            <pc:sldMk cId="605960589" sldId="300"/>
            <ac:inkMk id="130" creationId="{F1F4568C-E70B-A149-B6BF-427F8C4A99C1}"/>
          </ac:inkMkLst>
        </pc:inkChg>
        <pc:inkChg chg="add">
          <ac:chgData name="A41244" userId="2d470ab4-cda9-459a-bce9-a016524a77b1" providerId="ADAL" clId="{C2A0F6E1-8A44-1D43-9E0C-E8C94035500C}" dt="2022-01-07T07:02:51.107" v="107"/>
          <ac:inkMkLst>
            <pc:docMk/>
            <pc:sldMk cId="605960589" sldId="300"/>
            <ac:inkMk id="132" creationId="{638FB5F8-72C6-5443-BD06-80D2EE062F7E}"/>
          </ac:inkMkLst>
        </pc:inkChg>
        <pc:inkChg chg="add">
          <ac:chgData name="A41244" userId="2d470ab4-cda9-459a-bce9-a016524a77b1" providerId="ADAL" clId="{C2A0F6E1-8A44-1D43-9E0C-E8C94035500C}" dt="2022-01-07T07:02:51.323" v="108"/>
          <ac:inkMkLst>
            <pc:docMk/>
            <pc:sldMk cId="605960589" sldId="300"/>
            <ac:inkMk id="133" creationId="{98BABCA2-FC5D-8F45-9999-7CDA185F124C}"/>
          </ac:inkMkLst>
        </pc:inkChg>
        <pc:inkChg chg="add">
          <ac:chgData name="A41244" userId="2d470ab4-cda9-459a-bce9-a016524a77b1" providerId="ADAL" clId="{C2A0F6E1-8A44-1D43-9E0C-E8C94035500C}" dt="2022-01-07T07:02:51.542" v="109"/>
          <ac:inkMkLst>
            <pc:docMk/>
            <pc:sldMk cId="605960589" sldId="300"/>
            <ac:inkMk id="134" creationId="{02A592C1-62E4-8E49-8ADA-9F02B79C9DB1}"/>
          </ac:inkMkLst>
        </pc:inkChg>
        <pc:inkChg chg="add">
          <ac:chgData name="A41244" userId="2d470ab4-cda9-459a-bce9-a016524a77b1" providerId="ADAL" clId="{C2A0F6E1-8A44-1D43-9E0C-E8C94035500C}" dt="2022-01-07T07:02:51.706" v="110"/>
          <ac:inkMkLst>
            <pc:docMk/>
            <pc:sldMk cId="605960589" sldId="300"/>
            <ac:inkMk id="135" creationId="{D12A5B5D-4342-6946-89E9-94BA41D47981}"/>
          </ac:inkMkLst>
        </pc:inkChg>
        <pc:inkChg chg="add">
          <ac:chgData name="A41244" userId="2d470ab4-cda9-459a-bce9-a016524a77b1" providerId="ADAL" clId="{C2A0F6E1-8A44-1D43-9E0C-E8C94035500C}" dt="2022-01-07T07:02:52.172" v="111"/>
          <ac:inkMkLst>
            <pc:docMk/>
            <pc:sldMk cId="605960589" sldId="300"/>
            <ac:inkMk id="136" creationId="{566EDC85-C9AC-6948-9C3B-AE92A69601C7}"/>
          </ac:inkMkLst>
        </pc:inkChg>
        <pc:inkChg chg="add">
          <ac:chgData name="A41244" userId="2d470ab4-cda9-459a-bce9-a016524a77b1" providerId="ADAL" clId="{C2A0F6E1-8A44-1D43-9E0C-E8C94035500C}" dt="2022-01-07T07:02:52.431" v="112"/>
          <ac:inkMkLst>
            <pc:docMk/>
            <pc:sldMk cId="605960589" sldId="300"/>
            <ac:inkMk id="137" creationId="{4686349C-F74B-1845-AD8F-F7677D5669CB}"/>
          </ac:inkMkLst>
        </pc:inkChg>
        <pc:inkChg chg="add">
          <ac:chgData name="A41244" userId="2d470ab4-cda9-459a-bce9-a016524a77b1" providerId="ADAL" clId="{C2A0F6E1-8A44-1D43-9E0C-E8C94035500C}" dt="2022-01-07T07:02:52.657" v="113"/>
          <ac:inkMkLst>
            <pc:docMk/>
            <pc:sldMk cId="605960589" sldId="300"/>
            <ac:inkMk id="138" creationId="{30B0550C-378F-D040-8D9B-604EFBA16D82}"/>
          </ac:inkMkLst>
        </pc:inkChg>
        <pc:inkChg chg="add">
          <ac:chgData name="A41244" userId="2d470ab4-cda9-459a-bce9-a016524a77b1" providerId="ADAL" clId="{C2A0F6E1-8A44-1D43-9E0C-E8C94035500C}" dt="2022-01-07T07:02:53.094" v="114"/>
          <ac:inkMkLst>
            <pc:docMk/>
            <pc:sldMk cId="605960589" sldId="300"/>
            <ac:inkMk id="139" creationId="{EB714308-29AF-4242-9045-568ECB5DC3E3}"/>
          </ac:inkMkLst>
        </pc:inkChg>
        <pc:inkChg chg="add">
          <ac:chgData name="A41244" userId="2d470ab4-cda9-459a-bce9-a016524a77b1" providerId="ADAL" clId="{C2A0F6E1-8A44-1D43-9E0C-E8C94035500C}" dt="2022-01-07T07:02:53.306" v="115"/>
          <ac:inkMkLst>
            <pc:docMk/>
            <pc:sldMk cId="605960589" sldId="300"/>
            <ac:inkMk id="140" creationId="{99218472-4228-044E-A18E-355DFC211EED}"/>
          </ac:inkMkLst>
        </pc:inkChg>
        <pc:inkChg chg="add">
          <ac:chgData name="A41244" userId="2d470ab4-cda9-459a-bce9-a016524a77b1" providerId="ADAL" clId="{C2A0F6E1-8A44-1D43-9E0C-E8C94035500C}" dt="2022-01-07T07:02:53.582" v="116"/>
          <ac:inkMkLst>
            <pc:docMk/>
            <pc:sldMk cId="605960589" sldId="300"/>
            <ac:inkMk id="141" creationId="{A8B2D6C3-6854-DF46-ACBC-0316171FE4D3}"/>
          </ac:inkMkLst>
        </pc:inkChg>
        <pc:inkChg chg="add">
          <ac:chgData name="A41244" userId="2d470ab4-cda9-459a-bce9-a016524a77b1" providerId="ADAL" clId="{C2A0F6E1-8A44-1D43-9E0C-E8C94035500C}" dt="2022-01-07T07:02:55.581" v="118"/>
          <ac:inkMkLst>
            <pc:docMk/>
            <pc:sldMk cId="605960589" sldId="300"/>
            <ac:inkMk id="143" creationId="{716D9C1B-2899-5C48-9DDC-3AA4EE0F95E2}"/>
          </ac:inkMkLst>
        </pc:inkChg>
        <pc:inkChg chg="add">
          <ac:chgData name="A41244" userId="2d470ab4-cda9-459a-bce9-a016524a77b1" providerId="ADAL" clId="{C2A0F6E1-8A44-1D43-9E0C-E8C94035500C}" dt="2022-01-07T07:02:55.723" v="119"/>
          <ac:inkMkLst>
            <pc:docMk/>
            <pc:sldMk cId="605960589" sldId="300"/>
            <ac:inkMk id="144" creationId="{45208F94-43E3-3649-8855-AED959FAEA28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45" creationId="{4AAE8EA9-F63C-C74A-A74D-C3F57E84AE07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46" creationId="{D7B3AD3C-7788-1C46-BB42-DCECA43CE94F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47" creationId="{C601827F-C378-084D-8B7C-A6B42CB70D74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48" creationId="{2D9BC82D-621F-3C40-891B-216BB5CB4409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49" creationId="{75F08C23-7E09-A041-8650-D27C818158F0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0" creationId="{E95C0D80-3FA0-C049-855D-0D69762D4D8F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1" creationId="{1ABA147D-7372-6A46-92CB-AF08ECF8B27F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2" creationId="{B6A3BC2A-56AB-1B4F-9341-58F22515B0ED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3" creationId="{D3089EC7-016D-6E48-B51B-FDBA7116D714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4" creationId="{451EF4A1-0500-4449-BCBF-29CDA012A312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5" creationId="{05E2D861-971D-634B-BCF1-DF27EB33280F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6" creationId="{601C895A-4A0F-8B4C-B790-893D72CD3EEA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7" creationId="{D4ACA4C5-C413-3B4E-BE83-04026129F955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8" creationId="{56188D3A-4680-C04F-87E9-746E585F717A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59" creationId="{22C006F8-E0F4-BA4D-A40C-75123FA8D9CA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0" creationId="{66D63FB6-F65A-024E-BA05-D803C836173C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3" creationId="{8FB365C9-F7EC-3B48-BE2A-52EEA0782CBB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4" creationId="{25FF991A-2C1D-0D47-ACE9-7D5042628A63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5" creationId="{C2A8A67B-27D6-B346-8E65-6AB31109C08C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6" creationId="{E27A2A2A-7DBD-204B-AC44-6EB4E872B38A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7" creationId="{2E9D36A6-AE7F-7345-926C-2E31BE777FC9}"/>
          </ac:inkMkLst>
        </pc:inkChg>
        <pc:inkChg chg="add topLvl">
          <ac:chgData name="A41244" userId="2d470ab4-cda9-459a-bce9-a016524a77b1" providerId="ADAL" clId="{C2A0F6E1-8A44-1D43-9E0C-E8C94035500C}" dt="2022-01-07T07:03:12.100" v="151"/>
          <ac:inkMkLst>
            <pc:docMk/>
            <pc:sldMk cId="605960589" sldId="300"/>
            <ac:inkMk id="168" creationId="{A3379FBF-144D-D349-9BD3-929E03B33F4D}"/>
          </ac:inkMkLst>
        </pc:inkChg>
        <pc:inkChg chg="add">
          <ac:chgData name="A41244" userId="2d470ab4-cda9-459a-bce9-a016524a77b1" providerId="ADAL" clId="{C2A0F6E1-8A44-1D43-9E0C-E8C94035500C}" dt="2022-01-07T07:03:09.332" v="144"/>
          <ac:inkMkLst>
            <pc:docMk/>
            <pc:sldMk cId="605960589" sldId="300"/>
            <ac:inkMk id="170" creationId="{84FBFE32-6CB3-C14A-BC0F-AC42D0141963}"/>
          </ac:inkMkLst>
        </pc:inkChg>
        <pc:inkChg chg="add">
          <ac:chgData name="A41244" userId="2d470ab4-cda9-459a-bce9-a016524a77b1" providerId="ADAL" clId="{C2A0F6E1-8A44-1D43-9E0C-E8C94035500C}" dt="2022-01-07T07:03:10.004" v="145"/>
          <ac:inkMkLst>
            <pc:docMk/>
            <pc:sldMk cId="605960589" sldId="300"/>
            <ac:inkMk id="171" creationId="{41270AFA-A4C1-A045-A4C3-00CD30AF4D01}"/>
          </ac:inkMkLst>
        </pc:inkChg>
        <pc:inkChg chg="add">
          <ac:chgData name="A41244" userId="2d470ab4-cda9-459a-bce9-a016524a77b1" providerId="ADAL" clId="{C2A0F6E1-8A44-1D43-9E0C-E8C94035500C}" dt="2022-01-07T07:03:10.210" v="146"/>
          <ac:inkMkLst>
            <pc:docMk/>
            <pc:sldMk cId="605960589" sldId="300"/>
            <ac:inkMk id="172" creationId="{71B7F75B-1574-F846-8508-12A74B3A5EFC}"/>
          </ac:inkMkLst>
        </pc:inkChg>
        <pc:inkChg chg="add">
          <ac:chgData name="A41244" userId="2d470ab4-cda9-459a-bce9-a016524a77b1" providerId="ADAL" clId="{C2A0F6E1-8A44-1D43-9E0C-E8C94035500C}" dt="2022-01-07T07:03:10.434" v="147"/>
          <ac:inkMkLst>
            <pc:docMk/>
            <pc:sldMk cId="605960589" sldId="300"/>
            <ac:inkMk id="173" creationId="{C8500E4D-B56A-7A4B-9FA4-04F61815432F}"/>
          </ac:inkMkLst>
        </pc:inkChg>
        <pc:inkChg chg="add">
          <ac:chgData name="A41244" userId="2d470ab4-cda9-459a-bce9-a016524a77b1" providerId="ADAL" clId="{C2A0F6E1-8A44-1D43-9E0C-E8C94035500C}" dt="2022-01-07T07:03:10.907" v="148"/>
          <ac:inkMkLst>
            <pc:docMk/>
            <pc:sldMk cId="605960589" sldId="300"/>
            <ac:inkMk id="174" creationId="{5AF7BE38-7089-F44F-81F6-3CD40A6696C6}"/>
          </ac:inkMkLst>
        </pc:inkChg>
        <pc:inkChg chg="add">
          <ac:chgData name="A41244" userId="2d470ab4-cda9-459a-bce9-a016524a77b1" providerId="ADAL" clId="{C2A0F6E1-8A44-1D43-9E0C-E8C94035500C}" dt="2022-01-07T07:03:11.237" v="149"/>
          <ac:inkMkLst>
            <pc:docMk/>
            <pc:sldMk cId="605960589" sldId="300"/>
            <ac:inkMk id="175" creationId="{EB066A76-9889-7D4D-B8FA-4AA5399B0C25}"/>
          </ac:inkMkLst>
        </pc:inkChg>
        <pc:inkChg chg="add">
          <ac:chgData name="A41244" userId="2d470ab4-cda9-459a-bce9-a016524a77b1" providerId="ADAL" clId="{C2A0F6E1-8A44-1D43-9E0C-E8C94035500C}" dt="2022-01-07T07:03:11.392" v="150"/>
          <ac:inkMkLst>
            <pc:docMk/>
            <pc:sldMk cId="605960589" sldId="300"/>
            <ac:inkMk id="176" creationId="{60503BA4-9745-E941-B04C-A5A7F3DECB0E}"/>
          </ac:inkMkLst>
        </pc:inkChg>
      </pc:sldChg>
      <pc:sldChg chg="addSp">
        <pc:chgData name="A41244" userId="2d470ab4-cda9-459a-bce9-a016524a77b1" providerId="ADAL" clId="{C2A0F6E1-8A44-1D43-9E0C-E8C94035500C}" dt="2022-01-07T07:11:01.341" v="442"/>
        <pc:sldMkLst>
          <pc:docMk/>
          <pc:sldMk cId="3771881640" sldId="321"/>
        </pc:sldMkLst>
        <pc:grpChg chg="add">
          <ac:chgData name="A41244" userId="2d470ab4-cda9-459a-bce9-a016524a77b1" providerId="ADAL" clId="{C2A0F6E1-8A44-1D43-9E0C-E8C94035500C}" dt="2022-01-07T07:11:01.341" v="442"/>
          <ac:grpSpMkLst>
            <pc:docMk/>
            <pc:sldMk cId="3771881640" sldId="321"/>
            <ac:grpSpMk id="14" creationId="{178CFD26-9C09-8049-8824-BDFCBFF18E2F}"/>
          </ac:grpSpMkLst>
        </pc:grpChg>
        <pc:inkChg chg="add">
          <ac:chgData name="A41244" userId="2d470ab4-cda9-459a-bce9-a016524a77b1" providerId="ADAL" clId="{C2A0F6E1-8A44-1D43-9E0C-E8C94035500C}" dt="2022-01-07T07:10:57.669" v="432"/>
          <ac:inkMkLst>
            <pc:docMk/>
            <pc:sldMk cId="3771881640" sldId="321"/>
            <ac:inkMk id="3" creationId="{A04775F9-6263-214C-82FA-6B59A509C2E2}"/>
          </ac:inkMkLst>
        </pc:inkChg>
        <pc:inkChg chg="add">
          <ac:chgData name="A41244" userId="2d470ab4-cda9-459a-bce9-a016524a77b1" providerId="ADAL" clId="{C2A0F6E1-8A44-1D43-9E0C-E8C94035500C}" dt="2022-01-07T07:10:58.272" v="433"/>
          <ac:inkMkLst>
            <pc:docMk/>
            <pc:sldMk cId="3771881640" sldId="321"/>
            <ac:inkMk id="5" creationId="{F51F30AE-254A-514E-A4F1-27A1EB9C05F3}"/>
          </ac:inkMkLst>
        </pc:inkChg>
        <pc:inkChg chg="add">
          <ac:chgData name="A41244" userId="2d470ab4-cda9-459a-bce9-a016524a77b1" providerId="ADAL" clId="{C2A0F6E1-8A44-1D43-9E0C-E8C94035500C}" dt="2022-01-07T07:10:58.561" v="434"/>
          <ac:inkMkLst>
            <pc:docMk/>
            <pc:sldMk cId="3771881640" sldId="321"/>
            <ac:inkMk id="6" creationId="{DBF058B7-8772-F742-9608-217F5B16A665}"/>
          </ac:inkMkLst>
        </pc:inkChg>
        <pc:inkChg chg="add">
          <ac:chgData name="A41244" userId="2d470ab4-cda9-459a-bce9-a016524a77b1" providerId="ADAL" clId="{C2A0F6E1-8A44-1D43-9E0C-E8C94035500C}" dt="2022-01-07T07:10:58.829" v="435"/>
          <ac:inkMkLst>
            <pc:docMk/>
            <pc:sldMk cId="3771881640" sldId="321"/>
            <ac:inkMk id="7" creationId="{0DE40CB6-14B7-704A-B2B3-BDB79EF343C6}"/>
          </ac:inkMkLst>
        </pc:inkChg>
        <pc:inkChg chg="add">
          <ac:chgData name="A41244" userId="2d470ab4-cda9-459a-bce9-a016524a77b1" providerId="ADAL" clId="{C2A0F6E1-8A44-1D43-9E0C-E8C94035500C}" dt="2022-01-07T07:10:59.037" v="436"/>
          <ac:inkMkLst>
            <pc:docMk/>
            <pc:sldMk cId="3771881640" sldId="321"/>
            <ac:inkMk id="8" creationId="{B715886F-76BE-A24F-BD99-3976960BC8BF}"/>
          </ac:inkMkLst>
        </pc:inkChg>
        <pc:inkChg chg="add">
          <ac:chgData name="A41244" userId="2d470ab4-cda9-459a-bce9-a016524a77b1" providerId="ADAL" clId="{C2A0F6E1-8A44-1D43-9E0C-E8C94035500C}" dt="2022-01-07T07:10:59.156" v="437"/>
          <ac:inkMkLst>
            <pc:docMk/>
            <pc:sldMk cId="3771881640" sldId="321"/>
            <ac:inkMk id="9" creationId="{0F25213C-A354-5A47-8999-AD3FD71C2AEC}"/>
          </ac:inkMkLst>
        </pc:inkChg>
        <pc:inkChg chg="add">
          <ac:chgData name="A41244" userId="2d470ab4-cda9-459a-bce9-a016524a77b1" providerId="ADAL" clId="{C2A0F6E1-8A44-1D43-9E0C-E8C94035500C}" dt="2022-01-07T07:10:59.637" v="438"/>
          <ac:inkMkLst>
            <pc:docMk/>
            <pc:sldMk cId="3771881640" sldId="321"/>
            <ac:inkMk id="10" creationId="{27C80389-7251-704F-B75F-15F94FF95777}"/>
          </ac:inkMkLst>
        </pc:inkChg>
        <pc:inkChg chg="add">
          <ac:chgData name="A41244" userId="2d470ab4-cda9-459a-bce9-a016524a77b1" providerId="ADAL" clId="{C2A0F6E1-8A44-1D43-9E0C-E8C94035500C}" dt="2022-01-07T07:10:59.870" v="439"/>
          <ac:inkMkLst>
            <pc:docMk/>
            <pc:sldMk cId="3771881640" sldId="321"/>
            <ac:inkMk id="11" creationId="{F5F9D76D-900C-B347-B573-9679468B5031}"/>
          </ac:inkMkLst>
        </pc:inkChg>
        <pc:inkChg chg="add">
          <ac:chgData name="A41244" userId="2d470ab4-cda9-459a-bce9-a016524a77b1" providerId="ADAL" clId="{C2A0F6E1-8A44-1D43-9E0C-E8C94035500C}" dt="2022-01-07T07:11:00.331" v="440"/>
          <ac:inkMkLst>
            <pc:docMk/>
            <pc:sldMk cId="3771881640" sldId="321"/>
            <ac:inkMk id="12" creationId="{6F153B48-932E-584F-9242-85A11C45678E}"/>
          </ac:inkMkLst>
        </pc:inkChg>
        <pc:inkChg chg="add">
          <ac:chgData name="A41244" userId="2d470ab4-cda9-459a-bce9-a016524a77b1" providerId="ADAL" clId="{C2A0F6E1-8A44-1D43-9E0C-E8C94035500C}" dt="2022-01-07T07:11:00.661" v="441"/>
          <ac:inkMkLst>
            <pc:docMk/>
            <pc:sldMk cId="3771881640" sldId="321"/>
            <ac:inkMk id="13" creationId="{6F59BE4F-BD46-214A-80E6-ACABB266332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5.3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8997,'0'14'63,"0"1"1,0 1-1,0 3 1,0 5-1,0 5 1,0 5-1,0 6 1,0 7-1,0 7 1,1 6-1,3 4 1,0 2-1,0 3 1,-3 0-1,-1-2 1,0-4-1,0-5 1,0-7-1,0-7 1,0-11 0,0-7-1,0-10 1,0-11-1,0-16 1,0-15-1,0-11 1,0-8-1,0-6-63,0-7 0,0-10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8.3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8075,'0'8'571,"7"-1"0,-4-6 0,7 2 0,3 2-987,4-1 0,4-3 0,6-1 0,1 0 416,2 0 0,9-6 0,-2-2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3.3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7873,'2'10'772,"2"-1"1,6 4-306,3 5 0,6 4 0,2 9 0,2 3-158,2 4 0,-2 2 0,-1 0 0,-1-1-516,-3 1 0,-2 2 0,-2 1 0,1-1 161,-1-3 1,-6 1-1,-3-7 46,-3 0 0,-2-3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3.5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1 7943,'-13'14'0,"4"1"0,6 1 31,6 3 0,6 4 0,12 5 0,8 3 70,8 3 1,5 3-1,3 8 1,0 0-194,-2-2 0,4-4 0,-10-15 92,0-5 0,-2-3 0,-6-2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5.5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87 8092,'14'0'477,"1"0"0,1 0-715,3 0 1,4-1 0,4-3 0,-1-2 131,-2-2 1,0 3 0,3-3 0,-3 0-10,-4 0 0,-4 3 0,-2-4-951,1-3 1066,-7 6 0,-2-1 0,-6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5.7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87 7961,'-7'8'-275,"7"-3"1,7-3 0,7-2 0,2 0-19,4 0 0,2-2 0,7-1 504,0-2-154,0-6 1,1 8 0,3-7-466,0-1 408,7-2 0,-3-8 0,7-2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5.9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7923,'10'0'65,"-1"0"1,-4 0 0,5 0 0,3 0-272,4 0 0,4-4 1,5-1 1129,-2 2-663,6-5 1,3 6-1,5-3 183,2 4-415,2 1 1,1-2 0,-1-1-1,-2-2-140,-1 2 0,-2 0 0,1-1 0,-2-1 50,-1 2 1,-11 2 0,0 2 0,-6 2-610,-4 2 0,-1 7-72,-3-3 0,-4-1 742,-6 2 0,-12-7 0,-5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6.3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145 1 7884,'-14'0'204,"-1"4"-1171,1 1 1161,6 0 0,1-3-186,7 3 1,0 3 373,0 6-261,0 7 1,2-3-1,1 6 134,2 1-165,0 3 1,-5 2 0,0 2 0,0 2 26,0-2 1,0-1 0,0-4 0,1-1-29,4-2 1,-2-7-1,7 1 1,1-5-135,2-3 0,2-7 0,-1 2 1,-1-5-74,-4-5 0,4-3 0,-3-8 0,1-2-28,-1-1 1,1-5-1,-6 3 1,-2 0 33,-1 0 0,-2-3 0,0 5 32,0 1 0,-2 4 0,-3 4 17,-4 5 34,-4 3 0,-3 7 1,-2 2-11,-1 1 1,-5 0 0,3 3 0,0-3-180,0-1 1,2-3-1,4-5 218,1-4 0,-7-10 0,-1-7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6.5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42 7882,'0'-14'1763,"0"4"-2674,0 0 0,2 7 878,3-2 0,-2 10 0,5 5 206,-2 3 0,1 6 0,-4 2 0,2 1 67,-2 4 0,-1 1 1,-2 4-1,0 1-287,0 2 0,0 0 1,0-4-1,0 1 13,0-3 0,0 0 1,0-11-341,0 3 374,0-1 0,0-11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6.8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7882,'14'0'141,"0"0"1,-4 0-1,0 0 1,1 0-33,2 0 1,1 5 0,1 0 192,-1-2-236,1 5 0,4-6 0,0 2-152,-1-2 66,4-2 0,-6 0 1,4 0-1,-4 0-159,-2 0 1,1 0 0,-1 0-1255,1 0 1433,-7-6 0,4 4 0,-4-5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7.0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7880,'-6'14'105,"4"1"1,-3 1-290,4 3 0,1-1 1,0 6-1,0 2 355,0 1 0,0 2 0,0 0 0,0 0 235,0 0 1,0 0 0,0 0 0,0-2-1016,0-3 1,1-3-47,4-7 0,-2-7 0,5-7 655,-1-8 0,4-12 0,-3-2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7.2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73 7774,'27'0'158,"-3"0"1,3 0 0,-3-1 0,4-4-220,1-5 1,0 2-1,1 0 1,2 0 51,2 0 1,0 5-1,-4-2 1,2 3 223,2 2 1,0-5-1,-7 1 1,-1 0-204,-2 3 0,-2 1 0,3 0-257,-6 0 177,-10 0 1,4 0-636,-3 0 158,-4 6 545,1-4 0,-14 11 0,-1-5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8.7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0 137 7960,'0'-14'0,"0"-1"0,0 1-121,0 0 0,0 4 1,0 0 78,0-1 1,0 3 0,2-2 780,3-1 89,3-2 0,6 7-519,1 6 0,-6 13 0,-1 11 0,-1 3-100,-4 2 1,-1 8 0,-1 5-1,2 4-38,2 1 1,0 6 0,-5 3 0,0 7-131,0 3 0,-5-1 0,0 5 0,1-3-74,-3 2 1,6-9 0,-6-6 0,2-6-204,1-6 0,-1-15 0,5-2-273,0-8 1,0-10 0,1-9 0,3-12 168,0-14 0,6-15 0,-5-15 340,-2-8 0,-1-11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7.7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259 68 7743,'-14'0'938,"4"0"0,2-1-953,2-4 1,-4-3 72,5-7-125,-6 7 0,8-3-33,-7 6 1,0-4-61,-4 4 1,0 6 0,1 9 0,1 3-94,3 1 1,-1 7 0,-4 3 0,-1 4 218,1 1 1,1-5 0,2 0 0,3 0 232,1-2 1,-2-1 0,4-6-110,2-1 1,3-6-68,4-3 1,4-5 0,7-5-1,-1-4 22,1-4 1,-1-7 0,1 0 0,-1-1-115,1 0 0,-1-3 0,-1 4 0,-2 3-176,-1 1 1,-5 3 0,3 2 531,-2 1 1,4 8-23,-5 2 0,-1 8 1,-4 10-1,0 3-85,0 1 1,0-2-1,0 4 1,0 2-17,0 1 0,0 2 0,0-2 0,0 0-45,0 2 1,-1-3-1,-2 8 1,-2-4-63,2-1 1,1-2 0,2-2-1,0-6-488,0-3 347,0-2-236,0-6 0,0-4 1,0-12-789,0-7 0,0-14 1108,0 0 0,-7-16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8.0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 7854,'0'-14'3760,"0"6"-3462,6 1 1,2 9-682,7 3 0,-3 3 1,0 6 169,-3 1 0,-5-1 0,0 0 0,-2 2-180,-2 4 1,0-3-1,0 6 1,-2-1 275,-2 1 1,0-4-1,-5 4 1,-1-2-146,2-4 0,-3-6 1,4-1 805,-1 1 125,5-4-496,-3-1 0,7-6 0,4 0 0,5 0-177,3 0 1,3 0 0,1 0 0,4 0-139,2 0 1,-4-5-1,5-1 1,2 0 137,1-1 4,-4 2 0,4-1 0,-5-2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8.2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7769,'0'8'1088,"2"-2"-971,3-6 1,3 0 0,6-1 51,1-4 1,4 3-1,0-4 1,0 1-2,2 0 1,-3-1 0,4 3-112,-1-2-31,-1-6 0,-1 9 0,0-4-741,-1-1 429,-2 6 0,-2-6-1053,1 7 603,-7 0 736,-2 0 0,-6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8.5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7739,'0'-8'859,"0"2"0,0 8-645,0 2 1,0 4 0,0 8-1,0 4-63,0 4 1,0 3-1,0 2 1,0 2-3,0 2 0,0-2 0,0 4 0,0-1-315,0 0 1,0-1 0,0-5 0,0-4-1109,0-5 1,1-4 1273,4-6 0,-3-2 0,4-7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8.8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1 101 10254,'14'0'60,"1"0"0,1-1 0,1-2 8,3-2 0,4-5 1,-3 4-1,1-2-133,4-4 1,-4 4 0,1 0 0,-2 0-528,-4 0 0,-1 4 0,-1-5 252,-1 3 0,-4 1 340,0 5 0,-7 0 0,3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9.1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 7707,'-5'9'171,"0"1"0,0-1 0,5 6 0,-1-1-48,-4 1 0,3-1 1,-3 2-1,4 2-186,1 1 1,-5 5-1,0-3 1,2 0 156,1 0 0,2 3 0,0-5 0,0 1 127,0 1 0,0-5 371,0 3-432,0-3 0,7-3 0,1-2 0,1-3 57,1-1 1,0-3 0,4-4-1,1 0-346,-1 0 1,1-1-1,-1-2 1,0-5 70,1-5 1,-1 0-1,1-11 1,-2 0-461,-4 1 0,3 1 1,-8 4-1,1-1-617,2 1 1,-6 7 1134,4 1 0,-3 0 0,-2-4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9.3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8083,'0'15'468,"0"-1"0,0 1 0,0 1-304,0 3 0,0-1 0,0 6 0,0 1 260,0 3 1,0 5 0,0 3 0,0 1-213,0 3 1,5 2-1,0-1 1,-2 0-174,-2-3 0,-1-1 1,0 0-1,0-6-658,0-6 0,0-12 412,0 2 0,0-14 0,0-7 207,0-17 0,-6-10 0,-2-11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9.5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 9636,'0'16'1586,"0"3"-1162,0 5-408,0 4 0,0 0 1,0 3-1,0 1-215,0 2 0,0 1 0,-2-3 0,-1 2-566,-2-2 1,1-1 764,4-2 0,0 0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0.0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72 8183,'9'-4'349,"1"-1"0,0 0 1,4 5-1,1 0-272,-1 0 0,2-5 0,2-1 0,1-1-382,-1 1 1,-7-4 0,-1 5-722,1 2 1,-3-3 1025,2 1 0,-7 0 0,3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0.1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8306,'15'8'66,"-1"-1"0,1-7 0,-1 0-81,1 0 1,-1 0-1,1-2 1,-1-1 35,1-2 0,4-4 0,0 2 0,0 1-819,2-1 798,-5-4 0,12 3 0,-6-6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8.9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7960,'8'0'282,"2"0"0,0 0 0,7 0 1,6 2-1,-1 1-168,-1 2 0,0 4 0,-3-2-128,1 1 26,0-5 1,-4 10 0,-1-5 0,-1 2 326,-3-1-192,-4 1 1,0 4-274,-4 7 30,4 2-32,-12-1 236,-2 5-40,-6-4 0,-1 6 0,-1 0 0,-2-2 0,-1-1-319,1-2 0,-2-5 1,0 2-1,3-3-384,1-5 0,6-9 635,0 1 0,7-10 0,-3-3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6.0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0 159 7726,'8'0'192,"0"0"1,-3 0 0,5 0-171,3 0 1,6-1 0,2-3-1,1 0 73,4 0 0,3-4 1,3 0-1,2-1-12,-2-1 0,-2 0 0,1-4 0,1 1 7,2 3 0,0-2 0,-7 4 0,-1-2-88,-2 0 1,-2 5-1,4-3 1,-4 2-205,-1 3 0,-2 1 1,-4 2-160,-1 0 1,-6 7-649,-3 2 660,-3-2 1,-9 4 0,-2-6 348,-4-2 0,-8 5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6.4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7727,'15'8'128,"-1"-3"0,1-2 139,-1 2 0,5-3 0,1 2-93,-3-2-127,6-2 1,-7 2 0,3 1-80,-3 2-127,-1-1 0,-1-4-26,1 0 0,-9 7 117,-6 3 1,-2-2 0,-7 0 0,-1 0-14,2 0 0,-5 1 0,4 4 1,-4-2 70,-2-1 0,1 0 0,-1 4 79,1 1 1,6-6-86,3 1-18,3-7 34,9 3 1,-4-7 0,7-2 12,1-2-9,2 0 0,-3 0 0,-1 0 41,2 2 0,2 2-33,2 1 1,-6 4 0,-1 3-1,-1 1 42,-4 3 0,-1 2 1,-2 1-1,0 1-27,0-1 0,0 1 1,-2-2-1,-1-2-91,-2-1 0,-1-6 1,1 4-228,-5-1 0,2-2 1,-2-5-491,-1 0 781,5 0 0,-7-7 0,5-1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6.8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7721,'15'-8'814,"-6"1"-771,1 7 0,-7 2 149,2 3 0,-3-2-78,-2 7-83,0-1 1,0 1 21,0 0-24,0-1 0,0 1 0,0-1-12,0 3 0,1 1 1,2 1-1,2 0 42,-2 1 0,1 4 0,-1 0 0,2 1-7,-2 1 0,3 0 0,1 4 0,-1-2 3,1-2 0,2-2 0,-2-5-32,1 1 1,-4-7 0,6-5-105,1-6 1,-3-5-1,0-7 1,-1-1-27,-4-3 1,4 1-1,-3-4 1,0 1-180,-3 3 0,-1-3 187,0 2 1,-1 1 47,-4 9 1,-3 4 0,-7 8 18,1 2 0,-1 5 0,1-4 1,-1 0-406,1 1 1,-1 3 436,1-6 0,-7 8 0,-1-4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7.4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7 7770,'0'-6'1169,"0"6"-1239,-7 0 0,1 8 194,-4-3 0,4-2-154,6 7 1,0 1 0,0 7 4,0 1 1,0 0-1,0-4 1,0 1 52,0 3 0,0-1 0,0 4 0,0 1-9,0-1 1,0 1 0,0 1 57,0-5-51,0 3 0,5-4 0,-1 5-71,0-3 66,-3 0 0,4-6 0,1 1-46,2-1 12,2-6 0,0 3 0,-1-6 0,3-2-9,0-1 1,3-4 0,-1-2-41,1-6 1,-6-3-1,-1-3 1,-1-3-53,-4-5 1,-1 3-1,-2 0 1,0 2 2,0-1 0,0 6 0,-2 6 0,-3 1 148,-4 4 0,1 2 0,-2 2 1,-1 2 4,-2 2 1,-2 7 0,1-3 0,0 4 34,-1 1 0,5 1 184,1-1-461,-1 1-103,2-1 1,3-6 302,10-3 0,3-10 0,7-3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7.8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73 8415,'10'-8'141,"-1"3"0,3 2-177,1-2 0,1 4 1,0-6-1,1 2-111,-1 1 1,1-3 0,-1 4-163,1-2 47,-1-6 0,-4 9-573,-1-3 835,-5 4 0,2 1 0,-6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8.1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8754,'0'14'32,"0"-4"0,0-1 0,2 3 24,3 0 1,-4 3 0,4 1 0,-1 2-92,0 1 0,-2 11 1,3-1-1,-4 0 65,-1-3 1,0 1 0,0-3-366,0 4 238,0-6 0,0-1 0,0-6-732,0-1 287,-6 0 542,4-6 0,-11-1 0,5-7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9.3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188 58 7684,'0'-8'438,"0"0"1,-1 5-201,-4-2 1,2 0-592,-7 5 0,7-1 1,-4-3 207,1 0 1,4-3 0,-4 4 51,-1-2 0,4 0 0,-6 5 16,-3 0 0,4 5 0,-1 2 312,-3 1-162,0-5 1,2 10 0,0-5 130,-1 0-144,-2 5 1,4-7-1,1 5 137,1-1-51,2-7 0,5 10-81,0-3 1,7-4-1,2 0 1,4-1-42,2 0 1,-1 1-1,1-2 1,-1 2-7,1 2 1,-6-5 0,1 4 0,1-2-18,2-1 1,-3 6 0,-2-3 0,-2 1-27,-3 3 0,0-3 1,1 1-1,0 3 33,0 1 0,-3 1 1,-1 0-1,0 1-35,0-1 1,0 1 0,-1-1-123,-4 1 122,3-7 0,-11 5-35,4-4 1,-4-2-1,-2-2 31,1-4 0,6-7 0,3-4 1,2-3 0,-2-1 0,3-1 1,-2-1-1,2-1-84,2-3 1,5 1-1,1 5 1,2-1-65,4 1 0,-4 1 0,1 2 0,3 3-212,0 1 0,3-3 390,-1 6 0,7-8 0,2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09.9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0 246 7684,'8'-1'87,"-1"-2"-64,-1-2 0,-3-2-85,7 3 0,-5 2 0,4-3 201,3 4 1,-4-1-1,1-1-24,2-2 0,2-5 1,2 4-1,-1-1-54,1 1 0,4 0 1,0 2-1,1 0 11,0 0 1,-2 3-1,6-1 1,2-1-105,1-2 1,-3 0 0,0 5 0,2 0 6,1 0 1,2 0 0,2 0 0,1-1 49,2-4 1,-1 3 0,-4-4-1,0 1 46,0 0 0,2-6 1,1 3-1,2-2 7,-2 1 1,-2 4-1,-1-3 1,0 1-42,0 4 0,0-3 0,-2 1 0,-1 2-46,-2 1 0,-2 2 1,3 0-1,-6 0 49,-3 0 0,-2 5 0,1 0-465,-1-2 56,-6-1-166,-1 4 206,-7-4 0,0 2 57,0-8 1,-7 0-1,-4-5 1,-5-1-574,-3 2 845,-1-5 0,0 5 0,-3-6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10.2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44 6884,'-8'7'351,"3"-1"0,10 4 0,4-5-288,4-4 0,6-1 0,1 0 0,-1 0 20,2 0 1,-3 0 0,4-1 0,1-4-231,-1-5 1,-4 2 0,1-1 0,-3-1 146,-2 2 0,1-5 0,-1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10.4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7900,'0'10'859,"0"-1"-917,0 3 0,0-4 1,0 1-1,0 3 114,0 0 0,0 3 1,0 1-1,0 2 30,0 1 0,5 2 0,-1-4-34,0 3-26,-3 5 1,-1-7-485,0 6 237,0-6 0,2 1-676,3-9 897,-4-4 0,12-19 0,-5-3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9.2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22 8332,'0'-15'841,"-4"9"1,-3 6-519,-1 8 0,3 5 0,-4 1 0,-1 2-60,2 4 0,-3 2 1,4 9-1,-1 2-189,-3 6 0,3 4 1,-2 4-1,1 3-92,1 1 1,1-6 0,7 0-1,0-6 7,0-4 1,2-1-1,3-7 1,4-5-1443,4-7 1149,2-1 1,4-12 0,2 1-405,1-6 1,2-12-1,4-10 708,-4-7 0,3-5 0,-4-7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10.8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72 247 7684,'15'-7'487,"-7"-1"0,-3-6 0,-4-2-493,-1-4 1,0-1 0,0-4-20,0 1 24,0 6 1,-4-8 0,-1 7 0,0 3 4,-2 5 1,4-1-42,-6 8 1,4-1-1,-3 6 1,1 4-131,4 5 0,-3 3 0,1 1 0,0 2 210,-1 3 1,4-2 0,-3 2 0,2-2 7,-2 3 1,4-4-1,-4 3 1,3-3 13,2-1 0,0-1 0,0 1 1,0-1-31,0 0 1,2 1-1,1-1 1,3-1 24,2-3 1,2 1-169,5-6 134,-1 0 1,0-7-308,1-3 209,-7-3 0,-2-6 1,-4-1-1,1-1-105,2-3 1,0 3 0,-5-3-97,0 3 1,0 6 234,0 0 119,0 7 0,0 3 1,1 8-1,3 2 107,0-1 0,1 1 0,-5 5 0,2-1-87,3 0 1,-4 6 0,4-1 0,-3 0 74,-2 2 0,0-3 0,0 6 0,0 2-232,0 1 1,0-3 0,0 0 0,0 0-521,0-1 0,5 2 0,-1-5 576,0-3 0,-3 6 0,-1-1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11.2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44 7684,'15'-8'537,"-1"3"1,-1 2 0,-2 0-556,-1-2-19,0 0 1,-1 5-1,1 0 1,1 0-40,2 0 0,-3 0 0,-1-2-178,3-2-1094,0 2 227,-4-4 1121,-1 6 0,-7 12 0,0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3:11.3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87 8224,'14'0'799,"-4"0"1,0-2-765,1-3 0,7-1 1,1-5-1,-2 3-157,0 1 1,2 1 0,0 3-1,0-4-326,2-1 0,-5 5 0,4-2 0,-4 2 448,-2-2 0,1 3 0,-1-4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6.1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11099,'2'21'0,"1"3"0,2 5 0,-1 5 0,1 6 162,0 7 0,0-1 0,-5 7 0,0 2 1,1 1-1,3 2 0,0 0 0,0 0 0,-3-2 1,1-5-1,1-6 0,2-6 0,0-4-113,1-3 1,-4-3-1,4-3 1,-1-4-405,0-1 1,1-1-502,-1-6 426,-3 0 350,4-6-219,-6-1-187,0-7 0,0-2 1,0-3 485,0-4 0,-6-10 0,-2-4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6.9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1 8378,'15'0'249,"-1"0"1,1 0 0,-1 0-89,1 0 0,1 0 0,1 2 0,4 2-169,2 6 0,-6-2 1,3 2-1,-4 1-99,-2 2 0,1 1 0,-3 2 0,-2 4 12,-5 4 1,-3-2-1,-4 2 1,-3 2 223,-5 1 0,-4 2 1,-4-2-1,-3-1-46,-1-2 0,-2-1 0,-5 1 0,2-5 200,3-3 1,-2-1 0,7-2-781,1-4 1,3-4 0,7-10 496,8-4 0,7-11 0,7-2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7.2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15 8672,'-9'0'682,"-1"0"0,7-2 0,-4-1-246,1-2 0,3 0-330,-7 5 0,5 2 0,-3 2 1,0 8-143,0 5 0,3 7 0,-3 10 1,0 5 97,0 3 1,5 6 0,-2 0-1,4-1 45,1-2 0,0-9 0,1-2 0,6-5-440,7-5 0,2-9 1,10-11-1,3-4-851,3-4 1184,8-17 0,4-16 0,7-15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8.9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23 7907,'0'-9'375,"0"-1"-163,0 7 1,5 3 0,0 9 0,-2 4-60,-1 2 1,2 6 0,1 3 0,-2 3-21,-1 2 0,0 6 0,1 5 0,2 5-19,-2 4 0,-1-4 1,-1-5-1,2 1 63,2 0 0,2-8 0,-4-1-415,2-6 44,6 1 0,-10-15 1,6 1-480,-1-5 1,-2-5 0,4-10-1,-2-7 673,-3-9 0,-1-17 0,-2-5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9.2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7908,'10'0'189,"-1"0"0,1 0 1,5 0 72,-1 0 1,0 0 0,1 0-866,-1 0 458,1 6 0,-1-2 1,1 4-1,-2 0 21,-4 0 0,2-4 0,-4 6 0,-1 1 78,1 2 0,-2 6 0,-5 2 0,0 2 11,0 3 0,-2-4 0,-3 2 1,-5 0 47,-2-1 1,-1 2 0,2-5 0,1-3-197,-1-1 105,-2-1 78,5-7 0,1-15 0,7-9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9.5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30 8145,'-8'0'-430,"1"-7"0,9 6 420,3-4 115,-4-3 256,12 6 147,-11-4 0,3 7-289,-10 4 1,3-2 0,-3 7-115,4 1 1,1 2-1,0 3 1,0 3-8,0 6 1,5-1-1,1 3 1,0 5-18,1 3 0,2 2 1,-2 5-1,-1-2-77,1 1 1,2 3 0,-4-7 0,0-1-267,1-7 0,-4-2 1,4-9-1,-1-4-585,0-3 1,0-9-425,-5-2 1271,0-6 0,6-15 0,2-2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39.9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201 15 7851,'8'-8'880,"-1"2"-454,-7 6-225,0 0 1,-7 0-86,-2 0 1,-4 2 0,-2 1 0,1 3-68,0 2 1,-6-3-1,1 5 1,1 1-150,2 2 1,2 1 0,-1 1 0,2-1 27,4 1 0,1-3 1,5 0-1,-2-3-25,2 3 1,3-4-1,4 1 87,6 2 0,8-2 0,3-1 94,1-2-79,-4 5 0,9-8 0,-3 7 1,2 0 16,-2-2 0,-2 3 1,-4-5-1,1 2 96,-1 4 0,1-4 1,-3 1-1,-4 3 33,-4 0 0,1 3 0,-4 1 0,-2 3 15,-1 5 1,-4-1-1,-3 1 1,-4 2-94,-4 1 1,0-5 0,2-2 0,1-4-448,-1-2 0,-2-6 0,-1-6-2108,-1-10 2482,1-15 0,-1-14 0,1-6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9.6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0 9764,'0'14'574,"-5"1"0,0-1-313,2 1-156,1-1 1,2 7 0,-1 2 925,-4-1-818,3 5 0,-4-2 1,6 7-1,0 3 275,0 2-420,0 2 0,0 6-129,0 3 142,-7-3 142,6 4-281,-6 1-250,7-11 1,-5 7 0,1-13 0,0-6-1129,3-6 1,1-8 653,0-9 1,5-12 153,-1-16 1,3-5 172,-2-4 1,-2-4 94,7-7 0,-6 6 360,6-1 0,-7 7 140,4-3 0,-3 7-140,1 4 0,0 3 0,-3 7 156,3 0 1,-4 7 227,4 7 1,-2 5 0,0 6 0,4-3 233,1-1 0,1 2 1,6-2-418,-1 1 1,1-5-1,-1 2-348,1-4-101,-1-1 157,1 7 57,-7-6 1,-2 12-119,-6-3 101,0 3 101,0 1 0,-5 7 22,0 3-73,-12-3 1,7 2 0,-9-6 0,1 3-1,1-3-385,-3-1 222,1-1 0,5-7-822,-1-3 475,7-4 224,2-14 42,6 4 245,0-25 0,6 3 0,2-12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0.2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7851,'15'-8'192,"-1"3"1,0 3-1,1 4 1,-1 1 121,1 2 1,-1 6 0,1-1 0,-1 4 13,1 5 0,-1-1 1,1 6-1,-1 0-93,1-1 0,-6 4 1,-1-1-1,-1 6-74,-4 6 1,-2 4-1,-2 2 1,-2-1-82,-2 0 1,-6 6-1,1-3 1,-1-4-294,1-7 0,2-11 213,3-4 0,-9-11 0,-9-2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0.9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7858,'8'0'-221,"5"0"1,-4 0-1,4 0 64,2 0 1,1 0 0,1 0 0,3 0 276,-3 0 0,-1 0 0,-1 0-739,-1 0 619,-6 0 0,-1 7 0,-7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1.1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7858,'15'0'111,"-1"0"0,1 4 1,1 1-1,2-2 154,1-1 1,5-2 0,-3 0-826,1 0 328,2 0 0,5-2 1,0-1-1,0-2 232,0 2 0,0 2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1.4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7870,'8'2'0,"-4"3"0,-2 4 0,-2-1 0,0 2 682,0 1-447,0 2 1,2 8 0,1 1 0,3 2-143,2 1 1,2-1 0,3 5-1,-2-2-23,-1-3 1,-1-3 0,6-7 0,1-1-130,3-3 1,-3 1-1,4-6 1,-3-3-90,2-6 0,-2-4 0,2-8-279,-3-3 305,-8 3 0,3-15 1,-4 6-1,-1-3 36,0-4 0,-1 8 0,-5-5 0,0 3 131,0 4 0,-6 6 0,-4 6 0,-4 1 16,-6 1 0,3 1 0,-6 7 1,1 2-36,-1 3 0,6 3 1,-3 6-1,4-1-161,2-3 1,6 2-1,3-2-314,3 3 1,4-5 448,3-3 0,3 3 0,6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1.6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7870,'4'9'574,"1"1"468,-2 1 0,1-3-912,0 2 1,0-7-536,5 2 0,1-3 1,3-4-1,-2-3 405,-1-4 0,-1-4 0,6-2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2.0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188 117 7870,'0'-10'137,"0"0"0,0-1 0,0-2 244,0-1 0,-1 6 0,-2 1 0,-4 2-186,-1 1 1,-2-6 0,-4 5 0,0 2-97,-1 1 0,1-3 0,-1 1 1,1 0-151,-1 3 1,6 1-1,-1 0 1,0 1-204,2 4 0,-3 3 1,6 8-1,2 2 121,1 1 0,2 1 1,0-4-1,2 1 90,3 3 0,3 4 0,6-5 0,1-1-7,-1-2 1,1-3 0,-1-4 0,1-4-89,-1-3 0,1-2 0,-1 0 0,0-2 27,1-3 1,-5-3 0,-1-6 0,1-1 109,-2 1 0,-2 4 0,-4 2 0,1 0 243,2 0-65,0 5 0,-5 3 0,0 11 0,0 5-33,0 3 1,0 7 0,0-2 280,0 4-319,0 0 0,0 6 0,0 0 0,0-2-123,0-1 0,0-2 0,0-2 1,0-3-257,0-5 1,1-4 0,4-6-807,5-4 1079,3-10 0,1-9 0,1-9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2.2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0 7870,'10'0'241,"-2"2"388,-2 3 1,4 3 0,-5 6-340,-2 1 0,3 1 0,1 1 0,1 4 76,3 2 0,0-6 1,0 4-1,-1-2-118,1 1 1,7 1-1,1-4 1,-1 3-106,-2-3 0,-2 4 0,-1-2 0,-1 1-30,-3 1 1,-6-5 0,2 3 0,-3-1-42,-2 1 0,0-3 0,-2 3 0,-3-3-226,-4-1 1,-4-7-1,-3-2 1,-3-1-464,-5 0 1,-4-2 0,1-8 0,1-6-301,2-7 0,2-4 1,-4-9-1,5-1 917,5-2 0,-8-12 0,8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2.3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0 101 7870,'52'-13'0,"-4"2"0,-3 1 1,3 1 0,0-4-250,-1 3 1,-4-1-1,-3 5 249,-1-2 0,-1 4 0,6-2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2.9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30 7956,'-7'-13'728,"-2"3"-647,-4 4 1,5 7 0,3 4 0,3 7 43,2 5 1,0 6 0,0 6 84,0 0-107,0 6 0,2 2 0,1 8 0,2 1 5,-2 3 0,-1 10 0,-2 0 0,0 4-3,0 1 1,0-1-1,-2-7 1,-1-3-134,-2-5 1,0-11 0,5-8 0,0-8-93,0-5 1,0-11 0,0-10-1034,0-12 1,5-17 1152,0-10 0,0-12 0,-5-10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3.2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7956,'15'13'-102,"-1"-3"1,1 1 0,1-4 0,2-1 75,1 0 0,2 4 1,-4-5-1,3 0 95,-3 1 0,3-3 0,-4 5 0,-3 0-2,-1 0 0,-5 2 0,-2 6 0,-4 3-63,-1 6 1,-1 2-1,-4 0 254,-5-3-252,-3 4 1,-6-11 0,-2 6 0,-1-2-46,-4-4 0,0-1 0,2-3 0,5-3-456,3-5 0,1 1-428,1-1 923,6-7 0,8-6 0,8-6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0.5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7960,'8'-6'142,"4"4"1,-8-4 0,4 7 248,-2 4 0,-1 0 0,-5 8 0,0 3-92,0 0 1,0 2 0,0-1 65,0 3 1,0 5-1,0-1 1,0 4-1,0 2-223,0 4 0,0 1 0,0 6 1,0-1-56,0 5 1,0-2-1,0 5 1,0-4-166,0-6 0,0 1 0,0-9 0,0-4-720,0-4 0,0-7 0,1-7 132,4-2 1,2-9-1,4-11 1,-1-10 55,1-9 0,-3-2 1,2-5 609,1 1 0,-5 7 0,7-3 0,-5 6 0,2 2 0,-1 3 0,-4 3 0,3 6 0,-1 1 0,-3 6 39,3 1 1054,-6 7-657,6 0 1,-2 2 179,0 3 0,6-4 0,-3 6-190,0-1 1,0-4 0,-5 4-1,4 1-489,1 2 1,-5 4 0,2 2 0,-2 1 120,2 3 0,-4-1 1,4 4-1,-2-1-27,2-3 1,-3-2 0,4-2-781,1 1 468,-6-7 0,7-2 0,-3-6-17,5 0 1,-2-8 0,1-5-1,1-6 39,-2-3 1,5-3 0,-4-4-1,4 2-65,2 3 0,-2-6 1,-2 5-1,-1 5 50,1 2 0,0 3 1,0 3 307,-1 2 1,-5 4 0,3 7 249,-2 4 0,-1 3 0,-5 6 22,0 1 0,0-1 0,0 1 1,0-1 25,0 1 0,0-6-515,0 1 115,6 0 1,-2-2 0,5-2 0,3-1 73,0 0 1,1 1 0,-2-3 0,-1 2 101,1-2 0,-3 1 0,2-1 135,1 2 1,2-1 0,2-5-178,-1-4 0,0-3 0,1-8 1,-1-2 26,1-1 1,-5-7 0,-1 2 0,1-1-339,-2 0 1,3-2-1,-5 5 1,1-1-615,-1 4 741,-1 3 1,-11 3 0,-4 5 0,-3 6 214,-1 6 1,-5 8-1,-1 3 1,3 6 0,0 3 59,3 0 0,1 5 1,2 5-1,3-2 100,1-2 0,3-1 0,4 0 0,0-2 156,0-3 1,6 2 0,4-7-452,3-1 0,3-3 0,1-4 0,4-3 1,2-2-420,2-3 1,1-3-1,0-4 1,-2-6 78,2-3 0,-1-3 0,1-2-1003,-2-1 1381,-6-7 0,3 4 0,-7-7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3.4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44 8044,'-14'0'378,"6"-7"0,1 4 0,7-7 377,0-1 0,-1 5-164,-4 1 1,2 3-448,-7 2 1,2 7 0,-3 4 0,1 5-125,-1 3 0,3 9 1,0-1-1,1 5-64,4 0 0,1 4 0,2-3 1,2-1-10,3-1 0,3-2 0,6-2 0,1-3-257,-1-4 1,6-4 0,0-3 0,3-4-349,3-4 1,1-5-1,2-5 1,0-4 657,0-4 0,0-8 0,-1-2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3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217 29 8937,'5'-10'536,"0"1"95,0 6-362,-12-4 0,4 7 0,-7 0-97,-1 0 1,-2 2-1,-1 1-184,-1 2 0,1 4 0,0-2 0,-1 1-59,1 3 0,-1 2 0,1 1 0,-1 1-80,1-1 1,1-4 0,2 0 0,3 1-148,1 2 1,2-4-1,5 1 399,0 1 1,7 0-1,2 1 1,6-4-15,4-2 1,-1-1 0,6-5 0,2 0-16,1 0 1,0 2 0,-1 1-151,-2 2 37,-6-1 0,7-2 0,-5 1 0,-4 4 70,-5 1 1,0-3 0,-6 4-1,-2 2 73,-1 2 1,-2 2-1,-2 1 1,-2 1 74,-6 3 1,-3 4 0,-1-5 0,-2-1-284,-4-2 0,4-2 1,-3-1-1,3-3-400,1-5 1,1-4 0,1-2 0,3-6 505,6-7 0,-4-14 0,0-9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4.1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14 7961,'2'-8'1372,"3"3"1,-4 5-935,4 5 1,1-2 0,-1 7 0,-1 1-214,-3 2 0,-1 1 0,0 2 0,0 3-10,0 6 0,0 2 0,0 2-685,0 0 355,0 0 0,-5 6 0,-1 3 0,-1 3-6,1-3 0,0 4 0,2-5-121,0 0-136,-1-8 0,5-8 0,1-8-281,4-4 0,3-7 0,5-15 659,-3-11 0,9-20 0,-3-1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5.4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15 7997,'-15'0'0,"6"-1"-734,-1-4 485,7 3 1,-5-4-3,3 6 1,2 0 250,-7 0 0,0 6 0,-4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6.0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290 1 7997,'-15'0'-67,"1"0"1,-1 0 0,1 0 53,-1 0 1,6 0-1,-1 0 1,-1 0 163,-2 0 1,0 2 0,0 2-218,-1 6 50,9 3 1,-17 3 0,9 2 347,-3 1-248,3 7 0,-3-4 1,6 5-1,0-1 103,2-2 0,-3-5 0,6 4 0,2-1 30,2 1 1,2-1-1,2 4 1,5-2-179,5 2 1,0-5 0,11 0-1,2-2-133,1 0 0,2-6 1,0-8-1,2-3 35,2-2 0,-1-2 0,5-3 0,-1-5-216,-4-2 1,-2-4 0,-1-4 0,-1-2 125,-4-1 0,-3-4 1,-7 3-1,-1-2 230,-4 2 1,-2-2-1,-7 7 26,0 1-65,0 2 1,-2 2-1,-3-1 1,-6 3 6,-6 2 1,-6-1 0,-6 6 0,-1 2-19,-4 1 1,-3 2-1,-6 0 1,-1 2-7,1 3 0,1 4 0,4 9 0,4 3 103,3 1 1,9 2 0,2 5-1,6 0-54,4 0 1,4 0 0,8 0-1,4 0-12,8 0 0,12-5 0,10-2 0,-1-1-28,0-3 1,10-9-1,-1-4-1053,1-3 764,0-2 1,-4-11 0,-1-7-1,-4-6 135,-6-7 1,1-1 0,-12 2 0,-3-1 203,-5 2 1,1-3 0,-8 10-15,0-1 0,-11 4 0,-6 9 1,-6 5 36,-3 4 0,-2 2 1,-5 4-1,0 5-9,0 3 0,0 1 0,0 1 1,2-1-177,3 1 0,3-6 0,6 1-607,1 1 1,7 0 684,7-1 0,20-4 0,10-6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6.3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7922,'-4'10'233,"-1"0"1,0-6 0,5 6 159,0 1 1,0 2 0,0 3 0,0 4-142,0 4 1,0 5 0,0 4 286,0 6-433,0 3 1,0 1 0,0 2 0,0 3-9,0 5 0,0-1 1,0-1-1,0-1-164,0-4 0,0-7 1,0-7-1,0-6-265,0-7 1,5-6 0,1-10-408,2-13 0,-3-10 1,3-16-1,-1-7 738,-4-9 0,-2-4 0,-1-2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6.6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 8546,'14'-6'-164,"1"4"1,1-3 0,2 4 261,1 1 0,5-5 1,-5 0-1,-1 2-83,-2 1 0,-2 2 0,1 0 0,-1 0 1,1 0 0,-6 7 0,-1 2 0,-1 4 64,-4 1 0,-1 6 0,-2 1 0,-2 1-16,-3 4 1,-3 1-1,-6 2 1,-2 0 106,-4 0 0,4-2 1,-3-3-1,3-6 49,2-7 0,4 0-1978,0-6 743,7-6 1015,-3-14 0,-1-14 0,-1-8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6.8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8916,'9'4'-76,"1"1"0,-7 6 0,2-1 0,-3 3-50,-2 1 1,1 7 0,2 3 0,2 4 632,-2 1 1,-1 6 0,0 3 596,2 4-812,-2 2 1,4-1-1,-6 0-107,0 1-189,7-7 0,-6 1 1,4-7-562,-3-4-698,-2-8 720,6 2 1,-4-14 0,3-7 0,-4-10 542,-1-8 0,7-4 0,1-7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7.1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116 102 7922,'13'-14'358,"-2"-1"172,-1 1 0,-7 4 0,2 0-433,-3-1 0,-4 5 1,-1-1 201,-2 1 1,-6 4 0,1-3-213,-3 4 0,-1 1 0,-1 1 1,1 3-153,-1 0 1,6 6 0,-1-3-159,-1 1 1,3 1-1,0 6 40,1-1 0,3 1 0,4-1 124,0 0 0,6-4 1,4-2-121,3-1 150,1-3 1,0 3-1,1 1 194,-1 0-166,7-2 1,-5-1 0,4 2-1,-4 1 93,-2 3 0,-4 0 1,-2 2-1,0 0-34,0 3 0,-5-2 0,2-1 0,-4 3 123,-1 0 0,-1 0 0,-4-1-89,-5-1 0,-2 1 1,-3-2-1,-1-4-221,-3-4 1,3-3-1,-4-2 1,6-2-657,4-3 0,-1-4 0,6-11 785,2-4 0,1-10 0,2-2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7.4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59 7922,'8'-7'264,"-3"-2"1,-2 1-1,0-2 835,2-1-460,0 4 1,-7 1-278,-3 6 1,-3 1-640,-6 4 226,6-3 1,-3 11 0,6-4-1,0 4-55,-1 2 1,4-4-1,-3 3 93,4 7 0,1-6 0,1-1 0,2-1-1,2 0 0,6 0 0,-1-2 1,3-3-398,1-2 0,1-1 1,-1-5-1,1 0-447,-1 0 0,1-6 0,-1-5 858,1-7 0,-7 2 0,-2-5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0.7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7960,'0'-8'1438,"0"4"1,0 8-1121,0 6 1,0 8 0,0 3 0,0 1 0,0 4 137,0 1 0,2 4 0,1 1 0,3 3-4,2 2 0,-4 2 0,2 6-172,0 3-260,-4-3 1,9 5 0,-6-7-1,0-1-197,1-4 0,-4 1 0,3-10 0,-2-7-1023,2-4 1,-2-10 498,7-3 1,-7-18 0,3-11-1,-1-12-1308,0-5 2009,0-9 0,-5 5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7.7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7922,'7'-9'0,"1"3"757,6 6 1,1 0 0,-1 2-358,1 2 0,-1 5 1,0 5-1,1 0-252,-1 1 0,-4-1 0,0 1 0,1-1 46,2 1 0,-4-1 1,-1 2-1,-1 4-95,-4 4 1,-1-2 0,-2 4-630,0 4 388,0-1 1,0 11 0,-2-4-137,-3 1 179,4 1 0,-12-1 0,3-3 1,-3-4-241,-1-1 1,-1-5 0,1-3 0,1-3-233,3-5 0,-2-8 0,2 0 571,-3-4 0,-1-7 0,-1-2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8.0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7851,'8'0'86,"0"0"0,-3 0 21,4 0 1,4 0 0,2 0-1,-1 0 13,0 0 0,6 0 1,-1 0-1,-1 0-246,-2 0 1,-2 0 0,1 0-289,-1 0 1,-1 2-210,-3 2 1,-4 4 622,-6 7 0,-6 6 0,-2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8.2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44 8193,'9'0'862,"1"0"0,3 0-856,4 0 1,6 0 0,6 0-1,0 0-507,0 0 1,4-5-1,3-1 501,1-2 0,-5-2 0,3-4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9.7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73 7851,'-14'0'0,"4"0"-269,1 0 406,-1 0 0,2 7 0,3 4-22,3 7 1,7-2-1,2 3 168,1-3-261,1-2 0,7 1 1,2-1-1,1-1-22,-1-3 1,-2 1 0,-1-6-1,-1-2-38,0-1 1,-1-4 0,-1-3-1,-4-4 42,-2-4 0,4-3 1,-5-2-1,-2-1-72,-2 1 0,4-3 0,0 2 0,-2 1 40,-1 2 0,-4 2 1,-3-1-1,-4 2 37,-4 4 1,-2-2 0,1 6 0,-1 2-55,1 1 1,-2 8 0,-2 4-169,-1 3 153,0 1 1,9 6-1,2-1 1,2-1 14,2-2 1,3-2 44,1 0 0,0 1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49.9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30 7851,'8'6'2485,"-2"-4"-4028,-6 4 1120,0-6 0,0-1 0,0-4 423,0-5 0,0-3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50.2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71 8115,'-8'6'311,"1"2"0,7 7 0,0 1 0,0 3-246,0 5 0,7-1 1,2 1 270,4 1-235,2-4 1,1 0-1,1-8 1,3-2-113,-3-1 0,4-7 0,-2 0 0,1-7-170,1-11 1,-5-1-1,3-8 1,-3-2-13,-2-1 1,-6-2 0,-1 0 0,-2 2 137,-1 3 0,1-2 0,-5 7 1,-1 3 3,-4 4 0,2 4 1,-9 5-1,-2-2 190,-4 2 1,-3 8 0,2 5 0,-3 2-104,-1 3 1,-3-2 0,7-2 0,2-1-814,0 1 777,3-5 0,0 1 0,-1-7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50.4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7851,'8'2'0,"-3"3"0,-4-2 0,1 7 1742,3 1-1352,-4 2 1,10 6-1,-6 2 1,0 1-141,1 4 1,-4 8-1,5 4 820,-1 4-768,-4 8 0,4-3 0,-6 4 44,0-1-355,0 4 0,0-9 1,0 2-1,0-7-413,0-6 0,0-8 1,0-4 172,0-1 0,-2-3 1,-2-9 248,-6-4 0,-3-10 0,-1-3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51.2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21 7894,'0'-14'410,"0"8"-79,0 6 0,0 11 1,0 10 218,0 1-362,0 9 0,0 6 1,0 6 98,0 0-167,0 7 1,0 2 0,0 5 343,0 1-395,0-6 0,0 4 1,0-5-1,0 1-71,0-4 1,0-5 0,0-4 0,0-7-671,0-6 0,0-5 399,0-7 1,5-9-1,0-10 1,0-13-210,1-7 482,-4-17 0,4-3 0,-6-13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51.4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7937,'19'0'-101,"1"0"1,-1 1 0,-5 3 0,2 2 162,4 2 1,-4 0-1,3 3 1,-3-1 269,-1 1 1,-6 2 0,1 1 0,-1 1-133,-1-1 1,1 1-1,-6 1-235,2 3 75,-1-3 0,-5 12 0,-2-6 0,-4 2-39,-1 0 1,-2-1 0,-4 1 0,0-5-95,-1-3 0,-4-1 1,0-1-1,1-1-380,2-3 1,1 1-1,1-6-245,-1-2 1,7-3 717,4-5 0,15-3 0,5-6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4:51.7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145 73 7937,'8'-6'0,"-2"-2"-480,-6-7 234,0 7 1,0 0 0,-1 3 646,-4-4 0,2 2 1254,-7 2 1,5 4-1320,-5 1 1,2 1 0,-3 4-73,2 5 0,-1 7 0,-5 3 0,3-1-488,2 2 1,-3-3-1,5 4 1,0 1-7,3-1 0,-1 2 1,1 5-1,2 2 224,1 2 0,2-1 0,2 5 182,3-1-155,3 4 0,3-10 0,2 4-190,3-3 76,1-9 1,3-3 0,1-9 0,1-5-363,4-4 1,1-4 0,2-6-1,0-11-180,0-5 1,0-6 0,0-1 634,0-2 0,-7-6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1.1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29 7885,'-8'-6'0,"-5"4"1470,12-11-1089,-6 12 0,9-6 0,3 9-70,4 3 1,4 4 0,2 9 0,-1 1 96,1-1 1,-1 5-1,1 1 1,-1 3-330,0 2 0,-4 1 0,-2 3 0,-1 2 15,-4 2 1,-2 1 0,-1 6 0,-1 1-105,-4 3 0,-1-3 0,-6 3 0,3-3-84,-3-2 0,0 1 0,-3-2 0,1-5-594,-1-9 0,6-5 0,-1-10-695,-1-4 1,4-15 1382,2-13 0,4-20 0,1-6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5.2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172 43 7956,'-6'-8'-623,"4"0"0,-4 5 291,-1-2 1,6-1 1039,-4 1-325,-3 4 1,5-6-182,-7 7 0,0 5 0,-4 1-96,-1 2 0,6 0 1,-1 4-1,1-3 135,0 3 1,-3 0-165,2 3 1,2-1-76,-2 1 0,7-6-48,-2 1 0,5-5 0,5 4 26,5 3 0,3-4 0,1 0 0,1 0 69,-1 0 0,0-3 1,1 3 56,-1-2-90,1 5 0,-1-4 0,1 4 45,-1-1-27,1-1 1,-6 1 0,1 0 72,1 1 1,-4 2 0,-3 1-44,-2 1 1,-2-1 0,0 1 0,0-1 32,0 0 1,-6 1 0,-2-1-1,-2 1-34,0-1 0,2 1 1,-3-2-1,1-2-96,-1-2 1,-2-4 0,-1 3 0,-1-1-413,1-4 1,-1-1 0,1-4 221,0-3 1,1-3 0,3-6 0,5-1-1538,4 1 1760,1-7 0,6-2 0,2-6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5.5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7907,'14'-2'-143,"1"-2"101,-1 2 1,-4-4-1,-1 6 707,2 0-446,-4 6 1,6 0-1,-5 6 260,0-3-381,-2 1 1,1 4 0,1 1 22,0-1 1,3 1 0,-5 1 0,1 1 3,-1 3 0,1-1 0,-4-3 0,2 2-18,-2 1 0,-1 2 1,-2-3-1,0 3-13,0 1 1,0-3 0,-2 4 0,-3-1-94,-5 1 0,2-4 0,-1 4 0,-2-1 74,-2 0 1,-2-2 0,1 2-1899,-1-1 1314,1-2 1,-1-11 0,1-3 508,0-3 0,-1-9 0,1-1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6.0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7943,'15'0'20,"-1"5"1,2 2 0,2-1 50,1 0 0,2-1 1,-3-5-1,1 0-166,-1 0 1,-2 0 0,-2 0 0,1 0-392,-1 0 0,-4 0-417,0 0 903,-7 0 0,3 7 0,-6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6.2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15 7993,'-7'0'210,"7"0"1,7 0 0,7 0 0,2-1-317,4-4 1,-3 3 0,7-3 0,2 4-74,1 1 1,1 0 0,-3 0 0,0 0-655,0 0 833,3 0 0,0 0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7.0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42 7880,'-2'-8'0,"-1"2"-64,-2-1 1,-1 4-103,1-7 416,4 7 0,-11-2-40,8 10 1,-1 3 0,5 7-148,0-1 1,0 2 0,1 2-1,3 3 24,0 1 1,8 1 0,-4 2 0,1-1 6,1 2 0,0-5 0,4-2-258,0-3 103,1-1 1,-1-7-1,1-3 1,-1-4-130,1-1 1,-1-1 0,1-6-44,-1-7 160,-6-1 1,3-12 0,-6 3 0,-2-2 13,-1 2 0,-2-2 0,0 6 0,0-1 87,0 0 1,-2 2 0,-2 6-1,-6 3 58,-3 5 1,-1-1-1,-1 1 1,-1 2-27,-3 1 1,3 7 0,-3 1-1,2 2-35,3 4 1,0-4-1,-1 1 33,1 3 1,6 0-784,3 3 504,3-7 1,4 3 0,1-4-1,3-1 221,2 0 0,8 6 0,7-4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7.2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87 7880,'0'-8'1316,"-5"0"-1039,0 4 152,0 2-507,5-4-355,0 6-380,0 0 1,6-2-327,4-3 1139,-3-3 0,-1-13 0,-6-1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8.1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58 7900,'-8'-7'-190,"1"6"75,7-12 385,0 11 46,0-4-81,0 6 188,0 0 0,-5 6-364,1 4 1,-1 3-1,5 1-21,0 1 1,0 1 0,0 1 0,1 4-1,4 2 0,-2-5 0,6 2 0,-1 0-51,0-1 1,-4-1 0,4-7 0,0-3-180,1-2 0,-5-1-71,6-5 203,-7 0 37,4 0 486,-7 0-346,0 0-73,6 0-60,-4 0 1,10 0-190,-2 0 106,-3-6 0,1 4-42,-4-3 183,-2 4 4,4 1 26,-6 0-113,0 0 44,0-7 1,0 4-19,0-7 0,2 6-36,3-6 0,-4 0 35,4-4 0,-5 4 1,-3 1 22,-2-3 1,-4 4-1,2 0 1,1 0 6,-1 0 0,-4 3 0,3-4 0,-2-1-10,1 2 1,4-5-1,-5 4-15,-1-4 0,5 3 1,-1 0-84,1-1 0,4-2-113,-3-1 1,-1 4 156,1 1 1,-1 5 0,1 0 54,-5 2 1,2 2-1,-1 0-37,-3 0 1,1 2-163,1 2 0,4 4-218,6 7 1,2-7 0,2-3 411,6-4 0,-3 6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9.2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29 7900,'-10'-4'335,"0"-1"0,6-5 523,-6 5-546,7 1 0,-5 5 0,5 4-282,-2 5 0,2 7 0,6 3 0,3-1-93,2 2 1,2-4 0,3 6 0,-2-2-74,-1-4 1,-1 0-51,6-3 120,-7-6 0,5-2-5,-4-6 1,-1-6-1,0-4 2,-1-2 49,-2-3 0,-5 1 1,0-2-1,0-2-6,0-1 0,0-1 1,-2 6 33,-3-1 0,2 3 0,-7 2 0,-1 5 7,-2 3 0,-1 2 1,-1 0-1,1 2-60,-1 3 0,6 3 1,-1 8-1,0 2-64,2 1 0,2 2 0,6-4 1,0 3-345,0-3 1,0-5-1,2-4-584,2-2 673,4-1 364,7-5 0,-1-6 0,1-2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9.5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0 7751,'14'7'-171,"1"3"0,-2 2 1,-2 3-55,-1-1 1,-7 6-1,3-1 1371,1-1-796,-6-9 0,6 4 0,-7-3 447,0 3-594,6-5 0,-4 4 0,4-2 21,1 3-117,-6-5 0,12 5 0,-5-4-40,0 4 75,5 2 1,-5-1-1,5 1-60,-4-1-52,4 1 1,-9-6 0,4 1 11,-2 1 0,4 2 0,-6 1-40,0 1 0,-3-6 0,-2 1 19,-4 1 0,-3 2 0,-8 2-130,-4-1 1,4-6 0,-4-1 0,0-3-29,1 1 0,-7 0 1,2-7-1,-3-2-997,-2-6 0,5-9 1134,0-5 0,-7-10 0,-6-3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09.6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58 7900,'24'0'664,"0"0"1,2 0-695,1 0 1,-3 0 0,0-1-1,2-4-320,1-5 1,1 4 0,-3 0 0,-1 1-760,2 0 1109,-5 0 0,6-1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2.9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58 7882,'-7'-8'0,"6"-5"-298,-12 5 288,11 0 916,-4-5-619,6 12 0,1-6-138,4 7 1,-2 0-33,7 0-379,-7 0 162,4 0-348,-7 0 171,0 0 0,0 7-160,0 3 0,0-2 437,0 1 0,-7 1 0,-1 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3.2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86 8027,'-1'-10'-260,"-4"1"1,3 4 131,-2-5 1,-3 1 147,2-6 1,1 6 210,4-1-45,0 7 1,0-2-1,0 11 1,0 7 74,0 5 1,0 7 0,0 1 263,0 6-445,0 5 1,4 8 0,1 3 0,-2 5 5,-1 4 1,-2 1 0,0-1 0,0 0-55,0-4 1,0-5 0,0-8 0,0-5-606,0-4 0,2-5 188,2-12 0,-2-8 0,3-7 0,-4-12-84,-1-10 0,0-4 0,-1-3 469,-4-4 0,-3-9 0,-6-9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3.4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0 8027,'15'0'-409,"-1"2"0,1 1 342,-1 2 0,5 6 0,1-1 0,-1 1 319,2-1 1,-5 3 0,3-4-183,-3 4 0,-3 2 0,-2-1 1,-3 0-84,-1 1 1,-2-1 0,-7 2 214,-3 4-195,-3-4 0,-6 11 0,-2-4 1,-4 1-44,-4 0 0,-3-7 0,0 3 0,1-6-113,2-4 0,4-4 0,-2-6-628,1 0 777,8-6 0,0-9 0,5-7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3.8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203 58 7958,'-14'0'-509,"-1"0"0,6-1 938,-1-4-262,7 3 1,-5-9-1,5 5-11,-2-2 0,-5 3 1,4-3 355,-2 1-355,-2 2 0,0 5 0,2 2 0,0 3-17,0 5 0,-1 9 1,-6 5-1,2 5 2,4 5 1,-3 2 0,8 6 0,0-2-76,3-1 0,2-7 1,4 2-1,5-5-194,3-5 1,9-5 0,6-9 0,7-7-1613,7-6 1739,-2-5 0,10-20 0,-7-2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8.5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174 73 8192,'-6'-13'-1436,"-4"2"1642,-3 2 0,1 4 0,0-3 262,3 1 1,-1 1 0,-4 3-324,-1-2 1,1 0-197,-1 5 181,7 6 1,-3-2 0,4 5 104,-1 3 1,5-4-337,-2 1 1,4 1 0,2 3 74,4-4 1,-2 4-1,7-5 1,3 2 42,5-1 0,-1-1 0,6 4 0,-2-3-25,-4 3 1,4 0 0,0 1-1,0-1 21,0-3 0,-2-1 0,-4 3 0,-3-1 87,-2 1 1,1 2-1,-6 2 31,-2-1 1,-1 5-1,-4 1 1,-2-1-177,-6 2 1,-8-5-1,-1 5 1,0-4 33,-2-2 1,0 3 0,-3-10 0,5 0-302,2-4 0,-2-2 0,0-4-124,1-2 1,9-6 0,4-9 0,5-5 435,5-4 0,3-7 0,6-2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7.4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8101,'-8'0'120,"1"2"0,7 4 1,0 7 10,0 5 0,0 8 0,0-2 0,0 3-41,0 2 1,5 1 0,0 3 189,-2 0-223,-1 7 0,3-4 0,0 6 108,-2 1-129,-2-9 1,-1 9-1,0-12 1,0-1-124,0-3 0,0-7 0,0-1-136,0-3 1,5-10 0,0-6-144,-2-8 0,-1-11 0,-1-7 366,4-6 0,-3-5 0,4-6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7.7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15 7990,'-8'-8'1269,"2"2"-1006,6 6 1,2 0-27,2 0-164,-2 6 1,6-3-1,-5 8 1,2 4 23,-2 3 0,0 7 0,1-1 0,1 5 37,-2 5 0,-2 0 0,-1 8 1,0 4-36,0 4 0,0 3 0,2 3 1,1-3-167,2-5 0,0-4 1,-4-6-1,3-6-454,0-6 0,3-5-20,-2-7 1,-2-6 0,5-6 105,-2-10 1,-1-8-1,-5-15 1,0-2-591,0-6 1025,-6-9 0,-2-3 0,-7-7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7.9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174 73 7990,'2'-13'0,"3"2"0,3 1-20,0-1 1,10 3-1,-4 0 1,4 1 49,3 4 0,-4 1 1,6 2-1,-1 0 114,1 0 0,-6 2 0,3 1 85,-4 2-211,-2 6 0,1-3 1,-1 8 4,1 4 1,-7-3 0,-4 6 193,-2-2-187,-2 11 1,-6-8 0,-4 10 281,-3-4-307,-8-1 1,3 0 0,-7 0 0,-4 0-144,-3 0 0,-4-2 0,3-1 0,-6-2-310,-3 2 0,1-7 448,2-5 0,-9 1 0,3-7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8.9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 15 8098,'0'-8'264,"6"1"1,1 9 0,4 3 0,0 4-107,5 4 0,-1 6 0,4 2 0,-3 0-71,-1 0 1,-1 5 0,0-2 0,1 2 8,-1-2 1,-4 3 0,-2-3-1,-1 5 78,-4 5 1,-2-4-1,-1 6 1,-1-1 33,-4 3 1,-3-1 0,-7 4 0,-1 2-161,-3 4 1,-2 1 0,-5-5 0,4-1 80,1-4 1,2-2-1,4-9-541,1-3-2832,-1-3 3244,7-26 0,8-4 0,8-20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9.2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8156,'0'9'1570,"0"1"-1505,0-7 0,7 5 0,2-5 19,4 2-11,8 6 0,-3-9 0,4 3-447,-1-4 321,5-1 1,-8 0 0,4 0 0,-1 0-352,-3 0 0,-2 0 0,-2 0-1321,1 0 1725,-7 0 0,-2 0 0,-6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9.3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7975,'6'8'-82,"2"3"1,7-6-1,1-2-178,3-1 0,-1-2 0,6 0 1,3 0 234,6 0 0,-3-5 0,4 0 25,-4 2 0,6-5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1.5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7872,'0'15'0,"6"-2"1466,4-4-1116,2 4 0,4-10 0,2 5 1,3-1-262,2-4 1,1-1 0,3-2 0,-1-2-255,-2-3 1,-5-3 0,4-5 0,-3 2-430,-2 1 0,-3 6 594,-6-6 0,4 0 0,-5-4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19.8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71 101 7920,'-14'0'0,"-1"0"119,1 0 1,4 0 719,1 0-608,5 0 0,0 0 0,8 0 0,6 0-89,3 0 0,3 0 1,2 0-1,3 0-86,1 0 1,4 0-1,8 0 1,4 0-31,4 0 0,3-4 0,3-1 0,5 2 33,3 1 0,4 2 1,1 2-1,3 1 9,2 2 1,-5 6 0,5-1-1,0 2-82,1 3 1,1-2-1,-9-2 1,2-1 124,2 1 1,-5-3 0,-5 0 0,0-2-10,-2-2 0,5-3 1,-4-2-1,1-4 32,0-5 1,-7-3 0,4-3 0,-3-2-263,-4-1 0,2-5 0,-11 5 0,-2 0-197,-2-2 1,-7 9 0,-5-2 0,-6 3-1167,-2 3 1251,-7 1 1,2 14 0,-10 1 0,-4 1-26,-4 1 0,-7-2 0,0 2 0,-5-6 265,-5-2 0,-5-8 0,-9-2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1.3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59 7522,'0'-10'-179,"0"1"1,0 4 944,0-5-358,0 7-667,0-4 357,0 7-185,0-6-92,0 4 273,0-4 0,0 8 27,0 2 0,0 0 1,0 5-1,0 2-47,0 2 1,0 3-1,0 2 1,0 5-70,0 4 0,0-1 1,2 9-1,1-1-16,2-1 1,-1 8 0,-4-5 0,0 3-16,0 0 0,0-7 0,0 0 1,0-6-344,0-7 1,0-3 192,0-2 1,5-9 175,0-10 0,0-9 0,-5-15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1.6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8233,'14'-8'0,"0"3"-381,1 3 1,-1 2-1,1 0 1,-1 0 380,1 0 0,-1 2 0,1 3-220,-1 5 441,1-4 1,-1 7 140,0-4-377,-5-2 0,2 6 1,-6-4-1,-2 4 24,-2 2 1,-1-1 0,-1 2 0,-4 2 13,-5 1 0,-3 5 0,-1-3 0,-2 0-69,-3 0 1,3-2 0,-4-4 0,4-2-109,2-4 1,-1 2 0,1-6-245,-1-2 398,7-1 0,2-15 0,6-3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1.9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0 7364,'-10'0'1233,"1"0"-705,5 0-374,-2 0 1,6 7-415,0 2 200,0-2 0,-2 7 0,-1-1-65,-2 5 85,-6 7 1,9-2 0,-4 6 0,1-2 54,0-3 0,1 3 0,4-4 0,0-1 8,0-2 1,0-4-1,1-3 1,4-4-213,5-4 0,2-3 1,4-4-1,2-3-34,1-4 1,2-11 0,-1-4-1,2-3 223,1-2 0,4-6 0,-5-2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3.0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8325,'0'-8'144,"0"1"-44,0 7 0,0 2-209,0 3 67,7-4 0,-6 12 1,4-3 84,-3 3 1,-1 1 0,3 1 0,1 1-5,-2 3 0,-2 2 0,-1 6 1,0 1-3,0 2 0,0 9 0,0-1 0,0 2-44,0-1 1,2 6-1,1-5 1,2-1-32,-2-2 1,-1-10 0,-2-8 0,1-4-323,4-6 1,-3-4 0,3-11-793,-4-9 1152,-1-12 0,7-17 0,1-7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3.2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41 7920,'0'-8'-333,"1"-4"0,3 6 63,0-2 0,8 5 0,-3-1 283,4 8 1,2 4 0,-1 6-1,0-1 73,1-3 1,-5 3 0,-2-4 278,-2 4-252,5 1 1,-9 1 0,3-1 181,-4 1-224,-1 6 1,0-5 0,0 3-17,0-3-16,0-1 0,-6-1 0,-4 1 2,-3-1 1,-1-1 0,-1-2 0,1-3-165,0-1 0,4 2 0,0-4-576,-1-2-264,5-1 963,-1-2 0,14-7 0,1-1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5.2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 7841,'8'0'-581,"-1"-6"590,-1 4 0,-4-6 446,3 3-447,-4 4 21,6-6 0,-6 9 97,4 3 0,2 3 0,-3 8 1,0 1-64,-3 3 1,-1 7-1,0 0 1,0 7-58,0 3 1,0-3 0,0 3 0,0-2-5,0-3 1,0-1 0,0-4-1,0-1-297,0-2 0,0-6-570,0 1 517,0-10 0,0-9 1,0-9 347,0-4 0,0-8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5.6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44 7841,'5'-10'-135,"-1"1"1,1 4-32,-5-5 514,0 7-217,0-4 0,-1 7 0,-4 0 4,-5 0 0,2 5-58,-2 0 1,2 6-358,-1-1 215,2-4 0,7 7 1,0-3 34,0 3 1,0-4 0,2-1-1,1 0-8,2 1 0,6-6 0,-1 2 0,3-2-8,1 2 1,1-4-1,-1 4 1,-1-2 27,-3 2 1,2-3 0,-4 4-5,1 0 0,-3-2 0,-4 4 1,1 0 122,2 0 1,-1 1 0,-5 6 0,-2 1-41,-2 3 1,-5-3 0,4 4 0,-2-3-17,-4 3 1,4-9 0,-1 2-181,-2-5 1,-1-5-1,3-10 1,2-7-980,1-8 1114,4-12 0,-11-3 0,5-7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5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7841,'8'6'551,"-3"4"0,3 1 0,0 1-508,0-3-42,5-6 1,-7 10-1,5-3 91,-1 3 66,-7-5 0,8 5 0,-4-4-114,1 4-72,-5-5 0,8 5 0,-6-3 0,-2 2-65,-1 3 1,3 4 0,-1 2 0,0 2-12,-3 2 1,-1 7 0,-1 4 0,-3-1-7,0 0 0,-8-1 1,4-6-1,-1-4 107,-1-5 1,2-3 0,-3-3-1,1-4-326,-1-4 1,3-5 0,0-5 38,1-4 0,3-4 1,4-2-380,0 1 343,0-7 326,0 5 0,6-11 0,2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6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 7841,'10'0'-272,"0"0"650,-7 0 29,3 0-441,-6 0-528,7 0 378,-6 0 1,11-1-1,-6-3 184,2 0 0,2-8 0,4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5.4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0 246 8126,'0'-24'77,"0"2"0,0-1 0,0 2 0,0-1 0,0 1 0,0 0 0,0 4 0,0 0 0,0 3 212,0 0 1,7 1 0,2 3-315,4 5 1,-3 4 0,0 1-226,1 0 1,-3 0 0,1 1 249,3 4 0,-1 3 1,-1 7 228,-6-1 0,-2 0 0,-2 3 1,0 0-49,0 3 0,0 4 0,0-5 0,-2-1 170,-2-2 1,2-2-1,-4 1-102,-1-1 0,4-4 240,-7-1-2740,7-6 416,-3 4 1835,6-7 0,6 0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1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7872,'0'-8'694,"0"1"1,0 20-1,0 5 1,2 4-373,3 2 1,-4 0 0,4 5 0,-3 0-122,-2 0 1,0 7-1,1 0 1,2 3-142,2 0 0,0-1 1,-5 4-1,0-4-775,0-4 1,0-10-1010,0-4 0,5-12 1724,0-8 0,6-20 0,-3-10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6.3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15 7841,'-2'-8'1610,"-2"4"-1325,2 2-217,-5 2 0,7 6 0,0 4 50,0 3 1,0 1 0,0 1 0,0-1-69,0 1 0,0 4 1,0 2-1,0 1 9,0 4 1,0 1-1,2 4 1,1 1-124,2 2 0,0 9 0,-3-3 0,1 0 27,2 2 1,-1-5 0,-4 0 0,0-3-229,0-7 1,5-4-718,0-9 728,0-6 1,-5-3-1,0-11 1,0-9-1233,0-7 1486,0-12 0,-7-9 0,-1-9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6.6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15 7764,'10'-5'-170,"0"0"0,-6 0 1,6 5-1,1 0 298,2 0 0,-3 0 0,0 0 0,1 0 87,2 0 1,1 0 0,1 2-205,-1 3 0,-1-2 0,-4 7 1,-2 1-64,-1 2 1,-4 7 0,3 5 0,-5 2 39,-5 2 1,-3 0 0,-7 0 0,1 0-136,0-1 0,-7-3 0,-3-1 0,-4 0-163,-1-2 1,5 4 0,2-7 0,-1-1 309,1-2 0,4-2 0,-3 1 0,7-1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7.0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0 116 8615,'2'-10'-4,"3"1"0,-2 6 1,6-2-1,4 3 238,5 2 1,0-5 0,4 0 0,1 2-169,-1 2 1,4 1-1,6-2 1,3-1-111,2-2 1,3-1-1,7 2 1,1-2 39,-1-2 1,4 3-1,2-3 1,2 2-197,-2 2 1,1-2 0,-4 1-1,0 2 130,0 1 1,3 4-1,-5 1 1,-1 4 109,-2 1 1,-4 1 0,0 4 0,-5-2-14,0-1 0,-7 0 1,-7 2-1,-1-2-66,-3-5 0,-2 1 0,-2-1-254,1-2 1,-7-7-1,-3-6-142,-4-3 1,-1-1 0,0-1 434,0 1 0,-6-1 0,-2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7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145 44 7841,'-2'-9'223,"-3"-1"1,2 7 0,-5-4 90,2 1 226,1 4-334,5-4 1,-2 6 0,-1 2-219,-2 2 1,0 0 0,5 5-1,-1 3-79,-4 0 0,2 9 0,-7 3 1,-1 2-97,-2-2 1,3 3 0,1-2 0,-1 2 79,2 2 1,-3-5-1,6-2 1,2-1 193,1-3 0,4-2 1,2-2-1,6 1-60,3-1 0,1-6 1,1-3-766,-1-3 524,7-2 1,2-2 0,4-3 213,-3-4 0,3-11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7.7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29 7841,'0'-9'166,"0"-1"0,-1 7 142,-4-2-167,3 3 1,-6 2-130,3 0 1,2 5-1,-5 2-58,2 1 1,1-3 0,5 4 25,0 2 0,-5-3 1,0 2 84,2 1 0,1-3 18,2 2 1,0-5 0,2 3 0,1 0 41,2 0 1,2-3 0,-3 3-1,4 0-45,0 0 1,5-3 0,-3 4 62,3 3 1,1 0-220,1 3 42,-7-1 1,0-1 0,-5-2 0,2-1 19,-2 1 1,-1 2 211,-2 2-178,0-1 0,0-4 1,0-1-1,-2 1-17,-3-2 1,2 3 0,-7-6-130,-1-2 1,-2 4 0,-1-2-407,-1-2 1,1-8 0,-1-6 531,1-7 0,-1-4 0,1-7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7.9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0 7841,'14'0'169,"2"0"0,2 0 131,1 0 0,1 5 0,-6 2 0,0 1-162,1 3 1,-2 2 0,-2 3 0,-1 1-29,1 3 1,-5 4-1,-1-3 1,-3 1-14,-2 4 1,0 1 0,0 2 0,0 0-73,0 0 1,-2 1 0,-3 3-853,-4 0 664,-4 7 1,-3-9 0,-4 3 0,-4-5-322,-3-5 0,3-3 484,0-7 0,-7-6 0,-6-1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9.0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1 7854,'-8'0'160,"2"0"1,6 1-1,0 4 1,0 5-39,0 3 0,0 3 1,0 3-1,2 7-24,2 6 0,-2 10 1,3 7-1,-4 4 33,-1 7 1,0-4-1,0 4 1,0-9-276,0-6 0,0-6 0,0-15-462,0-5 0,0-11 0,0-10 0,0-14 606,0-16 0,-12-5 0,-4-13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29.2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7841,'10'0'-28,"-1"0"0,-4 0 153,5 0 1,-1 5 0,6 2-92,-1 1 0,1-4 0,-1 4-61,1-1 29,-1 4 1,-4-3-1,-2 7-10,-2-1 4,5-6 1,-9 5 0,3-3-80,-4 2 100,-1 3 1,0-1-1,-1 1 1,-4-1-86,-5 1 1,2-1-1,-1 1 1,-3-1-196,0 1 1,-3-3-1,-1 0-109,-3-3 0,3-6 372,-4 2 0,4-3 0,2-2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0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30 7820,'-6'-8'-251,"4"-5"286,-11 11-20,12-4 1,-7 12 24,3 4 1,3-2-1,-3 1 1,4 3 39,1 0 1,-5 3-1,0-1 1,2 1-17,1-1 0,2 6 0,2 0 106,3 3-192,-4-5 0,12 3 0,-3-7 0,3 0-161,1 1 0,1-2 0,-1-4-559,0-4 537,1-3 1,1-4-1,2-3-350,1-4 555,0-4 0,-4-2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0.7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29 7458,'14'-6'-298,"-6"4"377,5-5 0,-11 6 1080,3-4-763,-4 3-359,-1-4 51,-6 6 1,3 0 0,-7 2-73,-1 2 0,-2 4 0,0 7 0,2-2-238,1-4 0,5 3 1,-3-6 70,2 2 97,1-5 0,11 4 0,4-7 98,3 0 1,1 1 0,1 3-1,-1 0 3,1 0 1,-1 2 0,-1 0 0,-2 1-1,-1-1 0,-2 6 0,3-3 66,-1 4 1,-7 2 0,2-1 193,-4 0-179,-1 1 1,0-1 0,-1 1-109,-4-1 0,-1-4 0,-6-2-129,3-2 1,-1-1 0,-4-6-325,-1-4 0,7-5 0,3-9 433,4-5 0,-6-4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1.9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7881,'0'10'1106,"0"-1"-941,0-5 1,0 4-1,1-4 1,2 6 602,2 3 1,2 3-1,-4 3 1,2 5-234,-2 4 1,3 7-1,-1 4-123,-2 2-288,5 3 0,-6 10 0,3 4 0,-2 3 32,2 4 0,-3-11 0,2 4 1,0-3-325,0-4 1,-2-6 0,4-10 0,-1-4-1372,0-9 1,0-14 442,-5-12 0,0-13 1096,0-16 0,-7-11 0,-1-7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0.9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7789,'14'0'0,"1"0"56,-1 0 1,1 5-1,-1-1 1,0 1 442,1 2 0,-1-1 0,-1 5 0,-1-1-274,-3 1 0,-1 2 1,2 2-1,-5-1-86,-4 0 1,-1 7 0,0 2 0,0 1-151,0 0 0,0 0 1,-1 3-1,-3-2-600,0-6 0,-8 0 1,3-3 610,-4-3 0,-8-8 0,-2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3.0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52 7493,'-10'-5'-1298,"2"-1"1494,2-2 0,-6 0 561,3-2-584,2-3 1,1 13 0,7-1-103,4 4 1,-2 8-1,5-1 1,-1 2-17,-4 3 1,4-1-1,-3 1 1,0 1 21,-3 3 0,-1 4 0,0 7 23,0 4-54,0 3 1,-1 6 0,-4 1 0,-3-1 53,0 0 1,-4 6-1,6-3 1,0-4-47,-1-7 1,-2-6 0,4-5-364,1-4 1,3-12 0,1-10-430,0-11 1,0-16 737,0-14 0,0-7 0,0-8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3.2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15 9341,'15'0'-167,"-1"-5"1,1 1 0,-1 0 188,1 3 0,-1 1 0,1 0 1,-1 1-146,0 4 0,1-3 0,-1 4 0,-1 1 107,-3 2 0,-4 4 0,-6 2 1,0 1 46,0 3 1,-1-1 0,-4 6-1,-6 0-40,-7-2 1,0 4 0,-6-7 0,-2-1-285,-1-2 0,3-8 293,0-3 0,0-10 0,-5-3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4.6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6946,'8'0'700,"0"0"-374,-3 0-180,-3-7 1,11 6-113,-4-4 30,4 3 0,2 2 0,-1 0-197,1 0 1,-1 0 0,1 0 0,-1 0-207,0 0 1,1 0 0,-2 2-115,-4 3 1,-2-2 452,-7 6 0,-13 1 0,-3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4.8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7841,'8'-1'144,"-2"-3"20,1 0 0,1-1 0,6 5-285,0 0 0,3 0 1,0 1-1,4 3 94,2 0 0,1 6 27,5-5 0,6 0 0,2-5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5.2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44 189 7841,'-14'0'986,"4"0"-949,0 0 389,7 0-152,-3 0 0,7 0 241,4 0-458,3 0 1,8 0 0,4 0 0,4 0-2,3 0 0,10-5 1,5 0-1,6 0-25,3-1 0,-1-1 0,6-4 0,5 2-69,4-3 0,0 4 0,5 0 0,-3 0-12,2 0 0,-5 5 1,1-3-1,-3 1 104,1 0 1,4 0-1,-4 5 1,-2 0-34,-1 0 1,-3-2 0,0-1 260,-4-2-169,3 1 1,-11 4 0,3 0-80,-3 0-4,-2-7 1,-6 4-1,-3-5 1,-5 2-40,-5 2-82,3-4 1,-15 7 0,0-6-699,-3 1 396,-5 4 0,-12-4 0,-6 6 0,-10 0-378,-8 0 1,-5 5 770,-7-1 0,-12 8 0,-3-4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5.7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52 7880,'-14'-13'0,"0"3"0,5-3 253,5 4-52,2 2 0,2 7 0,0 10 61,0 3-167,0 1 1,5 2-1,1 3 1,1 6-3,-1 2 1,1 2-1,-4 0 1,2 0-91,-2 0 0,3 3 1,-1-2-1,-2-4-234,-1-4 1,-2-2 0,0-6-219,0 1 0,0-9 101,0-6 0,0-11 0,-2-10 1,-1-2 347,-2-2 0,-1-3 0,3-1 0,-2 1 0,2-1 0,-4 1 0,2 3 0,2 2 0,2 2 0,1 2 0,1 4 0,4 1 0,3 0 0,6 1 0,1 1 0,-1 3 0,1 6 0,-1-2 0,1 3-15,-1 2 1,1 0-1,-1 0 1,1 0 234,-1 0 1,-1 2 0,-2 1 0,-3 3-88,-1 2 0,2 2 1,-4 5-64,-2-1 0,-3 2 1,-3 2-1,-3 1-73,-2-1 0,-2-2 1,-5 0-1,-1 2-164,-3 1 1,3-2 0,-3-5 0,3-4-229,1-2 0,1-1 1,1-7 394,3-2 0,4-4 0,6-7 0,0 1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6.0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102 14 8413,'-15'-8'546,"7"3"-644,3 10 110,-3 3 0,5 6 0,-5 1 0,0 1 70,0 3 0,3-1 0,-3 6 0,2 0-144,3-2 1,1 4-1,0-5 1,-1 0-46,-2 0 0,1 3 0,5-5-48,4-1 1,3-9 0,6-4 0,1-3-100,-1-2 1,2-2 0,2-1 0,1-3 45,-1-2 1,1-7 0,-3-4 0,-3 1 207,0 2 0,0 2 0,1-1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6.2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7880,'0'-8'64,"0"1"1,5 19-1,-1 4 203,0 5 1,-3 3 0,-1 5-1,0-1-138,0 1 0,0 5 0,0 1 0,0 1 9,0-1 1,0 4 0,0-6-185,0 0 163,0-9 1,0-3-637,0-7 299,0 0 1,0-7-691,0-7 608,0-7 1,2-13 0,1-4-1,2-4-338,-2-1 0,-1-4 640,-2-1 0,-7-6 0,-1 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6.4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7880,'10'0'15,"0"0"0,-6 0 1,6 0-1,1 0 135,2 0 1,2 2 0,-1 1-1,1 3-267,-1 2 1,-1-3 0,-2 5-128,-1 1 184,-7-5 1,8 7 0,-6-3-1,-2 3 69,-1 1 1,-4-3 0,-3 2 0,-4 5 4,-4 3 0,-2-4 0,1 4 1,0-1-80,-1-1 0,2-5 0,2-6 1,1-1-256,-1-4 0,5-3 0,1-6 320,3-9 0,-4-6 0,-2-8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2.5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319 102 7862,'-15'0'-883,"7"0"0,2-2 849,6-2 1,1-4 0,4-5 0,5 1 293,3 3 1,1 1-1,1-3 1,-1 2 148,1 3 1,5-4-1,3 6 1,1 0 56,0 3 0,-5 1 1,4 0-1,-2 1-80,-4 4 1,0-2 0,-5 7-1,0 1-112,-3 2 1,-6 2-1,2 1-520,-3 3 203,-2-3 0,-7 5 0,-2-7-1044,-4 1 691,-14-1 1,-1 1 0,-13-1-1,-8 1-374,-5-1 0,-7 2 0,-13 3 770,-3 6 0,-4 2 0,-5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6.7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7880,'8'7'493,"-4"2"-275,-2 4 0,-2-3 0,0-1-115,0 3 0,0 2 0,0 4 0,0 4 17,0 6 0,-2-3 0,-1 11 676,-2-1-544,1 2 1,4 1 0,0 1-253,0 1-26,0-5 0,0-1 0,0-8 581,0-2-2241,0-6 1248,0-4 1,4-14 0,1-11-1,-2-5-572,-1-3 1010,-2-7 0,6-3 0,2-8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7.0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100 71 7880,'1'-13'173,"3"2"1,1 1-25,-2-1 200,-2-2-163,-1 5 0,-6 4-168,-4 8 18,4-2 1,-7 9-1,3-4 1,-2 1 10,-3 3 0,5 2 0,1 1 23,-2 1 0,4-1-125,2 1 1,10-3-1,5 0 1,3-4-61,1-2 0,1 1 1,1-4-1,1 2 67,3-2 0,-1 3 1,-5 1 96,1 1 1,-6-5-1,-1 3 1,-1 1-52,-4 2 1,-1 4 484,-2 2-321,-7-1 1,1 1 0,-5-3-352,1-2 17,0 3 1,-4-11 0,-1 2-545,1-2 0,1-4 716,3-2 0,-2-11 0,4-7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7.2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7880,'8'1'0,"-3"4"0,-2-2 323,2 7-202,-4-7 1,11 10-1,-6-3 1,1 3 156,-1 1 1,4 5-1,-4 1 1,1-1-199,-1 2 1,0-4 0,-2 6 0,0-1-27,0 1 1,-3 1-1,-1 5 1,-1-2 31,-4-3 1,-2 4 0,-4-6 0,1 1-240,-1-4 1,3-5 0,0-2 0,0-4-613,0-2 1,3-3 0,-3-8 236,2-4 0,1-4 1,5-3 527,0-3 0,6-4 0,2-6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7.3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8941,'7'8'-1428,"1"-1"1428,6-7 0,-6-7 0,-1-1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7.7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 9444,'-9'6'802,"3"2"0,6 7 0,0 1-521,0 3 0,0-1 0,0 6 34,0 1-273,0 3 1,0 7 0,0 4 0,0 2 38,0 3 0,0-4 1,0 2-1,0 1-392,0-3 0,0-3 0,0-10-505,0-2 0,0-8 299,0-12 0,5-13 0,0-18 0,-2-6-1510,-1-6 2027,-2-4 0,0-8 0,0-1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7.9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7889,'9'0'0,"1"0"261,1 0 0,-3 0 1,2 0-1,3 0 99,4 0 0,-1 0 1,4 0-305,-4 0 1,-2 0-1,-1 2-113,-3 3 0,-4-2 1,-6 8-1,0 3-40,0 4 0,-6 6 0,-4-3-33,-3 2 82,-1-6 1,-1 9 0,1-7 0,-1-3-465,1-4 1,4-1 248,1-6 263,5-1 0,-2-16 0,6-4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8.1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0 7864,'0'8'361,"-6"5"0,2-10 0,-4 7 358,2 1-508,1 2 1,0 2-1,1-1 297,0 1-396,3-1 1,1 5 0,0 1 0,0-3 30,0-1 0,0 4 1,0-1-1,0-1-182,0-2 1,0 3-1,0 0 1,1-1-335,4-2 0,-2-6 0,7-1-293,1 2 1,-3-4 0,2-4-510,1-6 1175,2-5 0,1-13 0,1-2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8.4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7864,'8'0'685,"-4"0"0,-7 2-93,-2 2 1,-4 0-1,2 5-436,-1 3 1,5-4 0,-3 1-288,-1 3 0,1 0 0,-4 3 164,5-1 1,2-4-298,-2 0 201,4-1 1,-6 1-1,9-2-44,3-2 58,-4-1 1,7 0 0,-3 0 45,5-2 1,3-1-1,1-2 1,-1 1 8,-3 4 1,2-2-19,-2 7 1,-4-1 0,-1 6 88,-3-1 0,-2 1 1,-2-2-1,-3-2-5,-4-1 1,-4-2-1,0 3 1,2-3-703,1-2 0,1-1 1,-4-6-107,3-4 736,-3-10 0,5-7 0,-6-7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8.6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1 7859,'22'5'0,"-2"1"145,-4 2 1,0-5 0,1 4 0,3-1 298,-3 4 0,-1 7 0,-1 4 0,-1 2-86,1 3 1,-6-4 0,-1 2-1,-1 2-118,-4 1 0,-1 0 0,-2-1-1146,0-2 682,-13 0 1,2 4-1,-14-3 1,-2-1-904,-5 2 1127,-11 1 0,-15 2 0,-8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9.1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26 7953,'-8'-6'211,"3"-4"1,5 4 0,3 2-89,2 8 1,5 4 0,-5 6-1,-1 1 52,3-1 1,-6 5 0,4 2 307,-3 2-408,-2 7 0,0 2 0,0 7 320,0 1-299,0 2 1,0 1 0,-2 1-95,-3-1-75,4-6 1,-6-2 0,7-6-712,0 0 333,0-6 0,0-17 1,0-16-1,0-12 451,0-10 0,0-5 0,0-7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4.1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59 7613,'0'-10'-460,"0"0"561,0-1 0,0 3 275,0-1 293,0 5-463,0-2 1,0 7 0,-1 4-29,-4 5 1,2 3 0,-5 1-56,1 1 0,1-1 0,3 1 0,-4-1 42,-1 1 0,3-1-4,-4 0 47,5-6 7,-2 5-189,0-5 0,4 2 0,-3 0 1,4 1-81,1 2 1,0 8 0,0 4 0,0 6-81,0 3 1,0 6 0,1-3-1,2 0 25,2-4 0,2-4 0,-4-5 0,3-4-114,2-4 0,2-8 1,4-3-1,1-4-273,-1-1 0,2-13 0,2-6 496,1-7 0,7-15 0,-3-4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9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7667,'14'0'-270,"1"0"1,-1 0 0,1 0 102,-1 0 0,1 0 0,-1 0 1,1 0 320,-1 0 1,0 0 0,-1 1 33,-3 4 0,-2-2 0,-5 7 0,2 1-64,-2 2 1,-6 8-1,-3 3 1,-2 3 51,-4 2 0,-1 0 0,-1 0 0,0-2-78,-1-2 1,1 0-1,-1-7-598,1-5 273,6 1 0,-5-12-690,3 3 917,4-4 0,-1-7 0,7-2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39.6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15 7953,'9'0'0,"0"-2"602,-3-3 199,-1 4-122,-5-6-379,0 7 1,-2 0-235,-3 0 1,-3 2 0,-6 1 0,1 3-63,3 2 1,-2 0 0,2 4-1,-1-1-78,1 5 1,-3 0 0,5 8 0,0 2 49,3 1 0,-1 2 0,1 2 0,2 1-35,1 1 0,9 0 0,2-8 1,4-2 50,2-2 1,1-7-1,1-6-1553,3-1 1181,5-3 1,-2-12 0,6-6 0,-2-10 379,-3-8 0,3 1 0,-4-4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0.0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1 7559,'-8'0'612,"1"0"0,7 6 0,0 4 1,0 2-447,0 3 1,0-1-1,0 2 1,0 4-119,0 4 0,0 5 0,0 4 0,-1 6 1,-4 3 0,3 3 0,-4 3 0,1 5-6,0 3 0,-1-3 0,2-3 0,0-5-377,0-8 1,3-16 0,2-8-262,4-5 0,-3-12 1,4-12-1,-1-11 595,0-10 0,0-11 0,-5-3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0.3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15 100 7913,'0'-14'368,"0"-1"0,5 1 0,1-1-173,2 1 1,2 1 0,5 3-360,-1 5 0,0 5 1,1 5-1,-1 3 101,1 0 1,-2 5 0,-2-3 0,-3 3 45,-2 1 0,1 1 0,-4 1 0,2 1 28,-2 3 1,-1 4 0,-4-3 270,-3 1-255,-3-4 0,-1 4 1,-1-4-221,-1 1 130,-2 0 1,-2-4 0,1-1 0,-1 1-303,1-1 1,0-6-1,-1-1-384,1-1 749,-1-4 0,7 4 0,2-6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0.9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15 7456,'0'-8'174,"0"2"0,5 7 0,-1 4 51,0 5 0,-3 3 1,1 1-1,1 1-105,2-1 1,0 7-1,-5 3 1,0 3 89,0 2 0,-2 5 0,-1 1 0,-4 1-30,-1-1 1,5 4 0,-3-6 246,-1 0-401,6-3 0,-6-12 1,7-4-851,0-1 1,2-7 0,3-2 823,4-8 0,4-10 0,2-8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1.3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57 7817,'0'-14'552,"0"5"361,0-3-491,0 4 0,-2 0-369,-2 3 0,-3 5 1,-4 3-97,1 2 0,5 6 0,-4-1-19,-2 3 0,3-4 43,-2 1 0,5-2 144,-5 1-227,7 4 41,-3-11 0,7 11-28,4-4 85,3-2 0,2 1 0,0-3-20,1 4 1,2-1 0,1 2 2,1 1 0,-6-3 0,1 2 0,1 1 1,-4-3 0,-1 0 0,-1 0 33,0 0 0,-1 2 0,-4 4 63,0 1 1,0-6 0,0 1-52,0 1 0,-6-3 0,-4 0 5,-2-1 1,2-2 0,0-4-755,-1 4 497,-2-3 1,-1 4 0,-1-6 0,2-1-542,4-4 1,-3-3 767,8-7 0,-8 1 0,4-1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1.7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8804,'8'6'261,"-2"2"1,-1 2-168,0-1 0,4-4 0,-2 3 0,1 0 213,3 0 0,-3 2-218,2 4-75,-7-6 1,8 5-1,-6-3 1,-2 3 82,-1 1 1,-2 7 0,0 3 0,0 3-74,0 2 1,0 0 0,-2 2-1,-1 1-5,-2 2 0,-4 1 0,2-3 1,1 0-631,-1-4 0,-2-6-604,4-7 0,0-11-165,5-8 1380,0-5 0,-6-18 0,-2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2.3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5974,'8'0'-31,"5"0"1,-5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2.5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0 7784,'-9'0'-508,"-1"0"544,7 0-156,-4 0 210,7 0 260,0 0-425,-6 7 0,4-4 129,-2 7-54,2-7 0,2 10 0,0-5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4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73 100 7602,'-9'0'237,"-1"0"-416,7 0 299,-4 0 66,7 0 0,2 0-132,3 0 0,-4 2 149,4 2 1,-3 0-8,-2 5 0,0 1 0,-2 4 29,-3 1 0,2-1 1,-5 1 17,2-1 0,1-4 1,5-1-280,0 3 1,1-1-202,4-1 1,3-4 0,5-8 100,-3-2 1,1-6 0,-6-8 0,-2-3 0,-1-1 0,-2-2 0,0-4 0,0 3-42,0 1 1,-2 6 0,-1-1 0,-4 4 249,-1 6 1,4-3-1,-6 8-15,-1 0 0,3 4 1,-2 5 25,-1 5 0,4 3 1,3 1-1,2 1 66,2-1 0,0 1 0,0-1-44,0 0 0,2 1 1,2-1-35,6 1 1,-2-7-1,0-2 1,0-1-55,0 0 1,-3 0 0,5-5-19,1 0 1,-3 0-181,2 0 32,-7 0 1,3-7 77,-6-2 0,-5-4 0,-1 0 1,0 2 32,-1 1 0,-4 7 42,1-2 0,-3 3 1,-1 2-4,-1 0 0,7 7 0,4 2 0,2 4 108,2 2 1,0-1 0,0 1 40,0-1 1,2 1-1,2-3 1,4 0-26,0-3 0,5-4-136,-3 5 1,3-9-1,0-1 47,-4-8 0,-2 0 1,-7-1-1,0-3-151,0 0 0,0-3 0,0 1 0,0-1-135,0 1 0,0 4 0,-2 1-43,-3-3 141,4 6 1,-7-1 210,3 7 0,2 0 167,-7 0 1,5 2-87,-4 3 1,5-2 89,-1 7-137,4-1 1,1 1 0,1 0 0,3 1-35,1 2 0,4-4 0,-2-1 1,1-1-272,3-4 1,-3 3-158,2-1 1,-6-2-1,4-7 53,-1-6 1,-2 2 0,-5-2 0,-2-1-337,-3-2 0,2-1 651,-7-1 0,1 1 0,-6-1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4.3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0 7874,'-8'2'1235,"3"3"1,3 3 0,2 6-845,0 1 1,0-1 0,0 2 0,0 2-111,0 1 1,0 7 0,0-1 4,0 8-251,0 4 1,0 6-1,0 2 1,-1 3-198,-4 5 1,2 2-1,-5-1 1,0-1-119,0 2 0,4-5 1,0-4-1,2-7-1793,2-10 769,0-7 1,0-26 1303,0-11 0,6-22 0,3-8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6.3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7734,'10'0'44,"-1"0"0,-4 0 394,5 0-187,-7 0-286,3 0 57,-6 0 0,0 1-502,0 4 1,2-3-522,3 3 1001,-4-4 0,12-7 0,-5-2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6.6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8186,'2'-8'998,"3"3"1,-4 5-792,4 5 0,1 8 1,-1 6-1,-2 1-124,-1 1 1,-2 1-1,0 9 1,0 2-64,0 6 1,0 4 0,0 4 0,0 3 37,0 1 0,0-4 0,0-1-214,0-6 123,0 2 0,2-18 1,1 0-1092,2-6 839,-1-10 0,-2-3 1,1-10-661,2-5 636,0-9 1,-5-10 308,0-9 0,0-4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6.8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30 7837,'0'-8'144,"1"0"149,4 3 1,3 3 0,6-3-325,1 4 0,-1 2 0,1 3-12,-1 0 0,-4 3 0,0-4 0,-1 3 45,-1 2 1,-1-3-1,-7 5 1,0 1 8,0 2 1,0 1 0,0 1 0,-2 1 92,-3 3 0,-1-3 1,-5 4-1,1-4-194,-1-2 1,4 1 0,1-3-742,-1-2 1,7-4 830,0-6 0,0-12 0,7-4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7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7837,'8'7'855,"-2"-6"1,-7 7-1,-3-3-790,-1 5 0,1-2 0,4 1 0,-2 3 56,-3 0 0,4 3 0,-4-1 0,3 2-5,2 4 1,0-3 0,0 7 0,0 1-61,0-3 1,0 1 0,0-6-369,0 2 223,0-6 1,7 0-988,2-3 721,4-4 1,-3-1-1,-1-10 1,3-4-243,0-4 0,3-3 0,-1-4 597,1-4 0,-1-3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7.3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57 7794,'-2'-10'1373,"-1"1"-1041,-2-2 0,-1 4 1,3 1-92,-2-1 0,-2 6-104,3-4 0,-4 5-207,-7 5 1,7-2 0,3 7 10,4 1 1,-4 2 0,0 1 0,2 1 77,1-1 1,2 0 0,2 1 128,3-1 1,-4 1 0,6-1 0,-1-1-22,4-3 0,-2 1 0,1-5-100,3 2 1,0 0-118,3 2 0,-7-2 1,-2-5-1,-1 4 35,0 1 1,0-3-1,-7 3-196,-3-2 137,4 5 1,-12-3-1,5 7 1,-2-2-199,1-4 0,-1 3 0,-4-8-200,-1 0 1,1-4 0,1-7 511,3-7 0,-3-14 0,5-9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7.6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7793,'9'2'549,"1"3"1,-5 1 0,3 5-1,0-1-326,0 1 0,-3 2 0,4 2 0,1 1-53,-2 3 0,3-1 1,-4 4-1,-1-1 6,1-3 1,-3-2-1,-2-2 1,1 1-217,2-1 0,0 1 0,-5-1 0,0 0-290,0 1 1,-6-1 0,-3 1 0,0-1-464,-1 1 1,1-7-249,-6-3 1,7-5 1040,3-5 0,4-10 0,1-7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7.7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30 7793,'15'0'638,"-1"0"0,1-2-334,-1-3 1,5 4 0,2-4 0,2 3-224,3 2 1,-4-4 0,2-1 0,0 1-201,-1 3 1,2 1-1,-5 0 1,-3 0-602,-1 0 1,-1 0-671,-1 0 822,-6 0 568,-1 0 0,-7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7.9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7759,'0'14'997,"0"1"1,0-1 418,0 1-1171,0 5 1,0-2 0,0 6 0,0 0-153,0-1 0,0 4 0,0-4 0,0-1-1020,0-3 1,0-7 926,0-3 0,6-12 0,2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8.4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7780,'0'16'497,"1"2"0,3 1-191,0-1 1,6 4 0,-5 2-43,-2 3 0,0 4-207,2 3 1,-3 3 0,3 8 19,-4 3 1,4-2 0,0 7-1,-2 0-40,-1-1 0,-1-9 1,2-11-1,2-6-279,-2-7 0,6-12-335,0-12 1,-2-16 0,-3-19 0,-2-5 576,-2-3 0,-6-13 0,-2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8.6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30 7799,'0'-8'318,"1"-4"0,4 8-186,5 0 1,-2 3-1,1 1-120,3 0 1,5 0 0,3 0-1,-1 0-3,2 0 1,-5 0 0,3 0 0,-3 0 25,-1 0 0,-1 0 1,-1 1 24,-3 4 0,-4 8 1,-6 8-1,0 2-2,0 2 0,-6-2 0,-4 1 0,-3 1-22,-1 3 0,-1-4 0,1-2 0,-1-2-862,1-7 1,4-1 825,0-7 0,7-6 0,-3-7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4.6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7874,'8'10'442,"-1"-2"0,-2 0 1,1-1-414,2-1 1,3-1-1,7-5 1,3 0-50,1 0 1,-2 0 0,2 0 0,-1 0 129,-3 0 0,-2 0 1,-2 0-1,1 0-74,-1 0 1,-4-2 0,-2 1-18,-2 1 1,-1 4 0,-5 14 0,-1 5-10,-4 4 0,-3-1 0,-7 7 1,-1 0-62,-3 0 1,3-4 0,-5 0 0,2-8-1,-1-5 0,1-8-1581,5-3 1055,-1-16 1,7-9 576,3-18 0,4-1 0,1-11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8.9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15 7799,'7'-8'2493,"-7"2"-2427,0 6 0,-2 0 1,-6 2 315,1 2-167,3-2 0,-3 11 49,-2-4-188,2 4 0,-4 2 1,5-1 17,-3 1-77,6 6 0,-8-4 0,6 7-140,2 2 144,1 1 0,2 2 0,0 0 0,0 0-83,0 0 1,2-2-1,3-3 1,4-4-284,4-4 1,2-7 0,-1-1 0,1-1-251,-1-4 1,5-8 0,1-6 0,-3-7-204,-1-6 1,-1-3 797,-1-2 0,1 0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9.1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12411,'0'14'0,"0"1"237,0-1 1,0 2-1,0 3 1,0 5-92,0 4 1,0 1 0,0 1-1,0 4 87,0 5 0,0 2 0,0 3-365,0-1 74,0 7 0,0-7 1,0 1-466,0-9-69,0-5 0,0-7-60,0-4 1,0-11 0,0-8 0,1-9-6,4-9 1,-3-13 0,2-12 0,-2-8 656,-2-6 0,-6-7 0,-2-2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9.4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44 7799,'6'-8'1268,"1"0"1,4 4-816,-2 0 0,1-6 1,5 5-678,-1 2 169,0 1 0,1 2 0,-1 0 0,1 2-40,-1 3 1,1-2 0,-1 7 11,1 1 0,-7-3 1,-3 2-1,-4 1 21,-1 2 1,0 3-1,0 1 1,-1 4 86,-4 2 1,1-4 0,-5 4 0,-2-1-91,-2 1 1,-2-6 0,1 2 0,-1-2-395,1-3 0,1-4 1,2-2-1528,1-2 1986,7-1 0,-10-18 0,5-3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49.6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28 7791,'8'-10'672,"-3"1"1,-2 5-276,2 0 1,-2 7-1,5 3 344,-1 2 0,-2 2-46,-5 4-496,0 1 1,0-1 0,0 1 94,0-1-232,0 1 0,0 6 0,0 3 0,-2 5 64,-3 4 1,4-1-1,-4 7 1,3 1-192,2 2 0,0 1 1,0-1-1,0-3-928,0-6 0,0-4 1,2-6-844,3-9 1836,-4-6 0,12-21 0,-5-3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1.0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345 1 7776,'-15'0'0,"1"0"-102,-1 0-744,7 0 173,2 0 358,6 0 246,0 0 123,-7 0 0,4 0 0,-6 0 91,-3 0 1,-1 5-1,-1-1 1,0 1 63,-1 2 1,-4-4 0,-1 7-1,4 1-8,5 2 0,-2 8 1,5 1-1,-1 2-97,-1 0 0,7 0 0,-2 5 0,3 0 18,2 0 1,5-2 0,2-2 0,2-6 1,7-3 1,0-2-1,8-1-152,2-3 19,-5-4 0,6-6 0,-3 0 0,2-1-21,-2-4 0,2-5 0,-7-8 0,1-2 18,0-3 0,-5-1 0,1-5 1,-6 0-56,-4 0 1,-1 2 0,-5 1 0,0 2-22,0-2 0,-7 6 0,-2 2 0,-4 5 133,-2 3 1,-4 7-1,-2-2 1,-1 4 5,-4 1 0,-1 0 1,-2 1-1,0 3 63,0 0 1,0 8 0,2-3 0,3 4 18,4 2 1,1-1-1,3 2 48,3 3-140,8-3 0,-1 10 0,6-5 1,2 0 11,2 0 0,9 5 0,8-4 1,2 2-43,2 0 1,3-6-1,1 1 1,0-4-68,-1-6 1,0-2-1,-3-9 1,-2-3-37,-2-4 1,1-4 0,-6-3 0,-3-2-28,0-1 0,-7-7 1,1 2-1,-2-3-1,0-2 1,-1 5 0,-4 0 0,0-1 50,0 3 0,-4 1 1,-3 7-1,-1-1 2,-3 1 0,-2 6 0,-1 1 32,-1 1-17,1 4 0,-2-4 0,-4 6-82,-4 0 98,-3 0 0,0 1 0,1 3 0,2 2-21,-2 2 1,-1-3-1,-1 5 1,4-1-36,5-1 1,3 5-1,2-3-34,-1 3 1,7 1 0,5 0-38,6 1 0,7-5 0,7-2 0,4 0-181,2 0 0,2-4 344,9 6 0,-3-7 0,4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1.9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44 7719,'-5'-10'-285,"0"0"1,0 5 316,5-4 323,0 6 772,0-4-811,0 7 0,0 2 0,0 3 0,0 4-74,0 4 0,0 2 0,0 1 0,0 3-108,0 5 0,-4 5 0,-1 3 0,2 5-102,1 5 1,2-2 0,-2 10 0,-1-2-174,-2 0 0,1-5 1,4-7-1,0-4 118,0-5 1,0-8-895,0 1 658,0-11 1,0-9-1,0-11-1466,0-7 851,0-4 874,0-13 0,0-9 0,0-7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2.2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7719,'14'0'596,"1"0"1,-1 0-1,-1 2 1,-2 1-973,-1 2 0,-1 6 0,6-1 1,-1 3 312,1 1 1,-6 1 608,1-1-427,0 1 0,-2-1 0,-3 0-64,-4 1 1,-1-5 0,0-1 0,0 4-9,0 5 1,-6-2 0,-4 5 0,-3-2-88,-1 0 0,-1 2 1,1-3-949,-1 1 297,1 0 1,6-12 690,3-7 0,10-7 0,3-7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2.4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7719,'9'0'1217,"1"0"1,-7 2-1098,2 3 0,-3 3 1,-2 8-1,0 1 136,0 3 1,0 5 0,0-1 0,0 4-78,0 1 0,-2 6 0,-1 2 1,-4 2-179,-1-1 0,5-6 0,-3 2 0,1-5-538,0-5 0,0-3-579,5-7 1,0-7-739,0-7 1854,7-13 0,1-10 0,6-5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2.7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15 7719,'8'0'2765,"-1"-2"-3244,-7-2 1,-7 2 1028,-2-3-212,-4 4 0,-2 1 171,1 0-578,-1 6 0,1 2 0,-1 7-133,1-1 0,4 0 0,2 1 198,2-1 0,1 1 0,5-1-54,0 1 1,2-6 0,3 1 81,4 1 0,4-3 0,1 0 1,1-1 55,-1-4 0,6 0 1,-1 0-1,-3 4 75,-5 1 0,2-3 1,-5 4-44,0 3 1,-1 0-1,-7 3 1,0-1 20,0 1 1,-2-1 0,-1 1-201,-2-1 56,-6 1 1,3-3 0,-5 0 0,2-4-468,1-2 0,0 4 101,-4-5 0,-1-2 0,3-8 0,2-5-51,5-2 428,3-9 0,-4-2 0,-2-6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4.0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27 7684,'-6'-8'851,"4"2"-365,-4 6 1,6-2 378,0-2-516,0 2 1,0-3-250,0 10 1,5-2 12,0 7 1,-1-5-89,-4 4-274,0-6 169,0 4 138,0-7 138,0 0-366,0 6-330,0-4 62,0 4 334,0-6 1163,0 0-914,-6 0-122,4 0 87,-4 0-21,6 0-89,0 0-230,-6 0-101,4 0 251,-11 0 1,10 0 48,-7 0 1,7 7-38,-2 2 1,4-1-120,1 2 0,0 0 34,0 4 0,0-4 130,0-1 0,0-4 448,0 5-292,0-7 0,0 5-20,0-3-160,0-3 0,4 6-60,1-4 1,7-2 6,-3 3 0,-1-4-24,2-1 1,-5 0 0,4 0-385,3 0 0,-4 0 508,1 0 0,1-6 0,4-2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5.1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42 7874,'15'-14'523,"-1"0"1,-4 5 125,-1 5 0,-4 4 0,3 4-239,-1 6 1,-3 5 0,-4 4 0,0 5-67,0 3 1,0 4 0,0 3-1,0 4-139,0 4 0,0 3 0,0 3 0,0 5-232,0 3 1,5-3 0,0-3 0,0-3-60,1-6 1,-4-12 0,4-1 0,-1-4-1132,0-2 1,6-11 333,-1-1 1,1-20-1,-1-9 1,-6-7 383,-2-2 1,3-6 0,0 0 0,0 2 498,1 1 0,-4 4 0,4 3 0,-1 5 0,0 3 0,1 1 57,-1 1 1,-2 6 656,7 3 1,-5 3-151,4 2 0,-4 7 0,3 2 0,-2 4-222,-2 2 1,2 1-1,1 3 1,-1 4-144,0-1 1,1 5 0,-4-4 0,2 1 32,-2 0 1,4-5 0,-1 4-318,2-2 1,-3-8-474,4-9 0,-1-10 0,4-9 0,-4-9-9,-2-8 0,1-3 0,-4-5 0,3 3 91,2 1 0,-3 4 0,3 8 197,-1 5 227,4 3 1,-8 8-1,7 3 103,1 3 0,-5 9 0,1 4 775,-1 7-558,-4 4 1,4 2 0,-6 0 0,0 2 131,0 1 0,2 1 0,1-3 1,2-2-92,-2-2 0,3 3 0,-1-5 0,0-3-289,2-4 0,-4-1-783,6-6 0,1-2 1,4-10-345,1-7 1,-5-2 1106,-1-8 0,-6 0 0,4-5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4.4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15 7733,'10'-5'1505,"-1"0"0,-4 0-1291,5 5 1,-1 0-1,6 0 88,-1 0 1,-4 0-20,0 0 0,-6 5 0,4 1-156,-1 2 0,-2 2 1,-5 4-1,1 3 156,4 2 0,-3-2 0,2 6-858,-2-2 412,-2 5 0,0-4 1,-2 7-1,-1 0 139,-2 0 1,-1 0-1,3 1 1,-4 2-52,-1 2 0,-1 1 0,-6-2 0,1 0-88,-1-1 0,1-1 0,1-2 0,2-2-367,1-3 0,2-3 0,-3-6-671,1-1 0,5-6 363,-4-3 1,4-3 837,-5-2 0,7-7 0,-3-1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4.7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7930,'0'14'1820,"1"-6"-1686,4-3-684,-3-3 1,6-2-94,-4 0 0,-2-2 643,3-3 0,-4 4 0,-1-6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6.27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44 1 22955,'-6'14'3655,"4"-4"0,-3 0-8571,4 1 1,1 2 3828,0 1 0,0 1 1,0-1 1010,0 1 1,1-3 0,2 0-1086,2-3 916,0 1 1,-5 9 0,0 2-1,0 2 135,0 2 0,0 4 0,-2 3 1,-1 4 26,-2 1 1,-4 0-1,2 3 1,1-3-320,-1-2 1,3-3-1,4-8 1,0-4-234,0-4 0,0-10-46,0-6 0,0-13 0,0-11 0,0-5-1148,0-5 1829,0-2 0,6-14 0,2-2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6.5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7821,'0'-8'456,"2"1"1,3 7-492,4 0 1,4 0 0,2 0 0,-1 0 61,0 0 1,1 0 0,-1 2 4,1 3 0,-6-2 0,0 7 0,-1 1-30,0 2 0,-5 1 0,2 1 1,-4-1 30,-1 1 0,0 1 0,0 1 409,0 3-351,-6 5 1,3-9-1,-5 5 1,0-1-113,-1-1 0,5 0 1,-4-4-1,0-3-1300,0-2 1321,4-3 0,-8-7 0,3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6.8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 8056,'8'0'876,"-2"0"0,-6 1-928,0 4 1,-4 3 0,-1 7 75,2-1 0,-4 1 0,2 1 95,2 3-96,-5-3 0,6 6 0,-2-4 0,2 1 47,2-1 0,-5 3 0,0-2 0,2-1-115,2-2 0,2-3 0,2-2 1,4-3-196,1-1 1,2-3 0,4-4-234,0 0 1,-1-1 472,-3-4 0,3-10 0,-5-7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7.2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1 8403,'-9'0'893,"-1"0"0,5 0-523,-5 0 1,6 0-658,-6 0 0,5 5 0,-4 0 55,-3-2 0,4 3 0,0 1 0,0-1 88,0 0 1,5 6 0,-3-4 721,-1 0-370,6 5 1,-6-10 0,7 6 72,0 3 0,0 1-258,0 1 1,7-4 0,2-2-117,4-2 0,1 4 0,1-4 103,-1 2 0,-1-3 1,-2 3-1,-2 0-31,-3 0 0,-1 2 0,-5 4 0,0 1 208,0-1 1,0 2-1,0 2 1,0 1 39,0-1 0,0-7 0,0-1 1,-2-1 18,-3-1 1,2 0-1436,-7-3 846,1-3 1,-1 4-1,2-7 1,0-4-455,0-5 1,3-3-1,-3-1 797,2-1 0,-5-5 0,3-3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7.5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43 9523,'0'-10'1138,"0"0"99,0 1-1419,0 1 0,0 3 0,-2 10-64,-2 4 0,0 4 0,-4 2 1,2-1 224,3 1 0,-4-1 0,2 1 0,2-1 37,2 0 0,1 1 1,0-1-1,0 1-8,0-1 0,1-1 200,4-3-178,-3 3 1,10-12-503,-2 4 241,3-3 0,-3-2 0,-1-2-236,2-3 1,-4-3 0,-1-5 0,-1 2 466,0 1 0,0 1 0,-5-6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7.8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0 8635,'10'13'1116,"-2"-2"0,0-1-829,0 1 1,-3 0 0,3 1 0,0-3-87,0 3 0,-3 2 0,5 4 0,-1 1-154,-1-1 0,0-2 0,-5 0 0,4 1-97,1 3 1,-5 1 0,2-4 0,-3 3 149,-2-3 1,0 4 0,0 0-128,0 1 2,0 3 0,-2 3 0,-1 0-107,-2-4 85,-6 3 0,3-4 1,-7 6-594,1 0 401,-1-1 0,2 0 0,2-4 0,2-5-109,-3-3 0,4-3 1,-1-3-1,-3-6 348,0-2 0,-3-2 0,1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5:59.8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1 7921,'-2'9'-461,"-3"1"1,-1-5 471,-4 5 1,4-6-1,6 6 466,0 1 0,0-3 61,0 2-285,0 0 0,2-2-104,2-4 1,3-4 0,4-3 0,-1-3-29,1-2 0,2 5 0,3-2 0,3 3-1,5 2 1,8 0 0,4 2 0,-1 1-67,0 2 0,6 4 1,-3-2-1,4-1 25,1 1 1,1-2 0,-1-5 0,2 0-18,3 0 0,-3 0 1,5 0-265,0 0 155,1 0 0,1-5 0,-3 0 1,1 2 69,3 1 0,-1 2 0,1 0 0,3 0 37,5 0 0,-2 5 1,6 1-1,-3 2-9,1 4 0,1 0 0,-3 3 0,3-1-10,2 1 1,-8-1 0,3-1-1,2-3 23,1-5 1,-3-4 0,2-1 0,-4-1-73,-1-4 0,0 2 0,1-7 1,2-1 40,2-2 0,1 5 0,-3 1 0,2 3-73,-2-1 1,5 2 0,1 7-164,4 6 200,-5 3 0,9 3 0,-2 2 0,2 1 38,4-2 1,-5-5 0,1-3 0,-6 1 319,-6-2 0,-8 3 0,-4-6 1,-1-2-118,-4-1 1,1-2 0,0 0 0,1 0-128,-2 0 1,4-2-1,0-1 1,0-3-57,0-2 0,-1 4 0,-2-2 0,3 1-90,1 0 0,1 1 1,2 4-1,-1 0-125,2 0 0,-1 4 1,-1 1-1,-3-2 136,0-1 1,-10-2 0,2 0 0,-5 0 57,-5 0 0,-8 0 0,-3 0 1,-2-2 97,1-2 1,-1 0 0,-5-4-209,1 2 1,-1-4 38,1 5 1,-1 1-112,1 4 1,-6 0 0,-1 1 0,0 4-207,0 5 0,0-2 0,4 0 0,-4 0-1098,-2 0 1,1-3-545,-3 4 1996,-2-5 0,-2 8 0,-8-4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04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2254 174 8342,'-64'-22'395,"10"-1"0,-3 5-398,6-1 0,3-5 1,4 5-1,3 3 1,0 3-1,3 5 1,-2 1-1,-2 4 1,-3 2-1,-3 2 1,-4 4-1,-2 3 171,-4 0 0,-3 3 385,-11-6-391,6 0 0,-3-5 0,3 0 0,-3 0 87,-5 0 1,3 0 0,7 0 0,3 0-72,5 0 0,3 6 1,0 4-1,4 3-136,4 1 1,4 7 0,0 3-1,5 4-107,0 1 1,-2 4-1,2 1 1,1 0-10,0 1 1,1-4 0,3 4 0,1-1 30,1-1 1,-3-4 0,9-5 0,1 1 95,3-3 1,7 4-1,4-7 1,2 0-6,3 2 1,3-3-1,4 6-1,6 2-27,9 1 1,4 2 0,7 0 9,4 0-22,3 0 1,2 0 0,-1-1 0,1 1-23,-2 0 1,3 0 0,-6-1-1,-1-3 8,3-1 0,-6-4 0,4 2 0,-2-1 61,2-3 0,-2-2 0,6-2 0,3 1 74,0-1 1,4 1 0,4-1-1,4 2 11,3 3 1,3-3 0,4 4 0,8-3-78,9 3 1,0-9 0,9 3 0,-4-1-78,3 0 0,-6-3 1,5-2-1,-2 0-91,0 0 137,-5-5 0,10 3 0,-5-6 4,-1 0 0,4 0 1,-3-1-1,7-4-25,3-5 0,-4-3 0,4-1 1,0-2-1,0-3 0,1-2 0,-45 8 0,-1 0 0,2 1 1,-1 0 0,2-1 0,0 0 0,-1 2 0,-1 0 0,2 0 0,0-1 0,-1 1 0,0 0-25,1-1 0,0 1 0,-1 2 0,-1 1 1,2-2-1,-1 0 0,-2 2 0,-1-1-23,48-11 0,-6 8 0,2-6 0,-3 0 85,-4 2 0,-9 0 1,0 2-1,-5-2-69,-4-4 1,1 3 0,-8-6 118,-5 2-98,2 2 1,-18 0-1,2-2 1,-7-2-10,-8-2 0,-1-3 0,-10-1 0,-5 1 7,-3-1 0,-4-2 0,-11-1 0,-9-2-16,-11 2 1,-10 0 0,-11 0 0,-7-2 72,-6 2 0,-8 1 0,-10 3 0,-6-1-21,-3 0 1,-6 0 0,42 15 0,-2 0-1,0 1 1,-1 1-34,1-1 0,-1 2 0,-3 2 1,0 2-1,1-2 0,-1 2 1,-4 1-1,0 2-64,-2 0 1,-1 1-1,0 1 1,0 0-1,0 1 1,0 2-1,-1-1 1,-1 0 65,-3-1 1,0 2 0,0 1 0,0 2 0,-4 0-1,-1 2-1230,2 0 1,0 1 1208,-3 0 0,1 0 0,2 0 0,1 0 0,-2 0 0,-1-1 0,0 0 0,0-2-219,2-1 0,2-1 1,5-1-1,2-1 1,2 1-1,2 0 0,4 0 1,2 1-2652,-42 3 2887,12 0 0,12-2 0,9 3 0,4 4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5.4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28 259 7658,'14'0'90,"0"-4"1,-1-3 0,-3-1 314,-5-3 0,3-2 0,0-1-343,0-1 0,-2 1 0,-4-2 0,1-2 18,2-1 0,0-5 0,-5 4 0,0 3-372,0 1 0,-2 1 1,-3 2 21,-4 4 1,-4 4 386,-2 10-47,1 3 1,-1 8 0,1 1 0,1 4 234,3 2 1,2-4-1,5 5 1,-2 2 5,2 1 0,3 2 0,3-2 1,4-1-131,1-2 1,3-5 0,7 2 0,3-3-430,1-5 1,-3-8 0,6 0 0,-1-5-22,-2-5 0,4-5 1,-5-8-1,0-4-1624,-1-5 1893,6 1 0,-10-9 0,5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3.7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66 8039,'-5'-14'-129,"0"-1"1,-1 3 1052,1 2 1,4 2 123,-4 3-860,3 3 0,2 2 1,0 10 49,0 3 0,0 3 0,0 3 0,0 7 18,0 6 0,0 5 0,0 6 0,0 1-119,0-1 1,0 5 0,0 2 0,0 2-147,0 2 1,0-2 0,-1-1 0,-3-1 39,0-4 0,-1-7 1,5-5-238,0-4 1,0-7 67,0-4 0,0-3-674,0-1 46,0-7 84,0-2 0,0-17 0,0-5-403,0-5 0,0-3 1085,0-5 0,0-7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3.9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114 15 8021,'-8'-7'-55,"2"6"1,12-6 0,4 7-55,3 0 339,1 0 1,-4 5 0,-1 1 119,3 3 0,5-6 0,3 3 1,-3-1-126,-1 0 1,-1 6 0,-2-1-128,-4 3 0,-1-4 0,-4 1 0,0 3-61,0 4 0,-8 1 1,-4 4-1,-3 1-180,-5-1 1,-6 1 0,1 1 0,-2-3-345,-2 0 414,4-12 0,-5 9 0,5-13 13,-1-2 0,4-1 0,-1-2-215,3 0 1,6 0 107,0 0 1,7-2-335,-2-3 0,8 2-45,2-7 546,13 1 0,-2-6 0,13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4.3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159 29 8090,'8'-1'-366,"-3"-4"1172,-3 3 1055,-9-10-212,6 10-1163,-6-4 1,6 6-375,-4 0 1,-3 1-1,-7 4-165,1 5 1,-1 2 0,1 5 0,0 2-110,-1 5 1,1 8 0,1 2 110,3-2 58,-3 5 1,12-7-1,-4 4 1,3-3-40,2-2 0,0-5 0,2-2 0,3-1-14,4-3 1,4-7 0,2-3 0,1-2 81,3-2 0,-1-4 0,6-5 0,1-5-89,3-3 1,1-1 0,0-2 52,-1-4 0,8-2 0,1-7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4.6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201 0 8799,'0'9'1631,"0"-3"0,0-4 0,-2 2-1350,-3 6 1,4 8-1,-6 3-253,1 1-12,-2 2 1,-6 11 0,-1 2 0,1-1-69,-1-7 0,1 4 1,-1-4-1,1 2-186,-1-1 1,1-6 0,1-1 0,2-2-648,1-3 0,7-2 23,-2-2 0,5-6 0,5-5 279,5-6 1,-2-7-1,1-9 1,2-5 582,2-3 0,2-9 0,-1-1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4.9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44 8037,'13'-6'234,"-2"-2"101,-1 0 1,-1-4 0,6 8 0,-1 0-104,1 3 1,-1 1 0,1 0 0,-1 0 207,1 0 1,-1 5 0,1 6 0,-1 8-101,0 0 1,-1 5-1,-1 2 1,-4 5-71,-2 2 1,-1 1 0,-5-7 0,0-1-132,0-2 1,0-1 0,0 1 0,0-5-622,0-3 1,0-6-1,-2-2-737,-3-2 0,2-1 0,-6-5 341,-3 0 0,-1-6 0,-1-4 0,0-3 878,-1-1 0,-4-4 0,-2 4 0,-2 6 0,6-2 0,-3 7 0,9-5 0,2 1 5,-3 4 0,4-3 1944,-1 1 344,5-6-1106,-2 9-842,6-4-144,6 6 1,2 0-305,7 0 0,6 0 1,1-2-1,2-1-884,0-2 0,1-6 987,4 1 0,6-3 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5.0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1 7997,'-15'0'0,"1"0"0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5.2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7997,'0'15'1662,"0"-1"0,0 1 1,0 1 659,0 3-1979,0 4 0,0 6 1,0 1 151,0 4-422,0 3 0,0 6 0,0 1 1,0-3-73,0-2 1,0-4 0,1-6 0,3-2-550,1-2 0,-1-5 0,-4-5-1645,0-1 1,2-10 731,3-14 0,-4-5 1461,4-13 0,3-8 0,0 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5.5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 8059,'14'-13'1834,"0"3"0,1 4-1271,-1 6 0,-4 0 0,-2 2 0,-1 2 76,-4 6 1,0 5 0,0 2-1,2 2-305,-2-1 1,-1 5 0,-2 2 0,0 6-45,0 3 1,0 4-1,0-4-275,0-2 21,0 5 0,0-11 1,0 3-510,0-2 292,0-6 1,0 0-1265,0-7 674,0 1 0,1-7-1457,4-4 1744,-3-2 0,6-2 1,-5-2-1,3-4-395,3-8 1,-6-2 0,2-10 878,-4-5 0,-1-4 0,0-8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5.9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11160,'15'0'273,"-6"5"0,1 1 1,1 1-16,2-1 1,2 5-1,1-1 1,1 3-108,3 1 1,0 1 0,-2-1 0,1-1-173,-1-3 1,-3 2 0,-4-4 0,-2 2-201,3 0 1,-6-5 0,-1 4-1,-4 2-105,-1 2 0,-1-3 0,-2 0 1,-4 1 29,-1 2 0,-3 0 0,-7-2 2,-1-2 230,0-5 0,3 7 1,-2-6-1,-1-2 41,1-1 0,7-2 138,1 0-62,7 0 1,-3-2 0,6-3-36,0-5 0,6 4 1,4 1-1,4 4 80,5 1 0,-1 0 0,4 0 1,-1 0-48,-3 0 0,3 1 1,-2 2-1,-1 4 270,-2 1 1,-2 2 0,-1 4 0,-1 0 99,-3 1 1,-6-1 0,2 2 0,-3 4-50,-2 4 1,-2-2-1,-1 1 1,-3-2-303,-2-4 1,-2 4-1,-5-2 1,-1-1-414,-3-2 0,3-1 0,-3-2 0,1-1 77,-1 3 1,8-6 0,-4 4 0,4-11-722,3-10 0,-3-10 0,6-7 987,2-9 0,1-10 0,2 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1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8059,'15'-8'116,"-1"3"1,0 5-1,1 4 698,-1 0 0,1 6 0,1-3 1,2 1-7,1 3 0,0 0 0,-3 0 0,2-1-411,1 1 1,0 4 0,-6 4 0,-2 5-307,-1 3 0,-7 2 0,2 2 0,-3 2-142,-2 6 1,0-4 0,-2-1 0,-4 0-553,-9 4 1,1-7 0,-5 3 0,1-9 602,-1 1 0,-4-2 0,-6 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5.7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30 7874,'2'-16'1690,"3"6"-1232,-4 7 0,7 6 1,-4 5-1,2 6-212,2 2 1,2 1-1,4-3 1,1 0-132,-1 1 1,0-2 0,1-4-1,-1-2-391,1-1 0,-1-4 1,1 4 294,-1 1 0,-6-4-1064,-3 7 736,-3-1 0,-2 6 0,-2 1-118,-3 3 400,-3-3 1,-6 10-1,-1-5 572,1 1-415,6 2 0,-3 0 1,6-1-1,2-2 102,1-4 0,4-1 0,2-3-330,6-3 0,4-4 0,6-7 0,4-4-598,3-5 0,0-9 696,-2-5 0,2-3 0,-5-2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88 117 8059,'-15'8'-85,"1"-5"1,1-8 0,2-13 84,1-14 0,0 2 0,-4-12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3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8059,'15'-8'144,"-1"3"1,1 4-1,-1 1 1,2 0 415,3 0 0,-3 0 0,5 0 0,-1 1-498,-1 4 0,2-3 0,-4 4 0,3-1-24,-3 0 1,4 0-2431,-2-5 2392,1 0 0,-12 0 0,-2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4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8031,'15'0'334,"-1"0"0,1 5 0,-1 0 0,2-2-402,3-1 0,-3-1 0,5 3 0,-1 0-361,-1 0 1,2-3 0,-4-1 428,3 0 0,-1 0 0,-5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7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1 131 9324,'0'19'2022,"1"0"0,2 1-1443,2 0 0,6 3 0,-1 4 1,3-1-491,1-2 1,1-8 0,-1 0 0,2-6-159,4-4 0,-3-1 0,6-5 0,-2-2-401,-4-2 0,4-11 0,-1-9 1,-3-3-12,-1-2 0,-6 0 0,-2 0 0,-2 0 271,-2 0 1,-3 2 0,-1 3-1,-1 4 125,-4 4 0,-3 2 0,-8-1 1,-2 3 119,-1 2 1,-7 4-1,4 7 1,-3 2-387,1 2 1,2 6 0,-2-3-1,6 5-638,7 7 0,0-8 989,6 13 0,0-1 0,5-2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6.9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8017,'16'11'711,"-4"2"0,-6 0 0,1-4 430,1-2 1,-4-2 0,6-4-512,1 4 1,2 3-1099,2 6 0,-3-4 520,-2 0 1,1-9-53,-6-1 0,0-13 0,-5-9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7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 8810,'0'-5'1260,"0"12"100,0-7 1,2 6-1,1 13-352,2-3-850,6-1 0,-8 1 0,8 0-26,5-1-135,-1 2 0,6-10 0,-5 4 0,3-3-62,5-2 0,-1-1 0,1-5 0,2 0-141,1 0 0,-5 0 1,-1 0-1,-1-1-249,-1-4 0,2-3 0,-5-7 0,0 1-976,-3-1 0,-4 1 1431,1-1 0,-4 1 0,-6-1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7.3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1 7919,'0'14'1349,"0"0"-754,0 1 1,0 4 0,0 2 0,0 3-99,0 7 1,0 6 0,0 11 0,0 5-193,0 3 1,0 7-1,0-1 1,0 1-1886,0 1 0,-7-4 1580,-2 2 0,-10 4 0,-4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7.8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21 8131,'0'-8'2314,"0"2"-1987,0-1 0,0 7 0,0 0 0,0 10 82,0 8 1,0 6 0,0 11 0,0 8-205,0 9 0,0 11 0,0 4 0,0 4-69,0 1 1,-2 0 0,-1-1-1,-2-4 66,2-4 0,1-13 0,2-10 0,0-11-1068,0-7 1,0-10-421,0-12 0,2-21 0,1-18 1286,2-11 0,6-19 0,-3-5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8.0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43 8075,'8'-10'283,"7"0"1,4 5 0,7-3-1,-4 2 138,-1 3 1,3 3 0,-3 5 0,0 3-322,0 0 0,-2 5 0,-4-4 1,-1 4-77,1 1 1,-7 1 0,-4-1 0,-2 2 13,-2 4 0,-2-3 1,-2 7-1,-8 1-89,-5-3 1,-6 4 0,-6-5-285,0 1 246,0-4 0,2 3 0,1-7 0,4-1-92,1-3 0,2 1 0,6 0-448,3 8 1,4-9 0,9-16 628,7-10 0,-1-7 0,12-6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8.3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217 0 8170,'-8'7'1056,"1"-6"0,1 6 0,-2-6-247,0 4 1,-5 3-1,5 8 1,-2 2 715,1 1-1335,-1 1 0,-4-6 0,-1 2 0,1 3 0,-1 4 0,1 1-118,-1 0 1,3 0 0,0 5 0,4-2-311,2-3 1,1 2 0,5-5 0,0 0 0,0 0-458,0-3 0,8-4 0,5-3 0,6-3-76,4-1 0,2-3 1,9-5-317,5-4 0,-2-5 175,1-9 912,-6 3 0,10-11 0,-5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5.9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7874,'8'10'797,"-3"-1"1,-2-1-1,0 4 1,4-3-561,1 2 1,2 2 0,4 3-1,0 2 84,1 1 0,-1 2 0,1-3 0,-1 3-135,1 1 0,-1 1 1,-1 2-1,-3 1 68,-5 5 0,1-2 1,-1 6-555,-2 0 243,-1-4 1,-2 4 0,-2-6 0,-3 0-216,-4 0 0,-4-2 0,-2-3 0,1-6-906,-1-7 0,6 0 0,1-7 1178,1-6 0,-4-11 0,3-9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8.5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226 15 8089,'0'-8'2570,"0"2"1,0 7-1931,0 4 1,-7 10-1,-1 9 867,0 3-1154,-5 8 1,5-3 0,-6 5 0,-1 0-234,1 0 1,-1 0 0,1 2 0,-1-6-378,1-2 0,-1 3 0,1-2 0,0-3-1583,-1-4 0,5-7 1113,1 1 0,7-9 0,1-7 1,7-8 726,7-9 0,-2-7 0,10-8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8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 8713,'14'0'1288,"-4"1"0,-2 4-1417,-2 5 415,-1 2 0,2 9 0,1 3 1,1 4 1233,1 1 0,-5 11 0,4 13-1273,3 14 1,-1-4 0,-1-34-1,-4-8-127,0-5 0,-4 3-1223,3 0 0,-10-4 1,-6-7-1,-5 0-1484,-4 0 1,-7-3 2586,-2 4 0,-6 1 0,-8 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8.8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8951,'14'0'0,"1"0"0,-1 0 548,1 0 1,1 0-1,1 0 1,4 0-567,2 0 1,1 5 0,3 0-1,-1-2 62,-2-1 0,0-2 0,5 0-44,0 0 0,6-7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9.1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1 8082,'0'10'1748,"0"-1"1,0-4-727,0 5 1,0-1 0,0 6-1,0-1-448,0 1 0,2 1 0,1 3 952,2 5-1086,0 10 0,-5 0 1,0 7 118,0 4-507,0 2 1,-5 1 0,-1 0 0,-1 0-500,1 2 0,-4-11 0,5-1 1,1-9-1502,-3-9 1,6-1 770,-4-10 0,3-5 0,2-8 186,0-8 0,5-14 991,0-3 0,6-6 0,-3-9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9.4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 8056,'2'-8'1208,"3"2"-207,4-1 0,-1 6 0,2-4-722,1 3 1,-3 9 0,0 7-1,0 10 717,0-1 0,-3-2 0,3-4 0,0 4-119,0 2 0,-4 1 1,0 5-1,0-2-390,0-3 1,-2 5 0,3-2 0,-4 7-148,-1 3 1,0 0-1,0 3-1404,0-1 879,0-7 0,0 10 0,0-5 0,0 0-154,0-4 1,0 1 0,-1-3-1,-2-6-2107,-2-2 1,0-9 1206,5-4 1,0-9 0,0-4 1238,0-14 0,0-12 0,0-15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19.7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 7937,'-10'0'900,"10"0"1,5 0 0,18 0 0,-1 0-527,1 0 1,-4 5-1,5 1 1,2 0-180,1 1 0,2 2 0,-2-4 1,-1 0-34,-2 2 0,-6-6 0,1 4 0,-4-2-104,-6 2 0,-2 3 0,-7 8 0,-2 3 63,-3 5 1,-4 9-1,-11 2 1,-5 0-179,-8 1 0,3 2 0,-5-4 0,1-4 72,0-4 1,2-2-1,8-8-286,5-3 53,2-8-368,3 1 361,6-6 0,3-6 1,12-2-23,7 0 0,2-3 0,7 6 0,-1 0 62,1-1 0,1 4 0,3-3 0,-3 4 182,-5 1 1,-3 3 0,-1 5 0,-2 6 332,-4 2 1,3 0 0,-8-1 0,0-1 265,-3 1 1,-7 6 0,-2 3 0,-2 1-238,1 0 1,-3-3-1,-5-4 1,-3 1-530,3-1 1,1-4 0,0-4-2210,-4-5 1819,11 3 1,-9-10 0,13-1 559,2-10 0,-5-18 0,0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20.0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30 8106,'0'-16'3036,"0"3"1,0 15-2266,0 2 782,0-2-937,0 11 1,-5-5-372,0 6-270,-6 7 0,10-3 0,-4 4 0,3 1-124,2-1 1,0-4 0,0 3-1,2-2-160,3 0 0,-2 4 0,8-7 0,3-5-658,4-3 0,1-3 0,-2-8 0,0-5-919,2-7 1,1-9 1885,-6 0 0,1 3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20.2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 0 8038,'10'5'617,"0"2"378,1 1 1,2-4 0,1 6-292,1 1 0,-1 2 0,1 2 0,-1 1 375,1 3 0,-1 0 1,0 2-1,1-3-485,-1 4 0,-1 2 0,-3 13 1,-4-1-416,1-4 1,-6 0 0,4 0 0,-3 2-198,-2-2 0,-7-2 0,-2-2 0,-4-1-630,-2 2 1,-4-8 0,-2 6 0,-1-1-608,-4 1 0,4-8 1,-1 4-1,1-7 376,-1-2 1,5-4 0,-1 5 0,3-9-86,2-4 0,1-4 964,3-3 0,-3-3 0,5-6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20.4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 7977,'19'-6'2195,"1"-2"562,-3 0-2242,6 1 0,-6 10 0,8 4 0,-1 2-423,-2-2 0,5-4 1,-2-3-1,0 0-104,-1 0 1,2 0 0,-7 0 0,-3-2-3484,-4-2 3495,-6-4 0,-6 6 0,0 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20.5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 7977,'0'10'0,"2"-2"1188,2-1 1,4-3 0,8-4 780,4 0-1735,2 0 0,4 0 0,1-1 0,4-2-1217,-1-2 1,-4-2 982,-2 3 0,0-4 0,5-7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6.3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0 7899,'-8'0'693,"1"0"1,6 0-504,-4 0 0,3 2-231,-3 3 0,-1 4 0,1 10 0,2 6-16,1 2 1,-3 8 0,1 4 0,0 1 51,3-2 1,-4 3 0,0-9 0,2-3 85,1-4 1,4-7 0,3 0-227,4-7 0,4-5 0,3-6 1,2-1-203,1-4 0,7-5 0,-2-9-808,3-5 1155,-4-3 0,4-9 0,-4-1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6.2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8166,'15'0'405,"-5"0"1,-1 0-263,2 0 1,7 0 0,1 0-1,-1 0-62,-2 0 1,-1 0 0,1-1-1,1-3-923,3 0 1,-1-8 841,-5 3 0,1-4 0,-1-2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0.6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15 7888,'-10'0'542,"0"0"1,6 0 255,-6 0 1,0 0 123,-4 0-291,6 0-481,1 0 0,7 1 0,0 6-101,0 7 1,5 9 0,2 10-100,1 6 0,-3 7 1,3 3-1,0-1 1,0 0-62,3 0 1,-3-8 0,2-11 0,1-8-51,2-5 1,1-9 0,1-9 101,-1-11 0,-4-8 1,-2-9-1,0-2 48,0-2 1,-5-5 0,2 4 0,-4-2-66,-1-3 1,0 5-1,0 3 1,0 4 51,0 4 1,-1 6 0,-4-1 451,-5 3-298,4 8 0,-10 0 0,3 5-109,-3-2 0,3 0 0,-6 7-570,3 3 236,8 3 0,-4 1 0,8 1-749,0 1 1062,9 8 0,3-3 0,7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0.8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7918,'0'8'1664,"0"-2"0,0-4 0,0 2-1587,0 6 0,2 3 0,1 1 0,2 1 0,0-1-825,1 1 1,2-2 747,7-4 0,-1-2 0,0-7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1.1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7891,'2'12'1837,"3"-2"-1259,9-4 1,2 1 0,4 1 0,-4 3 28,-2 4 1,1-9 0,-1 9 0,1-3-259,-1 1 1,0 2 0,1-1-1,-1 1-229,1-1 0,-2 0 0,-4 1 0,-2-1-347,-1 1 1,-4 6-1,1 3 1,-6 3-253,-7 2 0,-7 2 1,-3 1-1,1 0 244,-2-5 1,5 0 0,-2-7 0,5-4-132,4-5 1,6-3 1042,-2-3 1,5-3-1,5 1-38,4-6 0,11 1 0,4-5 0,3 3-536,2-1 1,0-5 0,-2 5 0,-1 2 0,-2 2-1324,2 1 1173,-6 0-24,-5 0 26,-2 0-139,-5 0-1707,0 0 655,-2 0 710,-6 0 0,-6 0-750,-4 0 1,-3 0 1275,-1 0 0,-13 0 0,-4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1.8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9433,'9'9'446,"-1"1"0,-1 1-74,-4 2 1,4-2 0,-3 2 0,0 3-49,-3 0 0,4 7 0,0 2 1,-2 9-184,-1 10 1,-2 2 0,0 10-1,0 5-88,0 4 1,0-8-1,0 3-53,0-4 0,0-3 0,0-9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1.9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1 145 7915,'0'14'303,"0"1"0,4-9 0,1-8 1,0-10-507,1-11 1,-4-6 202,3-5 0,3-2 0,0-8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2.2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1 10546,'4'21'0,"5"-8"-377,10-12 1,2-4 0,2 0 692,-2 13-135,4-4 0,-8 13 0,3-9 0,0 1-1,-1-1 1,2 3 0,-3-5 0,-1 1-30,-4 1 1,1 0 0,-5 4 0,-1 2-142,-4 3 1,-2-1 0,-4 6 0,-2 2-143,-6 1 1,-3-3 0,-3 0 0,-5 2-51,-8 1 1,-1 1 0,-9-3 0,1-4-207,1-5 1,3-3 0,10-10 0,5 2-918,2-2 1305,9-1 0,-4-15 0,4-3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2.7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174 96 8003,'-6'-15'36,"4"5"0,-3 1 1,2-1 937,-2 2 0,2-5-224,-7 4 1,1 1-544,-6-2 0,2 8 1,2 1-1,2 6-104,-3 3 0,1 6 1,0 7-1,1 3-111,-1 7 0,3 1 1,0 9-1,1 3-19,4-4 1,2 5 0,1-5 0,1 0-18,4-8 0,5-1 0,7-7 1,4 2-189,2-2 1,2-5 0,9-9 0,5-7-396,2-6 1,-2-12 0,0-9 626,1-3 0,2-15 0,1-3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4.4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6367,'8'0'676,"-1"0"0,-7-2-144,0-2 36,0 2-56,0-4 156,0 6-448,0 0-192,0 6 1,0-3-8,0 7 0,0 0 91,0 4 0,0 0 98,0 1 0,0-1-51,0 1 1,0-6-103,0 1-2,0-7 0,0 5 0,0-3-127,0 5 111,0-4 0,0 7 0,0-2 0,0 5-57,0 4 1,0 5 0,0-1 0,0 4-53,0 1 1,0 3 0,0-2-1,0-4 40,0-3 1,0-4 0,0-5 139,0 1 112,0-1-115,0-6 84,0-1-629,0-7-460,0 0 0,0-7 655,0-2 0,0-4 1,1-3-1,3-2-235,0-1 1,1-7-1,-5 2 478,0-3 0,7-9 0,1-1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4.8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8206,'15'-8'637,"-6"2"1,1 6-1,1 1-464,2 4 0,1 3 0,1 7 0,-1-1 50,1 0 0,1-1 1,2-1-1,1-3-66,-2 2 0,0-4 1,-3-2-1,0-4-132,1-1 1,-1 0-1,1 0-191,-1 0 1,-4 5 0,-2 2 39,-2 1 1,-1 1-1,-6 6 1,-4 1 52,-5 3 0,-3-1 0,-3 4-432,-3-1 428,3-2 0,-10-3 1,5 0-1,0 0 107,1-3 0,-5-6 0,6 1 716,1-2-545,2-1 1,10-7 0,6-1-1,10-2 8,7 2 0,1 0 0,6 0 0,2-2-112,1 2 0,2 1 0,0 2 0,0 2-30,0 3 0,-5-2 0,-2 5 0,1 0 7,-1 0 0,-4-3 0,1 4 199,-3 3-225,-8 0 0,4 3 0,-8-1 1,0 1 77,-3-1 1,-2 6-1,-4-1 1,-5 0 39,-3 2 1,-8-5 0,-1 3 0,-2-1-308,0 1 0,0-4 0,-5 1-98,0-5 0,0-3 0,2 2 0,1-5 0,3-4-449,3-1 0,0 0 0,7-1 0,4-4-675,4-5 0,3 2 1363,2-2 0,0-6 0,0-6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8.6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15 116 7922,'-8'-6'0,"2"3"81,6-7 0,0 5 131,0-4 0,0 4 1,0-5 321,0-1 0,0 3 126,0-2-448,6 7 0,-3-8 0,7 6-204,1 2 16,2 1 1,3 0 0,2-1 0,1-2-23,-1 2 0,3 2 0,-2 1 1,-1 0-84,-2 0 1,3 0 0,0 0-273,-1 0 0,-7 0-1531,-1 0 339,-7 0 1545,-3 6 0,-15 2 0,-7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6.5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21 7948,'0'-14'1064,"-5"7"-464,0 7 1,0 2-1,5 7-275,0 3 0,0-4 0,0 1 0,0 3-124,0 0 0,0 4 0,2 2 0,1 5-353,2 4 1,0 0 0,-5 10-1,0 0-528,0 0 1,1-5 0,2 0-1,2-6 680,-2-7 0,5-9 0,0-4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9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0 10892,'4'15'0,"3"1"313,1 3 0,1-1 0,4 6 0,-1 3-147,-3 5 0,-1 4 0,2 4 0,-5-1-129,-4 1 1,-1-3-1,0 0-173,0-2 0,0-1 72,0-5 1,-6 4-519,-4 1 325,-3 0 66,-1-5-416,-1-7 378,1-1 1,0-2-1,-1 1 0,2-6 88,4-4 0,-4-2-748,3 1 387,4 4-122,-1-11 51,1 4 194,4-6 149,-4 0 1,7 0 229,4 0 0,3 0 0,7-1 0,-1-4 0,7-3 0,2-7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9.5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217 0 7882,'-19'5'-200,"-1"0"1,1 6 0,3-3-47,-3 0 0,3 3 0,-4-4 201,4 1 0,2-5 215,-1 2-124,1-4 23,6 6-157,-5-6 129,12 6 294,-6-7 0,9 0 838,3 0-955,3 0 1,6 0 0,0-2 0,1-1 94,-1-2 1,2 0 0,2 5 0,3 0-206,2 0 1,-6 0-1,2 0 1,-2 0-337,-3 0 0,0 0 0,1 0-324,-1 0 0,-1 2 136,-3 3 1,-2-4-1147,-3 4 760,-4-3 802,6-2 0,-7 0 0,6 0 0,2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39.9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1 116 10970,'0'15'716,"0"-1"0,0 1 0,0 1-437,0 3 0,1-1 1,2 6-1,4 2-91,1 1 1,1 2 0,6 0-6,-1 0-95,1 0 0,-1-5 0,1-2 71,-1-1-154,1-2 1,4-4-1,0-2-123,-1-4 0,-2-2 0,-2-7 0,1 0 0,-1-4-129,1-5 1,-6-7 0,1-15 0,0-3-119,-2-4 1,3-4 0,-6-1 0,-2 1 207,-1 3 1,-2-2-1,0 4 222,0 0 1,-7 3 0,-2 10 0,-4 5-1,-2 3 156,1 1 1,-1 7 0,-1 3 0,-1 4-121,-3 1 1,-1 1 0,4 3 0,-2 2-95,1 2 0,7 0 0,3 3 0,0-3-954,-1-1 1,6 4-85,-2-1 1,5-2 0,5 1 1030,5 3 0,3 0 0,1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40.0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73 10497,'8'-7'-1284,"-2"-1"1284,-6-6 0,0-7 0,0-2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40.6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10073,'8'0'1372,"1"0"0,-5 0 193,6 0-1403,3 0 0,1 0 0,-1-2 0,-2-1 1,-1-2-1,1 2 616,2 2-716,-5 1 1,5 0 0,-3 0 42,3 0 0,-4 0 27,1 0-21,-7 0 83,3 0 1,1 0-73,2 0 0,0 1 1,0 2-1,1 4 1,-2 1-1,-2 3 29,1 2 0,-6 1-167,4 1 0,-3 4 0,-2 0 1,0-1 9,0-2-218,0 5 0,-2-3 0,-3 4-319,-4-1 311,-4 5 87,-2-10 1,-4 5 189,0-7-22,0-6 0,4 5 0,1-5-22,-1 0-69,7 5 0,-3-10 59,6 7 105,0-7 0,7 4 0,3-7 0,4 0-44,4 0-59,2 6 0,4-4 1,2 2-1,1-2 0,2-2-21,-1 0 0,-1 2 30,-2 2 229,-4-2 0,11 4-229,-11 1 121,5-6 0,-7 11 181,1-7 0,-6 6 512,1-2-352,-7 4-237,4 2 1,-7-1 580,0 1-364,0-1-146,0 1 1,-5-1-326,0 0 40,-6 1-1,3-1-487,0-6 425,-5 5 0,3-6-532,-9 2 0,3 3 0,-5-8 1,2 0-3725,0-3 3553,-7-1 0,10 0 0,-5 0-1637,0 0 1407,5-6 572,-5 4 1,5-11 410,-3 4 0,3-4 0,-5-2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19.2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102 231 8056,'-31'0'156,"4"0"-252,13 0 0,4 0-397,0 0 144,7 0 117,-3 0 2128,6 0 15,0 0-1906,6 7 235,2-6 0,13 11 348,3-8 0,5 1-262,5-5 0,3 5-30,6 0 0,2 0-288,3-5 1,4 0-27,6 0 198,-7 6-301,5-4 1,-6 4 5,3-6 191,3 7-686,-4-6 677,-1 12 46,-1-5-128,-7 0 107,7 5-105,1-5 64,1 6-153,4 1 134,-11-1 0,11 1-164,-3-1 142,10 1 1,-4-1 0,4-1 0,-2-2-72,2-1 81,3-7-862,-1 4 736,6-7 101,-5 0 15,6 0-34,-6 0 12,5 0 1,-5 0 2,6 0 1,0 0-31,1 0 0,-6 0 76,1 0 1,-1 0 47,5 0-884,1 6 932,-8 2 0,6 7-108,-3-1 9,2 0 20,3 1-15,-8-1 18,13 1-22,-11-1-1,12-6 1,-5 5 34,3-3-205,-3-4 165,4 1 1,-1-7 0,1 0 0,3-2 5,-3-3 1,5 2-185,-1-7-6,-3 1 149,6 1 0,-5-4-13,7 8-346,-7-1 328,5-2 0,-4 6-2,6-4 0,-4 3-142,4 2 0,-4 0 162,9 0 1,-2 2 51,1 3-45,-2-4-475,4 6 475,0-1 4,2-4 0,3 4-4,-47-5 1,-1-2 55,48 1 1,-44-2-1,1-2 1,-2-1-1,0 0 1,2-1-1,0-1 64,-1 1 1,1-2-81,5-2 0,0-1-468,-7 3 1,-1 0 456,7-5 1,2-1-222,0 2 1,0 1 233,-1 0 1,-1 0-19,2 0 0,0 1-119,0-1 0,-1 1 0,-5 2 0,1 0 114,8-6 0,0 1 1,-5 4 1,-1 1-137,7 1 1,-1 0 126,-5 0 1,-1 1-10,3 5 0,0 1 0,0-6 1,-1 0-1,0 3 0,0 1 0,0 1 1,-1-1-1,0 1 0,-1-1 0,0 1 1,0-1-1,0-1 0,0-1-366,0 1 0,-1-2 373,-2 1 1,0-1 0,2 0 0,0 0 0,-2 0 0,1 0 0,0 1 0,0-1 0,0 0 0,0 0 0,-1 1 0,0 0 0,-1 1 0,1 0 129,0 1 0,-1 0 1,-2 1-1,-1 1 0,1 0 1,0 0-1,-1 0 0,0 0-110,0 0 1,0 0 0,49 0 0,-5 1 0,-2 3-21,-3 1 1,3 1-1,-3-3 1,-3 2-9,-4-2 1,-2-1-1,2-2 1,-2 1 14,-3 4 1,-1-3-1,-3 3-260,3-4 255,-9 6 1,14 1 0,-10 6 0,0 1 407,-3-1 1,1 5 0,-6 2-163,2 2-163,-5 1 0,8 5 0,-7 1 0,-2 1 507,-6-2 1,3 3 0,-4-10-508,3 1 1,-3-2-191,0-7 339,0 1 0,5-7 0,0-4 0,1-2 0,2-2 0,2-2-392,-2-2 1,5 0 0,0-4 0,1 2 111,1 3 1,-7-4-1,3 3-12,0 0 1,0 3-1,4 1 1,-6 0 56,-2 0-15,-2 0 0,4 6 0,3 4 0,-1 4 23,0 6 1,4-3-1,-4 6 189,2-2-181,-5 4 1,8-10-1,-6 1 1,-2-7-21,-2-2 1,0 2 0,4-4 0,5-1-13,2-3 1,3-1 0,-1 0 0,2-1-41,3-4 0,-2 1 1,6-4-1,-1 0-19,0 0 1,-3 5 0,4-2 0,-1 4 45,0 1 1,-2 0-1,3 0 5,3 0 1,0 0 0,1 0 0,-2-2 0,1-3 24,-6-4 0,3-1 0,-4-3-34,-2-3 1,4-3-1,-2 1 1,-1-3 0,-1 0-98,2 1 0,-3-5 0,5 6 95,0 1 1,-4 2-1,5 2 1,1 1 0,-2 2 52,-1 1 1,4 7 0,-3-2 0,1 4-21,4 1 1,-4 0 0,2 0 0,0 0 110,-2 0 1,1-5 0,-6-2 0,2-2-80,-1-7 0,-2 1 0,-2-6-87,0 0 1,0 1 0,1-6 0,-1 3-417,0 2 457,1 2 1,-1 5 0,-1-1-1,-2 2-8,-2 4 1,-1 2 0,3 7-1,-1 0 36,1 0 1,0 2-1,0 3 1,-3 3 114,-2 0 1,5 3-1,-3-6 1,0-2-12,-4-1 1,-4-2 0,-3-2 0,-4-3-104,-1-4 0,3-6 0,-5-2 0,-1-3-46,-2 3 1,-2-4-1,1 1 1,-3 3-91,-2 1 1,1 1-1,-6 2 1,-1 2-21,3 1 0,-6 2 1,4-3 89,-3 2 37,-2 5 0,-2-7 0,-3 6 0,-3 0 28,0-1 0,-5 4 1,3-2 31,-3 2-227,-8 2-220,5 0 0,-15 2 0,-4 4 407,-17 9 0,-17 5 0,-11 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20.3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26 319 8547,'-12'-15'0,"2"1"0,7 0 259,6-1 1,5 1 0,8-2 0,3 0-247,5 1 0,-1-1 0,1 11 0,2 2-3,1 1 1,8 2-1,4 2 294,3 3-198,1 3 1,2 8 0,3 2 270,5 1-253,3 7 0,2-10 0,2 3 0,1-3 25,1-2 1,7-1 0,-1-3 0,6-4-62,8 1 1,0-6-1,9 4 1,-1-3-118,2-2 1,-1 0 0,9 0 0,-48 0-1,0 0-20,2 0 1,0 0-1,-1 0 1,0 1-1,2 1 1,1 0 0,1 0-1,0 0-854,2 0 1,1 0 919,-5-1 0,1-1-32,4 0 0,0 0 14,-2 3 1,0 1 147,0-4 1,1 1-146,2 5 1,0 1 6,1-3 1,-2 0-7,-5 0 1,1 0 13,11 3 0,-1-1-10,-13-2 0,0 0 25,14 3 0,0 1-62,-11-1 0,-1 0 44,5 0 1,2 0-4,2 1 1,0-1 7,-8 0 1,1 0-7,9 1 0,1-1 1,-9-3-1,0 0 14,4-1 0,1-1-42,1-1 1,1-1-810,-4 0 0,1 0 827,3 0 0,0 0 7,4 0 1,-1 0 114,-2 0 0,0 0-117,2 1 1,0-2 0,0-1 0,1-2 8,0-1 0,1 0 1,2-1 0,-1-1-3,-1 3 0,-1 0 0,1-2 0,1-1-108,-4 3 1,1-1 93,6-1 1,0-1 0,-7 0 0,1 1 0,4 0 0,0 1 0,-1 1 0,0 0 0,-2 0 0,0 1-1,-2 2 0,1-1 0,2 1 0,1 1 0,0-1 0,-1 2 0,0-1 0,0 1 0,0 1 1,0-1-428,-1 1 0,0 1 520,-2 3 1,-1 0-83,6-3 1,-1 2-1,-2 1 1,-1 2-1,3-1 1,-1-1 0,0-1-1,-2-1 1,-1 0-1,0-1 1,-3-1-1,0 1 150,0-1 0,-1 1 1,-2-1-1,0 0 1,5-2-1,0-1 1,-2-1-1,-1-1-136,0-1 0,-1-2 0,-5 0 0,0-1 1,6 0-1,1-2 0,0 1 0,-1-1-7,0 0 0,-1-2 0,0-1 0,-1-1 0,0 1 0,0 0 0,0-2 0,0 0-57,1 0 0,-1-1 1,-2 2-1,0-1 0,5 1 1,0 0-1,-1 1 0,0 0-48,-1-1 0,-1 1 0,-4 1 1,0 1-1,1 0 0,0 0 1,-1 2-1,0 0-6,0 1 1,0 0 0,0 0 0,0 1 0,-1 1 0,-1 0 0,-1 3 0,0 0 53,0 1 1,-1 0 0,-1 1 0,-1 0 0,2 0 0,0 0-1,-1 0 1,-1 0 234,0 0 0,-1 0 1,46 0-1,1 0 1,-1 0-5,-1 0 0,-2 0 1,-6-2 26,0-2-185,6-4 1,-5-12 0,5 1 0,-1 1-168,0 2 97,-1 2 1,-4 4 0,1 2 0,1 2 0,1 2 0,-4 3 0,-1 2 229,-6 4 1,1 5-1,-2 8 1,-3 2-127,-1 3 1,-5 1 0,0 5 0,2 0 516,-2 0 1,-6-5 0,-1-2 0,-2-1-463,-3-3 1,1-2-1,0-3 1,-2-3 370,-3-6 0,4-2 0,-6-2 0,2 0-448,0 0 0,-6 0 1,1 0-573,-3 0 388,5-6 0,-5 4 0,1-5 0,-4 3 12,-4-1 1,-5 2-1,0 7 1,-4 4-501,-5 1 0,-4 3 1,-11-2-1,-6 3 625,-6 1 0,-30-6 0,-14-1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50.16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0 10553,'0'8'6123,"0"-1"-5248,0-7 0,0 1-422,0 4 0,0-2 1,2 7-366,3 1 1,-4 2-1,4 1 47,-3 1 0,-2-1 0,0 1 119,0-1 0,0-4 0,0 0-80,0 1 1,0 2 0,0 1 0,0 1 121,0-1 1,0 5 0,0 4 0,0 3-262,0 4 1,0 4-1,0-2-75,0 2 1,0 4 85,0-4 0,0 0 0,0-5 108,0 0 1,0-2 0,0-1 0,0-4-17,0-1 1,0 5-1,0-4 1,0 2-55,0 0 1,0-4-1,0 4 1,0 0-63,0-2 1,0 4 0,0-7 0,0-1-36,0-2 1,0-2 0,0 1-61,0-1 1,0 1 70,0-1-125,0-6 124,0-1 1,0-6-162,0 4-12,0-3-379,0 4 282,0-6-861,0 0 1,1-8 727,4-6 1,-2-7 548,7-8 1,0-6 0,4-2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7:50.62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 44 13296,'-8'-10'-616,"3"1"0,5 6 2366,5-2 0,-2 3 0,7 2-1836,1 0 1,2 0 0,1 0 81,1 0 0,-1 0 0,1-2 1,1-1 103,3-2 1,-3 1-1,3 4-488,-3 0 255,-1 0 1,-1 0 0,-1 1-1,-2 2-57,-1 2 1,-5 7 0,3-3-1,0 4 332,0 1 0,-5 6 1,2 1-1,-3 1-355,-2 4 1,-2 1 0,-1 2-1,-4 0 600,-1 0 0,0 0 0,-3-2 519,1-3 0,1-3-498,-6-6 1,1-3-1,-1 0-70,1-3 1,-1-4 0,1 3 912,0-1-802,-1-3 0,1-4 0,-1 0-539,1 0 0,4 0-1051,0 0-1372,7 0 1396,-3 0 0,12 0 0,2-1 455,0-4 0,5-1 1,-5-6 895,0 3 1,5-7-1,-5-7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49.7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362 116 7833,'-12'-10'357,"-4"2"1,-1 0 182,0 0 0,1-2 0,12-4-625,0 0 1,-4 1 99,-1 3 0,1-1 0,-2 6 0,-1 2-48,-2 1 0,-3 10 0,-2 7 0,-3 9-7,-1 8 1,3 10-1,-6 9 1,1 2 132,2 2 1,1 1 0,8-11-1,3-7-16,6-5 1,2-3 0,4-11 0,4-1 31,9-2 1,5-8-1,11-3-1360,3-3 901,-4-9 0,14-7 0,-3-12 0,6-5 350,0-2 0,-2-7 0,-2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6.9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0 8506,'-9'0'781,"-1"0"0,7 2 0,-2 3-519,3 4 1,7 4 0,2 3-1,1 2-11,3 1 0,0 7 0,0-2 1,-3 5-76,-1 5 1,2-1-1,-2 9 1,-1 3-19,1 0 0,-2 7 1,-5 1-1,0 1-150,0-1 0,0 3 1,0-4-1,0-2-493,0-7 0,0-8-132,0-11 0,0-12 1,-2-19-1,-1-17-2061,-2-16 2678,0-16 0,-1-17 0,-2-7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49.9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0 9332,'-15'0'268,"1"0"8,6 0 0,1 8 0,7 5 0,0 6-35,0 4 0,0 7 1,0 9-1,0 3-93,0 1 1,0 5 0,0 2-1,0 0-208,0 0 0,0 1 1,2-8-1,1-6 39,2-5 0,0-9 0,-4-5-520,4-7 1,3-6-1,5-13 1,-2-12-1619,-1-12 2159,-7-8 0,10-16 0,-5-4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0.3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0 7902,'15'0'174,"1"2"1,1 1 16,3 2 0,-1 0 1,-5-5-1,1 0-206,-1 0 1,1 0-1,-1 1-28,1 4 1,-7 3 0,-4 6-1,-2 1-49,-2-1 1,-2 6 0,-2-1 0,-6 0-74,-3 2 0,-3-5 1,-2 3-29,-1-2 164,-7-3 0,9-1 1,-4-2-1,3-3 580,5-1-533,2-3 0,5-4 0,6 0 1,8 0-41,5 0 0,7-4 1,3-1-1,1 0-2,0-2 1,0 6 0,4-4 0,-3 3 3,-1 2 1,-6 5 0,1 2-1,-3 2 4,-1 7 0,-7 0 0,-3 7 0,-4-1 249,-1 1 0,-1 1 0,-4 5 1,-5-2-62,-3-3 1,-1 2-1,-1-7 1,-1-1-335,-3-2 0,3-6 0,-3-2 1,3-2-229,1-3 1,1-3 0,1-4-1,3-8 390,5-5 0,-3-6 0,0-6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0.5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9 7821,'0'-8'2636,"-5"13"-1591,0 9-796,1 10 1,4 0-1,0 10 477,0 4-523,0 4 1,1 2 0,2 1 0,2 3-63,-2 5 1,4-2-1,-2 1 1,-1-4-209,3-6 0,-4-2 1,5-10-1,-1-4-1011,-4-4 1,0-4 67,2-8 0,-2-12 1,5-14 1009,-2-11 0,6-21 0,-4-12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0.8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145 0 7821,'0'10'1615,"-1"0"-962,-4 1 1,3 3-1,-4 4 1,1 3-198,0 1 0,-1 7 1,3 7-1,-4-1-297,-1 0 0,3 4 0,-3-5 0,2-1-229,3 3 0,-4-11 1,1 4-1,-1-3-220,1-4 1,-4 4 0,4-8-2147,-2-5 948,5 1 0,-5-25 1488,3-4 0,3-15 0,-4-7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0.9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7821,'13'7'645,"-2"2"1,-3 6-1,0 2-69,0 3 0,2 12 1,4 2-1,0 6-288,1 3 1,-1 1 0,-1-1 674,-3 0-683,3 1 1,-5-3 0,6-2-135,1-5-285,-7-4 1,0-6 0,-5-1-1726,2-2 472,0-8 1,-13-13-1,-5-12 1392,-5-5 0,-14-12 0,1-8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1.1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7821,'9'0'667,"1"0"1,1 0-574,2 0 1,2 0-1,1 0-785,3 0 397,-3 0 1,10 0-1,-5 0 1,-1 0 293,1 0 0,5-7 0,-3-1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1.3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0 7821,'-6'15'2923,"4"-6"-2096,-3 1-644,3-1 0,7 7 0,2 2 1,1 3 110,3 2 1,2 1 0,1 5 0,1-2-66,-1-3 1,1 3-1,-2-4 1,-2 1-217,-2 0 0,-4 0 0,3 7 0,-1 1-133,-4 1 1,-3 3 0,-5-2-1,-5 2-337,-2 1 0,-4 5 1,-2-5-1,-3 0 13,-2-3 0,6-10 0,-2-5-997,2-3 830,9-8 1,-4-3 610,2-10 0,4-9 0,-1-9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1.5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7821,'0'8'1520,"0"-1"0,7-6 0,4 3-994,7 0-457,-2 1 1,6-5 0,-4 0-643,1 0 71,7 0 0,-10-1 0,5-3-629,0 0 1,-5-1 1130,3 5 0,-9-7 0,-4-1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1.6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7821,'0'14'0,"0"1"0,0-1 0,0-4 0,0 0 1631,0 1-1145,6 2 1,4-1 0,8 0-920,1-3 232,7-5 1,-4 2 200,7-6 0,0-13 0,0-3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2.2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8303,'15'0'771,"1"0"1,3 0-457,5 0 0,8 0 0,5 0 0,4 0 151,4 0 1,6 0-1,0 0-124,6 0-286,-3 0 1,12-2-1,-3-1 1,4-2-9,4 2 1,0-3 0,-1 1 0,1 0-14,3-1 1,-4 4 0,-4-4 0,0 1 4,0 0 0,-5 0 0,2 5 1,-4 0-4,-1 0 1,-7 5-1,-2 0 1,-4 0-70,-2 1 1,-6-3 0,-3 5 0,-4 0-2,-1 0 1,-5-3 0,-1 3 0,-2 0-6,-4 0 1,-1-5 0,-1 2-300,-1-3 0,-4-2-951,0 0 276,-7 0 738,3 0 0,-7 0 0,-6-2-1315,-7-3 1119,-1-3 1,-19-6 469,1-1 0,-14-5 0,-4-3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7.1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7899,'15'2'545,"-1"3"0,-4 1 0,-1 6 0,3-4-435,0-2 1,3 0-1,-1-2-178,1 0 80,6 8 1,-5-9 0,3 5 0,-3 0 63,-1 0 1,-1 2 0,0 4 0,-1 2 14,-3 3 1,1-1 0,-6 6-125,-2 2 1,-3 1 0,-3 2 0,-3 0-74,-2 0 0,4-7 0,-2-2-904,0-4 1,4-10 580,-3-6 0,5-6 1,5-10-1,5-4 429,2-4 0,9-3 0,2-2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2.6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15 7947,'-7'-8'706,"4"2"-222,-6 6-311,5 0 1,-2 8 0,6 6 0,2 9 49,2 4 0,-2 4 0,4 3 0,-1 4-146,0 4 0,0 1 1,-5 1-1,0-1 3,0 0 1,0-4-1,0-4 1,0-4-177,0-9 0,0-4-1100,0-4 629,0-6 1,-5-9-1,0-14-859,2-7 1426,1-12 0,-10-16 0,-4-9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2.7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7947,'15'5'-28,"-1"0"156,1-2 1,-1-1-1,0-2 1,1 0-21,-1 0 1,2 0 0,2 0-141,1 0 6,-6 0 1,0 1 35,-3 4 15,-4-3 0,1 11 0,-7-4 32,0 4-80,0 2 0,-2 6 0,-3 1 0,-4 2-35,-4 0 0,-2-6 0,1 1 0,-1-3-325,1-1 1,4-7 382,1-3 0,5-4 0,-2-1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3.0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15 7947,'8'0'0,"0"-5"1253,-3 1-900,-3-1 0,3 5 0,-10 1 0,-5 4 0,-3 5 1,-1 3-1,-1 3 1,1 1-125,-1 3 0,6 4 0,-1-3 0,0 1-143,2 4 0,-3 1 0,6 0 0,2-1-237,2-2 1,1 0 0,0 4 0,1-4-302,4-5 1,3-3 0,6-3-1,1-3-117,-1-6 1,2-2-1,2-2 1,3-3 24,1-7 0,1-1 0,3-15 1,-2-3 543,1-3 0,-4-2 0,7-1 0,-6-2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3.2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1 7947,'8'0'825,"-3"0"1,-9 2 0,0 2-411,0 6 0,3 3 0,1 1 0,-2 2 51,-3 4 0,4-3 1,-4 7 75,3 2-376,2 1 0,-1 2 0,-2 0-175,-2 0 34,0 7 0,0-4 0,-1 3 0,-1-1-200,1-2 1,-4-11 0,4 4-1070,-2-2 1,-2-9 468,-4 1 0,6-10 1,3-13-1,3-8-225,2-5 0,0-10 1000,0-7 0,0-4 0,0-1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3.4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7947,'10'0'-27,"0"0"0,-6 0 0,6 2 537,1 3 0,2 3 1,0 6-1,0 1-129,1-1 0,-7 5 0,7 2 0,-1 2-136,0 2 0,-3 3 0,-1 1 0,1 0-169,-2-1 0,3 1 0,-4 0 0,-1 0-318,0 0 0,-1-2 0,-5-2-710,0-6 0,-1-5 0,-4-4 373,-5-5 1,-8-10 578,-1-5 0,-6-9 0,2-4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3.5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87 7947,'8'0'144,"5"0"1,-3 0 0,2 0-117,3 0 0,-1 5 1,2 0-1,4-2-173,4-2 0,-2-1 1,2 0-1,2-1-179,1-4 1,2-8-1,-1-6 324,-4 1 0,3-4 0,-4-1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3.8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13 7947,'0'-8'2325,"0"4"0,0 8-2009,0 6 0,5 3 0,-1 1 0,0 2-226,-3 4 1,4 2 0,0 7 0,-2 2 136,-1 2 1,-1 4 0,2 7-473,2-1 182,0 0 0,-5 1 0,0-2-410,0-4 150,0-9 1,0-3-1141,0-7 1,0-9 499,0-15 1,0-6-1,0-18 963,0-7 0,0-4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4.2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7947,'7'15'413,"-6"-1"1,12-1 0,-3-2 0,3-1-317,1 1 1,0 0 0,1-1 0,-1-5-146,1-4 0,-1-1 0,1 0 0,-1 0-147,1 0 1,-6 0 57,1 0 0,-2 2 1,2 3 82,-6 4 0,-8 4 0,-6 3 1,-3 2 9,-1 1 1,-1 2 0,-1-3 0,-2 1 148,-1-1 1,2-7 0,5-3 0,4 0 87,2 0 0,-1-5-211,3 2 0,4-3 0,0-2 0,8-2 65,4-3 0,3 2 1,1-5-48,3 2 3,-3-6 1,12 11 0,-6-4-1,1 3 27,-4 2 1,2 0 0,-2 0-1,-1 2 143,-2 3 0,-3 3 0,-2 6 0,-3 2 41,-2 4 1,-1-3 0,-5 7 0,0 2-40,0 1 1,0 2 0,-1-1 0,-4-3-166,-5-1 1,2-6-1,-2 0-488,-1-7 1,-2 0 0,1-7-1,0-6-755,3-6 0,4-7 1233,-5-4 0,1-10 0,-6-8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4.4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7947,'10'0'0,"-1"0"0,3 0 0,0 0 0,3 2 452,-1 2 0,-4 4 0,0 7 1619,1-1-1757,-5 1 0,7-1 0,-5 2 475,0 4-630,5-4 1,-11 11 0,4-3 170,1 3-217,-6 2 0,6 0 0,-7 0 0,0-2-150,0-2 0,0 2 0,0-5 0,0 1-42,0-4 1,-7-3-1,-2-1 1,-4-1 151,-2 1-73,-6-1 0,-1 0 0,-7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6.3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29 7016,'0'-8'-1009,"-2"2"1079,-2 6 1,0 0 190,-5 0-3,6 0-148,-4 0 0,7-2 145,0-2-4,0 2 85,0-4-210,0 6 0,0 1 114,0 4-203,0 3 0,0 6 0,0 1 0,0 1 3,0 3 0,0 4 1,0 6-1,0 0-17,0 0 1,0 6-1,0 3 1,0 4-36,0 2 1,0 1 0,-1 1 0,-3 2-1,-1-1 0,1-4 0,4-4 0,0-5-240,0-4 0,0-7 87,0-4 0,4-11 0,3-10-107,1-11 0,-5-7 0,2-11 0,-3-3 272,-2-4 0,0-4 0,6-8 0,2-1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7.3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1 131 7899,'27'-14'141,"-3"-1"1,-5-1 405,-2-3 1,-8 7 59,1-2 0,-5 4 635,4 1-924,-6-4 1,2 11 0,-10-3-185,-4 4 1,1 7-1,0 4 1,1 4-78,4 6 1,-3-3 0,1 7 0,2 4 75,1 4 1,2 0-1,0 7-81,0 1-62,7 1 1,-4-2-1,6-2-731,3-2 548,0-7 1,3-4 0,-1-10-1582,1-6 1221,-1-5 0,1-6 0,-1-5 0,1-8-258,-1-5 1,1-8 0,-1-4 810,1 0 0,-1-10 0,0-2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6.5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54 7932,'8'-15'0,"5"2"-436,-4 4 242,4 2 1,-3 2 351,0 1-67,-1 5 1,4 2 0,-2 7 41,-1 1-108,-7 2 0,5-3 0,-5-1-49,2 3 16,0 1 1,-5 1 0,0 0-21,0 1 1,-2-1 0,-1 1 0,-3-1-61,-2 1 0,-2-1 0,-4 1-82,-1-1 0,1-1 0,-1-2-229,1-1 1,-1-7 398,1 2 0,-1-3 0,1-2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8.1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7001,'-8'2'280,"3"3"0,4 4-109,1 4 1,0 2 0,0 1 0,1 3 105,4 5 1,-3 5 0,3 5 0,-2 4-96,2 4 1,-4 5 0,4 4 0,-3 9-42,-2 4 1,0-3 0,0 2 0,0-6-398,0-4 1,-5-3-1,0-10 1,2-6-527,1-10 1,2-11 291,0-13 0,2-13 490,3-25 0,3-7 0,6-13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8.4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58 7919,'-8'-6'-507,"2"4"244,6-11 1,1 10 0,4-5-284,5 2 546,3 1 0,1-2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8.7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 8209,'-14'6'1295,"6"-3"1,1 7-1320,1 1 0,4 2 1,-3 3-1,4 3 305,1 6 0,0 8 0,0 6 0,0 4-120,0 5 0,0-1 0,0 4 1,0 1-96,0-1 0,0 2 0,0 5 0,0 0-141,0 0 0,0-8 0,0-7 0,0-9-905,0-9 0,0-4 345,0-6 0,4-17 0,3-12 1,-1-17-493,1-9 1127,-2-16 0,1-10 0,2-14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8.9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10380,'14'8'-129,"0"0"1,3-5 0,0 2-91,2-2 0,2 0 0,-3 1 0,1 0 36,-1 0 1,-7-3 0,-3 1-283,-1 3 275,-2 3 0,-5 6 0,0 2 204,0 3 27,-7 4 0,-1 6 0,-8 0 363,-3 0-298,3 0 1,-10-2 0,7-3 0,1-3 111,2 0 0,8-10-627,3 3 0,5-9 0,5 0 0,6-5 409,7-5 0,4-3 0,7-6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9.1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36 7816,'14'-7'143,"1"-1"1423,-1 0-1328,-6-5 1,-6 18 0,-8 0 0,-3 8-32,-2 6 1,0-1-1,0 8 1,1 3-1,-1 3 0,3 6 1,0-2-1,1 1-58,4 3 0,2-3 0,1 0 1,0-2-265,0-3 0,6-3 0,4-5 0,1-5-248,-2-3 1,9-8-1,-3-3 1,1-6-214,0-9 0,3-6 0,0-15 0,-1-2-565,-2-6 1141,-2-3 0,7-7 0,2-3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9.6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13 7816,'0'-8'1157,"0"3"1,0 10 0,0 5-931,0 2 0,0 8 0,0 1 1,0 1-11,0 4 1,0 6 0,0 3 0,0 2 42,0 3 1,0-3-1,0 0-528,0-1 205,0 4 1,0-16 0,0 0-905,0-6-579,0-4 632,0-6 0,0-24 1,0-15 496,0-5 1,0-5 0,0-2-1,-2-2 270,-3-3 1,4 8 0,-4-1 0,5 8 146,5 5 0,-2 11 0,5 1 0,0 6 501,0 4 1,2 1-260,4 5 0,0 1 0,1 3 612,-1 0 1,1 8-119,-1-3-602,1-2 0,-6 4 1,1-5-273,1 2 1,-4-3-58,-2 5 0,-4-5 0,-2 4 0,-4 1 56,-5-2 0,0 5 0,-1-3 0,-2 2 166,2 3 1,0-2-1,-4-2 1,1-3 140,-1-2 1,6 4-43,-1-5-226,7 0 0,3-5 0,10 0 0,4 0 56,5 0 1,-1-2 0,4-1-129,-1-2 152,5 0 1,-10 5 0,3 0 0,-3 2 19,-1 3 58,-1 3 0,-6 8 1,-3 1 50,-3 3 0,-2 4 1,-2-3-1,-3 0-29,-4-1 1,1-5-1,-2-7-398,-1-2 1,-2-2 0,-1-11 317,-1-7 0,1-7 0,-1-8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8:59.8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419 1 7816,'17'0'194,"0"0"1,2 1-1,-1 4 287,-2 5 1,-1 4 0,-1 6 0,1 5-361,-1 7 0,-6 5 0,-3 7 0,-4 1 73,-1 3 1,0 2-1,-1 4 1,-6-4-343,-7-5 0,-4 2 1,-9-10-1,-5 0-344,-3-4 0,-6-2 0,-7-4 0,-8-1-1470,-10-2 1962,-1-6 0,-19 9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0.1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7 246 8136,'-7'-8'752,"7"0"1,0 3 0,11-4-621,12-4 0,3-3 0,15-2 0,6-1-64,4 1 0,22-4 0,-3-1 0,9 1 53,3 2 1,5 4-1,4 3 1,-1 4-565,-1 4 0,-4 3 1,-7 2-1,-9 2-163,-9 3 0,-7 3 0,-2 6 0,-7 1 606,-9-1 0,-11 1 0,-3-1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0.6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146 144 7762,'-2'-8'-824,"-3"3"0,2-1 1121,-7 1 31,7-6 0,-3 3-215,6-7 1,0 1 188,0-1 1,0 1 33,0-1 0,-7 2 0,-2 4-170,-4 4 1,-2 5 0,2 6-1,2 9-217,2 7 0,1 10 1,-4 5-1,4 4 11,2 4 0,1 1 0,5-4 0,0-4 47,0-4 1,6-5-1,6-6-674,5-9 479,-1-6 0,12-9 0,-4-6-776,3-7 680,2-7 0,0-10 284,0-3 0,0-2 0,0-8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8.2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9677,'0'23'1827,"0"-3"-1321,0 1 0,0-5 1,0 5-1,0 0-162,0 3 0,1 4 0,4 0 0,3 1-174,0 0 1,3 5-1,-4 1 1,-1 1-245,1-1 1,2 5-1,-2-1 1,-1 1-19,1-2 0,2-2 1,-4-9-1,-2-3-437,-1-4 1,3-9-1,0-5-208,-2-4 1,3-12 0,-1-14 0,-2-5 60,-1-5 0,3 2 0,-1-5 1,0 2 245,-3 3 1,1 1 0,1 4 203,2 3 0,5 3 416,-6 7 362,8 6 0,-9 1-69,6 7 0,-5 2-409,1 3 1,-4-2-1,1 5 95,3-2 0,-4 1 149,4-3-27,3 4-121,-6 1 0,6-1-81,-4-4 0,0-2 0,4 4-39,-2 1 0,1-6 0,-4 6 0,3-2-107,2 0 0,0 1 0,4-3 0,-3 2-354,2-2 1,-3-1-1,2-4 66,1-3 1,1-7 0,-1-8 0,-3 3 95,-2 0 1,1-2-1,-4 0 1,2 1 106,-2 2 0,0 3 0,0 2 95,2 1 334,0 7 67,-5-3 167,0 6 1,0 1-204,0 4 1,2-2 0,1 7-49,2 1 1,-1-3 0,-4 2 150,0 1 0,0-3 1,2 0-614,3-1 1,-4-1-1435,4-1 959,-3-3 0,3-2 280,0-10 0,-1-3 1,-4-1 386,0-1 0,0 1 0,0-1 0,0 1 0,0-1 0,5-4 0,0 0 0,-2 1-24,-1 2 0,4 2 0,4-1 12,3 1 1,1 6-1,1 3 1,-1 3 231,1 2 0,-1 0 1,0 0 146,1 0 1,-5 0 0,-2 2-38,-2 3 1,0 3 0,-2 6 0,1 1-78,-2-1 1,-2 1-1,-1 1 1,0 1-34,0 3 1,0 4-1,0-3 1,0 1-42,0 4 0,0-4 0,0 1 1,0-1-307,0 1 1,2-6 0,1 3-665,2-4 0,1-3 149,-1-4 1,-3-4 0,3-10 265,-4-4 1,-1-6 0,0-4-1,0-4 376,0 1 0,0-5 0,-6 4 0,-2-6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0.9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174 1 7897,'-15'0'179,"7"0"-226,2 0 1,6 1 0,0 4 556,0 5-338,0 3 1,-2 1-1,-1 2 1,-2 2 87,2 1 0,1 0 1,2-2-1,0 0-94,0 2 0,-5 7 0,-1-2 0,0 4-115,-1 1 0,-4 1 0,3 2 0,-2 3-111,1 2 0,-1-4 0,-3 0 0,2-4-658,1-5 1,5-3 325,-4-6 1,6-9 0,-2-8-1414,3-10 1805,9-3 0,1-19 0,6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1.1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7897,'8'6'348,"0"-1"0,-5 8 0,4 5 17,1 3 0,2 7 0,4 9 1,0 4-116,1 4 1,-1 6 0,-1-3 21,-3-1-134,3-2 1,-10-3-1,5-4 1,-2-6 61,-2-6 0,-1-7 0,0-8-2047,2-1 1310,0-7 0,-5 2 1,-2-10-1,-3-6-212,-4-7 0,-9-6 1,-3-8 748,-1-2 0,-9 1 0,-6 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1.2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13 116 7897,'-8'-8'219,"3"2"1,10 6 0,5 0-19,2 0 0,8 0 0,2 0 1,4-2-217,4-2 1,3-4 0,-3-7-1,2 2 254,2 4-239,6-11 0,-9 11 0,4-12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1.4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 8944,'-2'8'1293,"-1"-2"-995,-2 1 1,0 1-1,7 8 1,1 3-67,2 5 1,1 3 0,-3 4 176,2 3-328,0 3 1,-5 8-1,2 1 1,1 6 24,2 4 1,-1 0 0,-4 8 0,-1-3-40,-4-4 1,3-16 0,-2-2 0,2-9-302,2-6 1,0-11-848,0-13 0,0-21 0,0-15 1081,0-9 0,-6-23 0,-2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2.0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7897,'8'0'3340,"-1"6"-3153,-7 4 0,0 8 0,1 3 0,2 1 59,2 4 0,0 1 1,-3 2-1,1 0-45,2 0 1,-1 0-1,-4-2 1,0 0-145,0 2 1,0-3 0,0 8 0,0-4-358,0-1 1,0-5-1,0-1-878,0-2 305,0-8 629,0-1 1,-1-13-1,-2-4-1540,-2-13 1267,0-7 1,5-6 0,2-3-478,2-4 994,-2-10 0,9 7 0,-4 0 0,-1 2-20,1 2 1,2 7 0,-2-1-1,-1 5 20,0 1 0,1 4 0,-4 2 1423,2 2 839,0 3-1681,1 6 0,2 2-550,7 6 21,-1 0 1,1 0 0,-1 0 0,0 1 248,1 4 0,-5-3-882,-1 2 281,1 4 0,-2-4-468,-3 5 612,-4 1 0,-1 0 0,-1-1 0,-3 2 97,0 2 1,-8 2-1,3-1 1,-2 1 17,1-1 1,-3 1 0,5-1 256,0 1 0,2-6 0,6 1-118,0 1 0,1-5 0,4 1 0,5-2-52,2 0 1,3 1 0,-1-3-60,1 2 1,-1 0 0,-1-4 38,-3 4 1,1-2 0,-6 7 0,-2 1 145,-1 2 1,-4 3-1,-3 4 1,-4 4-121,-4 3 1,-2-3-1,1 0 1,-1 0-222,1-1 0,-1-2 0,1-9 0,0-2-38,-1-5 0,2-7 1,4-7 206,4-11 0,-3-18 0,0-7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2.2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0 7897,'9'0'320,"1"0"0,0 0 0,2 2 0,0 4-320,-3 9 0,1 7 1,4 10-1,1 4-230,-1 1 0,-4 3 0,-2 6 0,-2 3 1290,-2-3 1,-3 4 0,1-3 0,1-4-831,2-3 0,0-6 0,-7 3 0,-1-2-101,-2-3 1,-6-1-1,0-2-1955,-7 0 1388,2-7 1,-5-6 0,5-8 0,-2-1 437,-1-4 0,-7-14 0,4-5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3.3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7794,'0'-8'-588,"0"3"271,0 10 1,1-4-178,4 4 494,3-3 0,7-9 0,-1-1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3.6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42 7794,'0'-9'227,"0"-1"0,5 5 370,-1-4-206,1 5 1,-5 0-230,0 8 0,0 0 1,0 5-1,0 3 14,0 0 1,0-2-1,0 0-241,0 1 45,0-5 1,0 2-75,0-3 39,0-3 1,0 11-82,0-4 86,0 4 0,0 2 0,0-1 0,-1 1 34,-4-1 1,3 7 0,-4 3 0,1 3 1,0 2 1,0 7-1,4 2 1,-2 2-3,-2-1 1,0 3-1,5-4 1,0 2-74,0-1 0,0 1 0,0-6 0,0-4-537,0-4 0,0-5 186,0-7 1,0-9-1,0-10 1,0-14 439,0-12 0,0-12 0,0-8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3.8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7804,'8'0'1037,"0"0"0,-3 0-1172,4 0 1,-1 6-1,2 2 1,1 0-60,2-3 1,-3 2-219,-1-2 338,1-1 1,0 1 0,-2 2-56,-2 1 0,-1 1 0,-5 6-15,0-1 156,0 7 0,-6-3 1,-4 6-1,-3 2-28,-1 1 1,-1 7 0,1-1 0,1-2-214,3-5 1,-1-1-1,5-7 1,-1-4-310,1-2 538,1-9 0,5 3 0,0-6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4.1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159 1 7811,'-1'9'0,"-4"1"199,-5 1-23,4-4 1,-7 10 0,5 0 0,-2 2 234,1 2 0,-1 4 0,-3-2 0,2 1-233,1 0 0,2 0 1,-3 5-1,1 0-48,-1 0 1,5-5-1,1 0 1,3 0-220,2-1 0,0 2 0,2-5 0,3-3-263,4-1 1,9-8 0,3-3-952,1-3 959,2-2 0,5-2 1,0-4-1010,0-9 1353,-6-6 0,4-7 0,-5-1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8.6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0 130 7296,'15'2'-473,"-1"3"817,-6-4 1,5 11-1,-5-6 119,0 2-241,5-5 0,-5 9 0,6-8-11,1 0 0,-1 2 0,1-1 0,-1-2-303,1-1 1,-6-4 0,1-3 60,1-4 0,0-4 0,-1-2 0,-5 1-341,-4-1 0,-1-4 1,0 0-1,-1 1-96,-4 2 1,2 3-1,-7 2 365,-1 1 0,-2 2 1,-1-1 319,-1 4-185,1 3 1,4 4 0,2 3-1,0 4 53,0 4 1,5 2-1,-2 1 1,3 1 243,2 3 0,0-1 0,0-3 0,0 2-83,0 1 0,5 0 0,0-4 0,0-1-90,1 1 1,-3-1 0,7-1-1,0-2-284,-2-1 0,5-7 0,-4 2 0,4-4-232,1-1 1,1-1-1,1-4 1,2-5-920,1-3 1279,0-1 0,2-7 0,2-1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4.3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0 7834,'-8'7'1710,"3"2"-1308,3-2 1,2 10-1,0-2 360,0 1-606,0 0 0,0 5 0,0 1 207,0 1-308,0 4 1,0-6 0,0 6 0,0 1 0,0 2 0,-1 4 0,-3-2 0,-2 2-284,-2-2 0,3-2 1,-3-1-1,2-1-292,2-4 1,-2-4-332,1-5 0,2-9 300,8-6 0,-2-12 0,5-13 0,0-3 23,0-6 0,0-3 528,2-7 0,-4 1 0,-6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4.7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28 7834,'2'-10'599,"3"0"0,-2 7-60,6-2 1,-4 5-344,5 5 0,0-3 1,4 4-204,0 1 1,1-6-472,-1 4 0,1-3 194,-1-2 1,-6 6 0,-3 4 155,-3 3 0,-4-2 0,-3 2 143,-4 3-62,2 2 0,-10-2 1,2 1 80,-1 3 31,0-1 0,2-2 0,-1 0 0,1-5 205,-1 1 1,1-2-73,-1-1-201,7 3 0,8-13 1,10 2-1,3-7 68,1-3 1,7 3 0,2-5-1,1 1-70,0 1 1,-2 1-1,4 6 1,-4-3-42,-1 0 0,-1-1 0,-6 6 0,0 3 40,1 0 1,-7 8 0,-3-3 228,-4 4-161,-1 2 0,-1 1 0,-2 1 0,-4 3 7,-1-3 0,-3 4 0,-7-2 0,-3-1-242,-1-2 0,4-3 1,-3-2-1,2-3-170,0-1 0,-1-3 1,6-4-1,0 0-9,-1 0 0,5-6 0,2-5 0,2-5 352,3-4 0,1-5 0,2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5.0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28 7834,'14'-13'786,"1"4"1,-3 4 0,0 11 0,-4 7-714,-2 5 0,4 9 0,-4 0 1,1 6 154,-1-1 1,-1 3 0,-5-1-1,0 0-49,0 1 0,0-5 1,0 4-1,0-3-126,0-2 1,0-1 0,-2 1 0,-1 0-249,-2 0 1,-6 0 0,1-2-647,-2-2 651,-3 2 1,1-11-1,-1 3-608,1-3 498,-1-1 1,1-2-1,-1-4-1259,1-4 1559,-1-3 0,7-15 0,2-3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5.2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87 7834,'10'0'0,"-1"0"1662,2 0-1241,2 0 1,7 0-1,0-1 1,1-3-141,0 0 0,5-1 1,-4 5-1721,1 0 1266,4 0 1,-11-2 0,4-1-1,-4-4-563,-2-1 1,-1-1-468,-3-6 1203,-4 7 0,-6-5 0,0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5.4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8143,'8'2'568,"-4"2"1,-2 4 0,-2 7-1,2-1-60,2 1 1,-2 6-1,3 3 1,-4 3-181,-1 2 0,0 8 1,0 5-1,0 6-127,0 3 0,-1 2 0,-2 7 0,-2-1-193,2-1 0,-1 3 1,1-11-1,-2-2-1495,2-5 1,2-15 1085,1-4 0,0-16 0,0-16 401,0-19 0,0-9 0,0-14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5.6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22 7834,'10'-5'1230,"-1"0"1,-5-1-540,0 1 0,-2 5 0,-2 0-299,0 8 1,5 6-1,0 5 1,-2 6-3,-1 2 1,-2 8 0,0 4 0,-2 3-91,-3 1 0,3 7 0,-2 3-150,2 3-96,2 2 0,-5 0 0,0-4-512,2-6 165,2-6 0,1-14 1,0-4-1826,0-5 1624,0-9 0,-2-6 0,-1-10 0,-2-10-400,2-11 1,-5-10 0,0-12 0,0-4 893,3-3 0,-3-8 0,0-2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5.8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73 7819,'15'-13'92,"-1"4"1,-4-3-1,1 6 1,3-1 703,4 1 0,3-4 1,-3 6-318,1 0-414,7 3 1,-9 1 0,6 0-1,-2 0-152,-4 0 0,-5 0 0,-4 1 1,-2 4 110,-3 5 0,-1 3 0,-2 3 1,-2 3 9,-3 5 1,-3 8 0,-8 4 0,-1-1-96,-3 0 1,-4-1 0,3-7-1,1-1-358,-1-2 0,3-11 0,7 0 0,3-4-1826,1-1 2245,2-4 0,12-4 0,1-8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6.1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78 7819,'15'-19'1158,"-3"-1"-100,-2 3 0,-4 5-798,-6 3 1,-6 10 0,-2 1 0,-2 4-192,1 6 1,-1 2-1,-4 4 1,-1 3 62,1 1 0,-1 2 0,1 5-176,-1 0 45,7 0 0,-3 0 0,6 0-77,2 0 122,1 0 1,2 0 0,2 0 0,3-1-213,4 1 0,3-6 1,-1-5-1,-1-7-475,1-6 1,2-4 0,1-2-1,2-4-71,4-5 0,-4-9 1,3-5-1,-3-4 712,-2 0 0,7-8 0,2-1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6.3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 44 7796,'13'-14'2514,"-3"-1"-2139,-4 7 0,-7 2 0,-2 7 0,-4 2-40,-1 2 0,0 6 0,-3-1 0,3 3-116,1 1 0,-2 2 0,2 2 0,-1 3-55,-3 2 0,3 1 0,0 5 1,1-1-65,4 1 1,0 0-1,0 2 1,-2 3-253,2 4 1,1 2 0,2 0 0,0-4-1165,0-6 0,0 1 599,0-12 0,0-8 0,0-12-1374,0-12 2091,0-14 0,0-17 0,0-7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6.6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1 7776,'15'0'429,"-1"0"0,-1 1 0,-2 4 140,-1 5 0,0 3 1,4 1-1,1 2-270,-1 4 0,-4 2 0,-2 7 0,0 0-35,0 0 1,-5 1 0,2 2-1,-2 4-15,2 1 1,-4 0 0,4 1-373,-3-4 137,-2-3 0,-5-9 1,-1-3-1355,-2-3 1008,-2-8 1,-4-3 0,-3-10-1983,-2-4 1654,3-11 0,-10 1 0,6-8-892,-3-4 1552,5-1 0,-7 3 0,7 2 0,4 3 0,2 5 0,9 3 0,-2 1-29,4 1 0,2 6 0,4 3 0,5 3 440,3 2 0,1 0 0,1 0 1,-1 0-35,0 0 0,1-1 1,-1-3-1037,1 0 407,-1-8 1,1-1 251,-1-6 0,1-7 0,-1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9.0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7801,'0'15'2858,"0"-7"-2490,0 4 1,1-5 0,4 2-320,5-4 0,3-1 1,1-1-101,1 2 1,-3 1 0,0-3 0,-4 4-231,-2 1 1,4 1 0,-5 6 131,-2-1 1,-2 5-1,-1 1 1,-1-1 191,-4 2 1,2-3 0,-7 4 0,-1-1 229,-2-3 0,3-2 1,2-2-151,2 1 1,-1-3 0,4 0-273,-2-3 1,2-4 215,8 5 1,3-7-1,7 2-351,-1-4 189,0-1 1,-4 5-1,0 0 1,1 0 5,2 1 0,1 2 0,1 7 1,-2-1 208,-4 1 1,-1-1 0,-5 2 0,2 2 181,-2 1 0,-1 5 1,-2-4-1,0-3-310,0-1 1,-6 4 0,-4-1-6,-3-1 0,-1-7 0,-1-3 1,1-2-3146,-1-3 3158,1-7 0,-1-4 0,1-7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6.8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7773,'8'2'672,"-3"3"0,-4 3 0,-1 6 80,0 1 1,0-6 0,0 1 0,2 3-164,3 5 0,-4 2 1,4 6 288,-3-2-748,-2 0 0,0 7 1,0 3-1,0 4 88,0 4 0,0 3 1,0 3-206,0 5-78,0 3 0,0 7 1,0 0-1,0-4-282,0-4 0,4-7 0,1-10 0,-2-5-1114,-1-8 1,0-5 0,1-14 260,2-11 0,0-21 1200,-5-17 0,-13-16 0,-3-1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7.1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28 7769,'7'-13'1092,"2"3"571,4 5 0,-5 5-1331,-3 5 1,2 5-1,-3 7 1,0 3 32,-3-3 0,-1 6 0,0 2 1,0 6-146,0 3 0,0 1 0,0-3 0,0 4-201,0 0 0,0 3 0,0 4 0,0 1-138,0-1 0,0-1 1,0-2-896,0-1 775,0-14 1,0 7 0,0-12-1212,0-3-95,0-7 886,0-4 0,5-14 1,0-8-1,-2-11-28,-1-10 1,-2-1 686,0-6 0,-7-2 0,-1-12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7.5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42 7767,'0'-9'315,"0"-1"1,2 7 824,3-2-536,-4-3 0,7 6-248,-3-3 0,-2 9 0,7 2-289,1 2 1,0-3 0,1 3-1,-3 0-100,3 0 1,-4-5 0,1 4-407,2-1 0,-3-3 1,1 7 14,-3 1 0,-1-3 0,-5 2 321,0 1 0,-2 2 0,-3 1 0,-4 2 164,-4 4 0,-3-3 1,0 6-1,0-2 115,3-4 0,2 4 262,-4-1-60,1-1-354,6-5 0,3-6 1,10-3-31,4-3 0,4-2 1,2 0-1,-1 0-62,0 0 0,1-2 0,-1-1-209,1-2 0,-1 0 325,1 5 0,-7 2 0,-5 3 136,-6 4 1,0 9-1,-7 3 1,-1 1-96,-2 4 1,0 0 0,2-2 0,1-5-556,-1-3 1,3-3-1,-2-3 357,-1-5 109,5-10 0,-7-10 0,5-7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7.7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 7762,'8'-6'2019,"-2"11"0,-6-1-1921,0 8 1,0-1-1,0 2 1,0 3 138,0 0 0,-4 0 0,-1 0 348,2 3-385,1-3 1,2 5-1,0-6-6,0-1-307,0 1 1,2-1 0,1 0 0,3 1-360,2-1 0,2-4 0,4-2-448,1-2 0,-1-2 1,-1-9-1,-2-6 920,-1-7 0,0-5 0,4-5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7.9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59 0 7762,'14'0'-1,"1"0"1,-6 0 1760,1 0-1326,-1 7 1,1 1 0,-2 6 0,0 2-93,0 4 1,-5 2 0,2 7 0,-2 2-73,2 2 0,-3-1 0,3 5 0,-4 0-33,-1 0 0,0 2 0,0 4 1,0 2-260,0 3 1,0-7 0,-1 2 0,-4-3-348,-5-3 1,-1-3 0,0-10 0,1-5-583,-1-3 0,-4-8 1,-2-3-1529,-3-3 1451,1-15 1028,5-3 0,-1-13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8.2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8208,'-2'13'1085,"-3"-3"1,4 3-942,-4-4 0,3-1-181,2 2 1,0-5-1,2 3-560,3-2 0,3 4 1,6-5 596,1-2 0,-1-8 0,1-3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8.4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 8421,'0'8'1704,"-2"3"0,-1-5 0,-2 2-1379,2 4 0,-3 2 1,1 5-1,2 6-131,1 2 1,2 3 0,0 4 0,0 3-164,0 0 1,0 5-1,0-4 1,0 4-218,0 1 1,0-1-1,0-2 1,0-3 65,0-1 1,2-4 0,1-8-1372,2-5 256,0-3-650,-5-8 1436,0-1 1,0-10 0,0-7-1238,0-9 1686,-7-14 0,-1-3 0,-6-8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8.7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 9667,'10'-13'0,"-1"4"0,3 4 593,1 3 0,-4 2 0,1 0-506,1 0-55,2 0 0,6 5 0,0 2-252,-1 1 113,-2-5 1,-1 5-1,-1-5-21,1 2 1,-6 6-1,-1-1 1,-1 3 108,-4 1 0,-8 7 0,-3 1 1,-2 3-7,1-1 0,-6 0 0,-4 5 0,1-2-82,2-3 1,2 2-1,-1-7 1,3-1-677,2-2 1,-3-3 0,5-2 782,0-2 0,2-5 0,6 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8.9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7 7714,'8'-6'1824,"-1"10"1,-7 1-1526,0 6 0,-5 4 1,-2-2-1,1-2 84,-1-1 0,-2-1 1,2 6-1,-1-1-7,-3 1 0,3-1 0,0 2-176,2 3-144,1-3 0,5 12 0,0-4-221,0 3 172,0-4 0,1 7 0,3-4 0,2-2-303,2-1 0,-3-1 0,3-6 1,0-5-1037,0-3 1,2-3 0,2-6 387,-2-4 1,1-3-1,-6-8 944,-2-4 0,5-2 0,0-7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9.2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29 7714,'10'-13'1798,"-1"4"-16,-5 2-1256,2 7 0,-11 2 1,-1 3-79,-2 4 0,5 4 1,-2 2-1,3 1-229,2 3 0,0 2 1,0 6-1,0 1-149,0 2 1,5 2 0,0-1 0,0 1-247,1 2 0,-3 1 0,5-3 1,-1 0-402,-4-4 1,-2-6 0,-1-7-370,0-1 1,-1-8-1,-2-6 536,-2-8 1,-6-11 0,3-5-1514,0-3 988,-5-9 935,5 6 0,-7-18 0,1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09.3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13 7814,'16'-8'635,"2"3"0,3 5 0,0 4-40,0 0 1,-2 8-1,-3-3 1,2 4-364,1 2 0,-3 6 0,-5 3 0,2 5 37,-2 4 1,-1 4 0,1 7 0,-1-1-182,1 0 0,-4 6 0,-1-1 0,-1-3-50,0-5 0,-1 2 0,-4-4 0,-1 2-437,-4-1 1,-9 1-1,-11-5 1,-2 1-448,-2-1 1,-6-3-1,-4-8 846,-2-4 0,-9-4 0,-2-2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9.5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43 7714,'4'-14'828,"3"1"-270,1 3 1,2 4-1,4 6-198,0 0 1,1 0 0,-1 2-182,1 2 1,-1 0 0,1 4 0,-1 0-221,1 0 1,-6-5-1,-1 3 1,-1 1-127,-4 2 1,3 0 0,-1 0-528,-2 2 486,-1-4 0,-8 10 0,-4-2 46,-3 1 1,0 0 0,2-1 0,1-3 114,-1-2 1,-2 3-1,-1-5 1,1 2-14,3-1 1,-1-4-1,5 3-10,-2-2 0,4 1 1,1-4 69,6 2 1,5 0 0,7-5 0,-1 0-76,1 0 0,-1 0 132,1 0 0,-1 0 280,1 0 0,-7 1 181,-3 4-428,-4 3 1,-6 7 0,-1-1-1,-1 1-8,1-1 1,-4 0-1,4 1 1,0-1-231,-1 1 0,1-1 0,2 1-1895,0-1 2043,-1-6 0,5-14 0,0-10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09.8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15 7714,'8'-9'1323,"5"3"-513,-12 6-331,6 0-284,-7 0 102,6 0-97,-4 0 1,2 2 0,-7 2 0,-3 5 20,-2-1 1,3 6-1,-3-1 1,0 5-35,0-1 0,5 4 0,-2-2 0,3-1-96,2-2 0,0 3 1,0 1-1,0-3-344,0-1 1,2-1 0,1-1 0,3-1-367,2-3 1,2 1 0,5-6 82,-1-2 1,-4-8 0,-2-4-834,-2-4 765,-1-8 604,-5 5 0,6-12 0,2 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10.0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247 1 7714,'9'0'0,"1"0"1804,-1 0-1293,6 6 0,-5 2 1,-1 7 719,2-1-973,2 1 0,-3 1 1,0 3-1,1 5 41,2 3 0,1 2 0,1 2 0,-1 3-299,-6 2 0,3 3 0,-6 0 0,-2 1-383,-1 1 0,-2 1 1,0-2-1,-3-3-312,-7-1 0,-8-4 1,-15-6-1,-7-4-214,-7-1 0,-11-2 909,-9-4 0,-17-1 0,-4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9:10.6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29 174 7773,'-5'-18'-340,"-1"5"278,-2 5 632,5-3-24,-4 9 1,14-4 0,2 6-1,4 0 87,2 0 0,5 0 0,5 0 0,3 0-151,6 0 0,10 5 1,9 0-1,4-2-167,6-2 1,6-1 0,13 0-1,10 0-220,6 0 0,-42 0 0,2 0 0,1 1 0,1 0 0,2 0 0,1 1-157,2 0 0,0 1 0,1 2 0,0 1 0,4-2 0,1 0 0,-1 0 0,0 0-1002,1-1 1,-1-1 1032,-5-1 0,0 0 1,5-2-1,0 0 1,-5-1-1,0-1 101,1-1 0,0-1 0,-3-4 0,-1 0 0,-1-1 0,-1 1 1,-1 0-1,-1 0-17,0 1 1,0 0-1,-1 1 1,0 1-1,-1 1 1,0 0-1,-2 3 1,0 0 52,-3 0 0,1 2 0,-1 3 0,-1 0 0,43 7 0,3 3-58,-2 1 0,-6 1 0,-5-2 0,-2-4-578,-2-4 1,2-3 0,-3-2 0,-5-2-567,-3-3 1,-8-3 0,-7-8 0,-5-1 1095,-5-3 0,4 4 0,-10 2 0,-4-7 0,-3-5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7.6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84 23 8066,'-19'-5'606,"-1"-1"-774,3-2-239,0 5 1,9 6-1,5 16 1,5 17 270,3 13 1,6 11-1,-1 12 1,2 2 402,3 3 0,-5 0 0,-1 8 0,1 4-84,-2-1 1,0-1-1,-5-4 1,2-2-81,-2-3 0,0-4 1,1-9-1,0-11-318,0-7 1,2-7 0,0-13-61,2-3 1,2-9 0,3-14 0,-3-9-329,-6-11 603,-2-7 0,-2-9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8.2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102 15 8019,'8'-2'0,"-3"-3"0,-2 4-382,2-4 307,3 3 0,7 2 1,1 0-1,1 0 55,3 0 1,5 0-1,-2 0-127,-1 0 149,6 0 0,-8 7 1,6 2-1,-3 4-14,-2 2 1,-4 1 0,-6 3 0,-3 4 3,-1-1 0,-2 5 1,-5-3-1,0 4 3,0 1 0,-7 1 0,-4 2 0,-7 2-15,-6-2 1,-3 0 0,-4 0-1,-1 2-16,-1-2 1,-3-1 0,4-4 0,-2-3 29,2-4 0,3-4 0,4-4 0,2-2 73,2-5 1,8-5-1,9-5-228,2-5 106,2-9 1,8-3 0,6-7-356,9 0 191,11 0 106,3-6 1,6 4-1,0-4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8.5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217 43 8019,'8'-14'874,"-3"1"-1933,-10 4 666,-3 2 0,-7 14 0,1 4 489,0 6 14,-1 0 1,5 3 0,1-5 0,-1-1-7,2 1 0,-3-1 0,4 1 0,-1 1-48,-3 3 0,3-1 1,0 6-1,0 3 0,0 5 0,0 7 0,-3 7 0,3 4 65,1 2 1,-2-1 0,4 4-1,2-2-90,1 1 1,8-4 0,6-3 0,5-9-222,8-9 1,2-8-1,3-11 1,4-7-120,5-6 0,2-13 1,4-15-1,2-9 309,1-7 0,0-14 0,-4 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8.8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304 1 7896,'-14'0'-74,"-1"0"0,1 0 1,1 1-83,3 4 0,4 3 0,6 8 1,0 2 177,0 1 1,0 5-1,-2-3 1,-1 0-44,-2 0 0,0 5 1,4-2-1,-3 3 125,0 2 0,-8 0 1,4 1-1,-1 4-45,-1 5 0,0 2 1,-6 4-1,-1 0-102,-3-1 0,1 2 0,5-9 1,1-1-440,3-7 1,-3-9 481,4-10 0,-4-23 0,-2-11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9.0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44 7896,'18'-10'-2,"-4"2"1,-2 0 0,-3 2 1,1-1 1,0 3-1,4 5 1,0 4 75,1 5 0,-1 4 0,2 5 0,2 4 12,1-1 1,2 6 0,-3-4 0,3 3-116,1 2 1,1 5 0,2-1 0,-2 0-85,-2-3 1,-2-6 0,-4-1 0,-3-2-152,-2-4 1,-2-1 0,-5-1-1,1-1-207,-6 1 1,-4-7 468,-9-4 0,-12 5 0,-4-1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9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15 7896,'-15'0'331,"9"0"-235,6 0 1,13 5 0,11 1-665,3 2 417,2-4 0,5 2 0,1-8 0,1-1-830,-1-2 981,-1-6 0,1 3 0,2-6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0.5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7549,'6'8'-576,"2"5"1,7-4 617,-1 4 1,1 2 0,-1-1 0,2 1 116,3-1 0,-3-1 0,5-4 1,-1-4-137,-1-3 1,0-2 0,-4 0 0,-1 0-144,1 0 1,-1 0 0,0 0 119,1 0 0,-1 0 0,1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9.6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1 7956,'-6'13'0,"-4"-2"-134,-3-1 0,-1-1 0,1 6 84,3-1 0,-1 1 0,6-1 0,2 0 146,1 1 0,2-1 0,0 1 0,2 1-88,3 3 0,-2-1 0,7 6 0,1 3 3,2 5 0,1 10 1,-1 10-1,-2 2-12,-1 6 1,-2 7 0,1-1 0,-2 0-73,-1-4 1,-4-5-1,4-9 1,-1-10-209,0-5 1,6-19-1,-1-12 281,3-18 0,1-13 0,1-15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0:59.8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7936,'8'7'-297,"-3"2"159,-3 4 0,-2 8 1,0 5-1,0 6 109,0 7 1,6 4 0,2 4 0,0 2 204,-3 3 1,2-4 0,-1 5 0,0 2-121,1 1 0,-2-3 0,-5-2 1,0-1-76,0-3 0,1-10 1,2-9-1,2-7 19,-1-5 1,-3-9 0,-1-7 0,0-11-560,0-12 0,5-9 559,0-16 0,0-10 0,-5-8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1:00.3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6 8211,'2'-6'80,"3"6"1,4 5 0,9 5 0,3-4-236,1 0 1,2-4 0,5 3 0,-1-4 129,-4-1 0,3-4 1,-5-1-1,3 2-214,-1 1 0,-7 2 0,3 2 73,-4 2 0,-8 4 0,-3 8 286,-4 4-147,-7-4 0,-7 11 0,-8-1 0,-2 4 101,-2 4 1,-7-2 0,-2-6 0,2-4 42,1-1 1,9-1-1,1-6 113,0 0 1,7-4-115,-1 0 0,13-7 0,12 2 1,6-2-102,8 2 0,0-2 0,12 7 1,-3 1-93,1 2 0,2 1 0,-4 1 0,1-1 3,0 1 1,-3-1 0,-3 1-1,-3 1 14,-4 3 1,-4-3 0,-3 3 0,-4-3 53,-4-1 1,-3-1 0,-2 1 0,-2-3-64,-3-2 0,-4 3 0,-11-3 1,-4 2-70,-3 3 1,-2-5-1,-1-1 1,-4 2 60,-5 2 0,-3 2 0,1-1 0,1-1 77,1-3 0,7 1 0,-2-6 0,5-2 0,5-1 0,3-2 0,8-2-169,4-3 0,2-9 0,10-10 169,7-4 0,0-13 0,11-4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1:00.6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246 28 7894,'15'-6'0,"-1"-2"-175,0 0 1,1 3 0,-1 10 281,1 4 0,-6 11 0,1 4 1,1 3 18,2 2 0,-3 5 0,-2 1 0,0 0-11,0 1 0,-5 2 1,4-2-1,-3-1 14,1 0 0,0 1 0,-5-4 0,0 2 10,0-2 0,0-3 0,-2-4 0,-1-1-108,-2 2 1,-6 6 0,2 2 0,-3 0-189,3 1 0,-4 0 0,3 4 0,-4-4 69,-6 1 0,4-6 1,-5 2-1,2-4-154,0-4 0,-5-7 0,5 1 0,-1-5 20,-1-3 1,5-7-1,-3 2 1,1-4 66,-1-1 0,3 0 0,-3 2-19,3 3 1,6-4-1,2 6 174,2-1 0,-6 2 0,4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6.6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58 8126,'0'-14'-826,"0"0"1,0 4 1180,0 0 592,0 7-574,0-3-211,0 6 0,0 1 131,0 4-192,0 3 1,1 7-1,3-1 1,2 2 37,2 3 1,-5-1 0,2 8 0,-3 3-91,-2 3 1,4 8 0,1-3-1,-1 1-63,-3 1 1,-2-2 0,-3 1 0,-1-5-126,2-8 1,2 1 0,1-7-708,0-1 0,0-10 300,0-8 1,0-11 545,0-9 0,0-12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0.7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1 7683,'-7'16'-241,"12"1"0,0-12 0,8 0 109,6 1 1,3 2 0,7 7 0,2-1 131,3 1 0,-1-6 0,11 1 0,-4 0 0,10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5.4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7688,'0'15'-115,"0"-1"1,0 2 196,0 4 114,0-4 48,0 4-98,6 1 1,-4 2-718,3 6 279,3 0 189,-7 0-35,6 6 77,-7 2 0,0 11 76,0 0 0,0 7-6,0-2 0,0 3 33,0 2 1,0-5 22,0 0-101,0-13-65,0 8 12,0-24 114,0 4-206,6-14 0,-4-6 181,4-1 11,1-14-11,-6-7 0,6-15 0,-7-8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5.7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1 116 7684,'8'-22'-88,"-3"3"124,3 3-117,0 1 0,8 2 0,1 2-138,3 1 1,4 7 78,-5-2 112,7 4 1,-5 1 0,4 1 55,0 4 0,-8 2 1,2 4-1,-2-2 16,-3 3 0,-4 1 0,-2 1 0,-2 0-33,-3 1 1,-1 1 0,-4 2-1,-3 3-38,-4 1 1,-4 1-1,-3 2 1,-3-1 5,-5 2 0,-4-3 1,-1-1-1,0-1-66,1-3 1,0-2 0,4-4-116,5-2 140,3-3-230,1-1 292,7-11 0,8 4 0,8-14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6.0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275 1 7683,'-6'10'199,"-4"-1"1,-2-4-299,-3 5 70,7-7 0,-5 5 1,4-3 68,-4 4 1,0-1-1,2 0 1,1-1 31,-1-4 1,-2 3-1,-2 1 1,3 1-69,2 3 1,-3 2 0,3 1 0,-2 3-135,-3 2 0,6-2 0,0 8 0,1 0 52,0 3 1,5-4-1,-2-2 1,4-1 67,1-3 0,6-2 0,4-2 0,3 1-26,1-1 1,5-6-1,2-3-223,2-3 184,1-2 1,0 0-1,0-4 1,2-4-51,1-6 1,-3-5 0,0-1 0,2-4 124,1-3 0,-4-2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6.5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1 7676,'-10'0'48,"0"0"-267,7 0 254,-3 0 0,6 6 0,0 4 26,0 3-10,0 1 0,0 2 0,0 2 1,1 3 4,4 1 0,-2 7 0,5 7 0,-1 0-69,-4 5 0,0 2 1,0 4-1,2 1 46,-2-2 1,-1-1 0,-2-3 0,-2-3-101,-2-6 1,2-4-314,-3-5 1,4-11-158,1-13 432,0-6 1,0-13 0,0-2 0,0-2-15,0-3 0,0 1 1,0-1 59,0 2 12,0 6 1,0-3 0,0 7 73,0 0 0,0 4 52,0 0 0,0 5 0,0-4 0,1-2-29,4-2 1,3 0-1,6 0 1,1 0 31,-1-3 0,2 0 0,2 5 0,1 1-20,-1-1 0,3 4 0,-2 3-120,-1 2 60,4 2 1,-6 2-1,4 2 34,-4 6-25,-8 3 1,0 1 0,-5 2 0,2 2-1,-2 1 0,-1 7 0,-4-2 274,-3 4-174,-3-6 0,-5 0 1,2-4-180,2 1 72,-1 1 0,-5-6 0,1-1 0,-1-3-113,1-6 1,0-2 0,-1-2 25,1 0 0,6-6 0,3-4 1,3-3-33,2-1 115,0-7 0,7-2 0,1-6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7.4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7683,'10'0'-358,"-1"0"1,-1 2 0,2 3-1,-5 6 448,-4 7 0,1-1 1,1 8-1,2-1 166,-2-2 1,-1 5 0,-2-4 0,1-1-55,4-2 1,-3 1 0,3 0 0,-4-1-130,-1 1 0,0 5 0,2-2 1,1 3-65,2 2 1,0 0-1,-5 0 1,0 0 45,0 0 0,5-2 0,-1-1-215,0-2 55,-3-6 1,-1 3-1,0-7-116,0 1 0,2-7 93,3-4 1,-4-4-1,6-4 1,-3-6 19,1-3 0,5-1 1,-4-1-1,1 1-5,-1-1 1,4-4 0,-4 0 0,2-1 56,4 0 0,-4 5 1,1-1-1,1 5 85,-2 0 1,3 2-1,-4 1 1,-1 0 24,0 0 1,1 5 0,-4-3-50,2-1 1,1 6 152,-1-4-76,-3 3 1,4 4-1,-4 1 16,3 2 0,-4 6 0,4-1 0,-2 3-53,2 1 1,-3 1-1,2-1 1,-2 2 7,-2 3 1,5-3-1,0 4 1,-2-4 40,-1-2 0,-2 1-84,0-1 0,1-1 42,4-3 0,-2-4-256,7-6-161,-7-6 287,10-2 0,-10-8 0,5-2 1,0-1-1,0-1 0,2 1-357,-2 0 203,5 0 162,-5 10 17,6-3 0,-4 10 0,-1-3 1,3 4 85,1 1 1,-5 1 0,-2 4 26,0 5 1,-4-2 0,3 1 489,-4 3-411,6-6 1,1 0-125,6-6 0,1-1 0,-1-4-32,1-5 0,-1-2 0,1-3 18,-1 1 0,-6-1 0,-3 1-161,-3-1 107,4 7 0,-4-5 0,2 4 61,-2-4-4,-2-2 1,-5 6 0,-1 1 0,-2 0 22,-3 0 1,-2 4-1,-2 0 1,1 2 41,-1 2 0,1 0 0,-1 2 5,1 2 1,4 4 0,2 7 0,2-1-33,3 1 0,1 1 0,2 2 0,0 1-50,0-1 1,2-2-1,1-2 1,3 1 7,2-1 1,2 0 0,4-1-5,1-3 1,-6 1 0,1-6-14,1-2 1,2 4-1,2-3-126,-1 0 95,7-3 1,-8-6-1,5-1 1,-1-2-107,-1-3 0,0-7 0,-1-3 0,-1-1 44,1-4 0,-2-1 0,-2-2-117,-2 0 227,1 0 0,5-6 0,-1-2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7.6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7683,'0'-8'-63,"0"2"1,4 12 0,3 4 0,1 1 137,3-1 0,2 2 1,1-2-1,1 1-50,-1-1 0,-1 3 0,-2-4 0,-1 4 6,1 2 0,1 4 0,-1 2-20,-2 1 1,-4-2-1,3 4 1,-1 1-1,-4 4-26,-1 5 0,-2-3 1,-2 4-1,-1-1 77,-2-1 1,-6 3-1,1-4-54,-3 2 1,-1 4 0,-1-6 0,1-3-127,-1-3 114,1-2 0,4-2 1,1-2-1,-3-6-259,-1-4 1,4-2 0,-1-3 1,7-10 0,-2 0-1,4-6-312,1-4 574,0-6 0,6-1 0,2-7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8.6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0 7779,'-8'0'481,"1"0"-275,7 0-56,0 0-223,-6 0 141,4 0-7,-4 0-157,6 0 1,-2 0 103,-3 0-4,4 0-29,-6 0 214,7 0-866,0 0 0,0 7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19.9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44 7636,'0'-15'5,"0"6"308,0-1-134,0 7-125,0-4 1,0 14 0,0 4 24,0 7 0,0-1 1,0 8-30,0 0 1,4 3 0,1 1 0,-2-2-18,-1-3 0,-2 3 0,0-4-109,0-1 69,0-1 0,0-11-81,0-1 29,0-5 0,0 0-126,0-8 131,0 2 44,0-4 31,0 6-503,0 0 0,0-7 0,0-1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29.1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131 30 7683,'0'14'-1381,"0"1"1381,0-1 0,0-4 0,0-1 0,0 1 0,0-2 0,-2-2 0,-3-6-250,4 0 243,-6 0 1,6 0 57,-4 0 1,2 0-39,-7 0 22,7 0-102,-4-6 0,6 3-39,-4-7 102,3 7 1,-4-5 0,4 5-17,-3-2 17,4 0 1,-6 3 0,6-1-10,-4-2 0,-3-4 34,-6 4-35,5-6-43,3 9 1,6-6 19,0 3 41,0 4 3,0-12 0,-2 11 140,-2-3-131,2 4 1,-4 2 32,6 4-12,0-3-93,0 11 0,0-13-69,0 0 124,0 0 0,0-7 0,0 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6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8126,'9'5'462,"1"0"-301,1-2 0,2-2 0,2-2 0,-1-2-229,0-2 0,6 0 0,-1 3 0,-1-1 25,-2-2 0,-7 0 1,1 5 236,1 0-75,-4 7-1,-1 7-566,-6 2 339,0 12 1,-6-6-1,-4 9 1,-3 1 46,-1 2 0,-2-2 0,-2-7-153,-1-1 194,-1-6 0,6 1-288,0-9 0,1-7 1,3-12 308,5-11 0,4-12 0,1-5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29.8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189 29 6697,'0'-8'-673,"0"2"828,0 0 1,-2 4-31,-3-3 0,2 4-16,-7 1 1,6 1-37,-6 4 0,7-2 0,-2 7-60,3 1 1,2 2-1,0 3 1,0 3-17,0 5 1,2 5 0,3 5 0,3 5-5,0 2 1,3 3-1,-5-3 1,1-2 67,-1-5 1,1-10-1,-2-6-43,4-7 1,4-5-1,0-7-24,-3-4 0,1-3 0,-5-8 48,2-4-28,-5-2 1,9-2-1,-7 0 1,-1-2 1,3-1 0,-6-1 0,4 3 0,-3 2 44,-2 2 1,0 0 0,-2 4 12,-3-3 0,-3 6 0,-8 6 1,-1 2-1,-4 2 7,-2 3 0,-1 2 0,-5 4 0,0 6-97,0 7 0,2 0 0,1 6 40,2 2 1,8-1 0,2-1-245,7-4 142,6-11 1,2 4-1,6-5-605,7 0 482,1-1 1,14-7 0,-2 0 0,7 0 201,3 0 0,-5-2 0,0-4 0,-5-7 0,-3-5 0,-6-14 0,3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0.0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44 7683,'10'-13'31,"0"3"0,-1 4 0,1 1 101,0 0 0,-6 0 0,4 7 81,-1 3 1,2 3 0,-2 6 123,1 1-207,-5 6 0,8 1 0,-6 7-33,-2 0-79,5 0 1,-6 6 0,5 5 0,-3 5 4,1 3 0,2 9 0,-4-1 0,2 8-61,-2 7 0,-2-2 0,1 8 0,1-5 49,2-4 1,0-4-1,-5-8 1,0-4-173,0-9 1,0-12 0,0-12-198,0-3 0,0-16 1,0-11-1,1-15-57,4-11 1,-3-10 0,3-2-219,-4-3 633,-1-7 0,5-1 0,0-2 0,-2 2 0,5 9 0,-5 1 0,7 7 0,0 6 0,4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0.6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73 102 7683,'0'-8'-1692,"-2"-4"1450,-3 7 316,4-6 0,-7 8 127,3-7 0,2 6-97,-7-6 0,2 5 1,-3-3-27,1 2 1,7-1-51,-2 2-28,3 4-269,2-6 0,0 9 205,0 3 137,0-4 308,0 6-140,0-7-78,0 0-109,0-7-2,0 6 1,0-4 75,0 10 1,0-2 0,0 8-35,0 5 0,2 0 0,3 8 0,3 2 54,0 2 1,5 13-1,-4 7 1,4 10-60,2 10 0,-1 6 1,1 12-211,-1 1 71,1 6 1,-6-9 0,-1 1 0,0-8-57,0-11 0,-4-8 0,2-16 0,-1-5-688,0-9 585,-1-5 1,-4-28-1,0-11 1,-1-13-85,-4-9 1,-1-11 292,-4-4 0,-9-9 0,3-4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0.8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0 145 7888,'8'-22'11,"-3"1"1,-2 1-1,0 1 77,2 1 0,2 4 0,-4 3 0,3 3-57,2 1 0,2 2 0,4 5 22,1 0 1,-1 2-1,1 3 1,-1 4-65,1 4 0,-1 2 1,1-1-1,-1 2-5,1 4 1,-7 2 0,-2 7-1,-1 0 7,0 0 1,-1 0 0,-4 0 0,-1 0 48,-4 0 0,2-2 1,-7-3-187,-1-5 74,-2 4 0,-1-7 1,-1 3-1,-1-3-282,-3-1 0,3-7 1,-4-4-510,4-2 863,8-2 0,-4-13 0,4-3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1.0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71 7888,'13'-17'-192,"-2"2"1,-3 2 744,-1 0-409,-3 5 0,-4 3 0,0 10 0,-1 7-71,-4 5 0,2 7 0,-5 8-34,1 2 29,-4 6 0,8-4 0,-5 4 1,1-3 1,4-2 1,1 4 0,2-6-1,0 0-120,0-3 1,0-7 0,2-4-1,3-3 31,5-2 1,2-4 0,3-2-1,-1-2-270,1-2 0,6-4 0,1-5 1,1-6-631,-4-7 1,2-9 918,-2-7 0,0-6 0,-4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1.3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 7892,'8'-2'290,"-3"-3"1,-3 5 0,-1-2-297,4 6 1,-3 12 0,4 0 0,-1 5 123,0 4 0,-1 3 0,-4 1 0,0 1 57,0 4 0,0-2 1,0 5-1,0-2-31,0-3 1,0 4-1,0-1-56,0 2-67,0-5 1,0 2 0,0-10-1,0-5-625,0-3 106,0-8 0,0-4 0,0-14 0,0-11 88,0-9 410,0-14 0,7-7 0,1-7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1.5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 7897,'8'1'269,"-1"3"129,-1 0 0,-4 3 1,3-2-349,-4 4 1,6 6-1,1 4-243,0 5 241,5-3 1,-5 6 0,5-3 0,-2 4 112,-2 1 0,-4 0 0,3-1 0,0 1-124,0 0 1,-4 5-1,0 1 1,-2 2-9,-2 3 1,0 5 0,-2 2 0,-2-2-119,-6 2 0,-3 4 1,-1-4-1,-1-6-95,1-5 0,-1-6 0,1-2 1,-1-6 51,1-8 1,4-5-1282,1-9 919,5 0 0,-2-9 494,6-5 0,0-7 0,0-8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1.7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12031,'7'14'-490,"-4"-1"0,5-1-253,-2-3 369,-1-6-973,2 10 710,1-11 637,0-2 0,5-8 0,-5-7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2.1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44 8024,'-1'-10'1109,"-4"0"0,3 6-716,-3-6 889,4 7-976,1-4 0,0 9 1,0 3-1,0 4-198,0 4 0,0 8 0,0 5 0,0 6-95,0 7 0,5 9 0,0 5 0,-2 1-94,-2-1 0,-1 10 0,0 0 0,0 3-112,0-4 0,0 1 0,0-12 0,0 1 10,0-4 0,0-6 0,0-9 0,0-9-835,0-6 527,0-3 0,0-11 1,0-10-24,0-16 0,0-12 0,-1-10 1,-2 1-71,-2 0 0,-2-2 584,2-4 0,-3-2 0,-6-7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2.3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7962,'9'0'0,"1"0"52,1 0 1,-3 0 0,2 0 157,1 0 1,2 0 0,0 2 0,-2 1 58,-1 2 0,-1 1 0,6-3-157,-1 2 1,-1 1-1,-2-2 1,-2 2-67,-3 2 1,4 2-1,-6 4 1,0 2-76,-3 4 1,-1 2 0,-1 7-1,-3 0-65,0 0 1,-8 0 0,1 0 0,-5 0-93,-3-1 1,-1-3-1,6-3 1,1-1-726,4-3 0,-3-10 911,7-8 0,1-20 0,4-10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7.1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9108,'8'7'242,"-3"2"0,-3 6 7,-2 4 0,0-1 0,0 6 1,0 1-41,0 3 1,-5 1 0,0 0-1,2 1-169,1 4 0,2 1 1,0 5-1,0-3 15,0-1 1,0-3-1,0-5 1,0-3-202,0-1 0,5-6 1,2 0-1,-1-5-291,0-4 1,6-5 0,-3 0-4,4-2 1,2-8 0,-1-6 0,1-5-477,-1-7 1,1-9 915,-1 0 0,0-8 0,1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2.6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0 7962,'8'7'1670,"-2"-4"-1206,-6 6 0,-4-4 0,-3 3 258,-1-1-501,5 4 1,-10-3-1,5 6-108,0 1 1,-3 1-1,4 3 1,1 5-117,0 4 1,1 1 0,5-1 0,0 1-109,0 0 1,0 0-1,1-1 1,4-3-109,5-1 0,3-6 0,1 0 1,1-7-333,-1-6 1,5-4 0,1-4 0,-3-5 166,-1-6 1,-1-10 0,-1-1-1090,1-2 1172,-7 5 0,0-4 301,-3 7 0,-4-7 0,6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2.8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7962,'2'-8'1168,"3"3"-212,-4 4 0,7 2-411,-3 4 0,-3 3 1,2 8-51,-2 3-341,-2-3 0,0 12 0,0-4 67,0 3-140,0 2 0,0 5 1,0 1-1,0 1-139,0-1 0,0-3 0,0-6 0,0-4-617,0-1 0,0-6 0,0-9-343,0-4 1,5-7 0,0-15 0,-2-5 1017,-1-7 0,4-12 0,2-7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3.1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7948,'15'-8'356,"-1"3"0,5 10 0,1 5 1,-3 3-1,-1 3 73,-1 3 1,-1 4 0,1 5 0,-1 3 68,1 3 1,-3-2 0,0 5 0,-4 0-269,-2 0 0,4-4 0,-5 4 0,-1 0-72,3 0 0,-6-3 0,4 5 0,-3 1-181,-2 2 1,-7-1-1,-2-1 1,-4-3-371,-1-1 0,-1-3 0,1-5 0,-1-4-515,1-5 1,-1-3-747,1-1 1164,-1-7 0,2-3 0,2-10 0,3-5-1314,2-3 1804,1-8 0,-1-1 0,-3-7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3.9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73 7891,'-6'0'-595,"6"0"-11,8 0 796,5 0 0,6-5 0,2 0 0,1 2 0,2 1 0,1 2 0,-3 0-263,-1 0 0,3 0 1,-3 0-1,0 0 37,0 0 0,-2 0 0,-6-2-924,-4-2 449,4 2 511,-11-11 0,4-1 0,-6-9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4.1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 7873,'0'-6'471,"0"6"-360,0 8 0,1 5 0,2 3 0,2 1 29,-2 3-170,-1-1 166,4 2 1,-4 0-89,3 3 1,-2 3 0,0-4-1,2 1-216,-2 0 1,-1-5 0,-2 4 0,2-1-111,2 1 0,-2-6 0,3 2-852,-4-2 621,-1-3 509,7 0 0,-6 1 0,6-1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4.2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7873,'9'1'0,"1"4"0,1 5 0,2 1 0,2 0-243,-1-1 230,-6-1 1,5 1-1,-3-2 1,2-1 116,3-4 1,-1-2-1,1-1-104,-1 0 0,7-6 0,2-2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4.4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73 7873,'14'13'0,"1"-2"0,-1-3 0,1-1-139,-1-4 1,2-8 0,2-5 0,3-3-37,1-1 0,2 0 0,5-1 175,0 1 0,7-1 0,1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4.5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7873,'14'0'365,"1"0"1,1 0 0,2 0 0,2 0-1,3 0-700,3 0 1,-1 0 0,3 2 0,-1 1 334,3 2 0,3 6 0,-5-3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7.1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1 131 7545,'6'-8'869,"4"1"-853,9 7 103,4 0 0,7 0 1,2 0-1,4 0 0,1 0-761,3 0 417,8 0 1,-1-6 0,6-4-685,1-3 656,2-1 0,-6-1 253,-6 1 0,5-7 0,-4-1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7.5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172 73 7873,'-10'0'0,"1"0"9,-2 0 0,3 2 0,-2 1-141,-1 2 0,3 0-564,-2-5 1,0 0 630,-4 0 1,-1 0 0,3-2 64,2-3 0,2 3 0,3-2 0,2 2 728,-7 2-330,7 0 1,-2 0 40,10 0 0,-2 0 1,7 0-1,1 0-194,2 0 1,1 0 0,2 0 0,2 0-131,1 0 1,9-5-1,1 0 1,6 2 65,2 2-73,-2-6 0,1 4-49,2-7 1,2 6 0,1-5 0,-3 3-54,2 3 0,-4 0-114,-3-2 68,4 3 46,-13-4 1,8 6-147,-12 0 171,-1 0-177,-5 0-262,1 0 279,-7 0-52,5 0 126,-12 0-787,6 0 0,-9 0-1015,-3 0 1857,-9 6 0,-15-4 0,-8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7.7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98 8252,'0'14'140,"0"1"0,0-5 0,0-1 1,0 2 59,0 2 1,0 2-1,0-1 118,0 1 1,0-1 0,1 2 0,2 2-1,2 3 22,-2 1 0,1 2 0,-1 5-434,2 0 1,0-5-1,-5-1 1,0-2-575,0-4 398,6-1-5,-4-8 1,6-1-1,-4-9 1,6-4-1,1-9-252,-1-7 0,3-1 0,-5-2 1,1-4 139,1-3 1,-2-2-1,3 5 387,-1 0 0,-2 5-324,2 0 359,3 6 1,-10-3 17,6 7 1,-5 7 0,0 7-1,-2 8 480,-2 5 0,0 2 0,0-1-171,0 1 1,5-1-1,1-1-335,2-3 83,2 3 0,0-12-69,-1 4 1,1-3 0,4-2-1,1 0-254,-1 0 0,-4 0 0,0 0-78,1 0 1,2 0-241,1 0 0,1 0 405,-1 0 0,-1-2 1,-2-3-1,-3-5 133,-1-2 0,-1-3 0,-3 1 1,4-1-36,1 1 0,-5-5 1,2-2-1,-4 0 327,-1 0 1,0 0-1,0 3 196,0-1-269,0 6 0,0 0-140,0 4 0,-6 2 0,-2 4-46,0 6 1,-3 5 0,4 7 0,1 1-34,-1 3 0,2-1 0,4 4 0,-2 1 37,-2-1 0,0-2 0,5 2 0,2-1 73,2-3 1,-2-2 0,4-2 0,1 1-30,3-1 0,-2 0 1,1-1-1,2-1-150,2-3 1,2-6 0,-1 2 132,1-3 1,-1-2 0,1 0-792,-1 0 495,0 0 0,-4-8 1,0-5-1,-1-6-526,-1-4 0,4-1 751,-7-5 0,6 0 0,-3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7.9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73 203 7873,'-14'5'-237,"-1"0"0,1 0 1,1-7 191,3-3 0,4 2 1,7-5-31,4 2 0,5-1 0,9 4 670,5-2-410,4 0 0,2 5 1,4 0 1,4 0 0,4-4-167,2-1 1,-1-5-244,0 5 1,1-6 0,-1 1-1,0-2 1,-1-3-728,-3 1 649,3 6 233,-12-5 68,5 5 0,-6-7 0,0-6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8.4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30 7873,'1'-10'329,"4"0"0,3 7 1,7-2-1,-1 4-276,0 1 0,6 0 0,-1 0 0,0 0-169,2 0 0,-5 5 0,2 1-216,-7 2 219,2-5 0,-7 10 1,4-3-4,-5 3 0,-4 1 0,-1 1 0,-1 1-12,-4 3 1,-3-3-1,-8 3 1,-3-3 23,-5-1 0,1-6 0,-1-1 0,0 1 115,1-1 1,3-5-1,5 2 1,1-4 584,-1-1-511,7 0 0,8 0 0,11-1 224,7-4-273,-2 3 0,11-6 0,-2 5 0,2-2-7,2 2 1,-5 1-1,-2 2 1,1 0-104,-1 0 1,-4 2 0,1 3 60,-3 4 0,-8-1 1,-1 0-1,-2 0 112,-1 0 1,0 2 0,-9 5 0,-3 1 27,0 3 0,-5-3 1,3 3-1,-4-3-37,-5-1 0,2-1 0,-3-1-520,-1-3 336,5 3 0,-7-12 1,5 2-1,-1-6-32,2-6 0,-4-11 0,0-4 0,-2-5 126,-2-4 0,-9-11 0,-3-7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8.6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 7873,'1'-8'-395,"4"3"1,-1 5 0,4 5-1,-2 6 216,-3 7 1,4 6 0,-3 8 1068,0 2-733,-3 6 0,-1-10 0,0 6 0,0-3-13,0 1 1,5-7 0,0-6-465,-2 0 168,5-5 1,-5 0 0,7-8-374,1-1 525,2-2 0,8-5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8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7873,'13'24'-621,"-3"0"0,3-7 0,-4 3 1560,4-4-608,2-2 0,1 1 1,1-1-1,3 2-75,-3 4 1,-1-9 0,-1 3-1,-2-1-89,-4 0 0,4-5-261,-3-3 0,-2-4 0,0-2 0,-2-4-50,-2-5-942,-3-3 756,-1-1 0,0 0 1,0-1 329,0 1 0,0-7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39.0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203 1 7873,'-15'8'252,"1"5"1,1-2-1,2 6-7,1 8 0,0 2 0,-4 2 0,-1 0-152,1 0 0,1-2 0,2-3 1,3-5-1615,1-3 1101,-4-1 420,3-14 0,-6-9 0,-1-14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2.4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7873,'8'8'556,"0"-1"-544,-3-7 0,-2 4 0,8 1 0,4-2 62,2-1-44,9-2 1,-8 5-1,6 0 1,0-2-49,-2-2 1,6-1 0,-6 0-84,1 0 44,-2 0 1,-2 0-1,0 0 1,-1 2-180,-2 3 1,-2-2 0,-1 7-85,-3 1 1,-4 2 0,-6 1 153,0 1 0,-1-1 0,-4 1 0,-5-1 166,-3 1 0,-3-1 0,-1-1 0,-4-2 0,-2-1 0,6-2 0,-4 1 0,0-4 0,5 3 0,-7-6 0,6 3 0,-3-4 0,1-1 0,6 2 842,4 3-25,2-4-622,7 6 0,7-2 0,4-1 0,5 0 6,3-3 0,5 1 0,-3 1 0,0 2-156,0-2 1,3 4 0,-5-1 0,-1 0-3,-2 1 0,-6 2 0,-2-2-168,-2 1 0,4 2 1,-5 4-1,-2 0 79,-2 1 1,-2-1 0,-2 1-238,-2-1 189,-6 1 0,3-1 0,-5 1-53,3-1 1,-3 1 154,4-1 0,0-4 364,0-1-227,6-5 77,-4 2-184,14-6 1,-4 0 0,8 0 0,4 0-41,2 0 0,4 0 0,-3 0 1,3-2 7,1-2 0,-4-3 0,3-4 0,-2 1-341,0-1 1,1-2 0,-8-3-1,0-2 21,-3-1 1,-6-2 0,2 4 0,-3-4 313,-2-2 0,-7-1 0,-1-5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2.6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93 7873,'0'-28'211,"0"4"-248,0 5 0,0 8 80,0 1 0,0 13 1,0 4-1,0 9 99,0 8 1,5 9 0,0 6 0,-2 1-43,-1-1 0,-2 7 1,0-4-1,0 0-131,0-2 1,1-8 0,3 2 0,2-5-586,2-5 1,2 2 0,4-7 615,1-1 0,-1-2 0,1-2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2.8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7873,'15'0'475,"1"0"0,3-2 0,5-1-507,3-2 1,2 0 0,2 5 0,1 0-179,2 0 0,4 5 0,-4 2-422,-2 1 490,-1-5 1,-9 3 0,-2-6-626,-4 0 224,-8 0 543,4 0 0,-16-6 0,2-2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3.0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7873,'8'0'17,"-1"6"0,-7 4-9,0 3 1,0 3 0,0 3 0,0 5-3,0 4 0,-2 7 0,-1 5 1083,-2 7-742,0-2 0,5 4 1,0-5-374,0-1-48,0 1 1,0-12-1,2-5 1,1-5-288,2-4 0,1-8 0,-2-7 361,0-6 0,8-12 0,-4-7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3.1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7873,'24'0'302,"2"0"201,4 0 1,1 0 0,7 0-696,3 0 165,0 0 0,3-4 1,-1-1-289,1 2 231,-1 1 0,-6 2 0,-3 0 0,-6 0-35,-3 0 1,-5 0 0,-5 0-172,-1 0 0,-6 2-407,-3 2 1,-11 4 696,-9 7 0,-6 6 0,-7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7.9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39 8126,'0'-15'1581,"0"1"-1213,0 6 1,1 6 0,4 8 319,5 3-449,3 7-116,1 0 1,1 6 0,-1-3-1,1 4 1,-1 1 0,1 2 0,-1 3 73,0 3 0,1 3-420,-1-1 214,-6 3 0,-1 1 0,-7 1 1,0-1-1,0 1-23,0 0 0,0-6 1,-2 6-1,-3-1-169,-4-1 0,-4-1 0,-2-7-452,1 0 541,0-7 1,1-6 0,1-8 0,4-3-534,2-7 1,1-6 0,5-11 0,0-7-704,0-6 1348,0 2 0,7-12 0,1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3.5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7873,'15'-2'560,"-1"-3"1,2 4-793,3-4 175,-3 3 0,5 2 0,-6 0 0,1 0 38,3 0 0,-3 0 0,3 2 0,-2 1 70,-3 2 1,-4 1 0,-1-1-154,3 5 0,-6-2 1,-1 1-96,-4 3 0,-1 1 0,0 1 1,-1 0 136,-4 1 0,-3-1 1,-7-1-1,1-2 52,0-1 1,-4-5 0,2 3 655,3-2-600,2-1 0,4-5 1,7 0-1,8 0-53,5 0 0,2 0 0,-1 0 0,2 0-8,3 0 0,-3 0 0,4 0 0,-4 0-32,-2 0 0,1 0 0,-2 2 86,-4 3 0,-2-2 1,-7 6-1,0 3 87,0 1 1,-2 1 0,-1 0 0,-4 3 40,-1 2 0,-1-3 0,-6 2 0,1-6-346,-1-2 1,-1-5 0,-1 3 0,-3-2-257,3-2 1,-1-16 432,-1-7 0,-4-13 0,-6-5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3.7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8635,'13'6'-58,"-3"4"1,1 9-1,-5 5 1,1 5 76,-1 5 0,4-2 0,-5 5 1,-2 0-169,-2 0 1,-1-7 0,2 1-1,1-7-132,2-3 0,0-2 0,-3-4 0,2-3 47,6-2 0,4-4 0,4-6 0,1 0 234,-1 0 0,3 0 0,-2 0 0,7-6 0,-4-2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3.9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7873,'23'15'62,"-2"-5"1,-8-1 133,-4 2 1,4-3-1,-3 2 1,3 0 21,1-2 1,2 5 0,2-2 0,3 5-75,1 3 1,-3 0 0,4-4 0,-2-1 96,-4 1-532,6-1 0,-7 1 0,3-2 0,-3-4-471,-1-4 0,-7-11 762,-3-9 0,-10 1 0,-3-7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4.1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188 0 8298,'-8'6'1972,"-3"-2"-2097,6 5 213,-6 1 0,8 4 0,-7 1 0,1 1 108,1 3 1,-5-1 0,5 6 0,-2 0-145,0-1 1,2 2 0,-3-5-1,1-1-392,-1 2 0,3-5 0,0 3 0,0-4-2787,0-6 3127,5-2 0,-4-14 0,7-1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4.3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7873,'14'0'0,"1"0"235,-1 0 0,7 0 1,3-1-1,2-3 116,-2 0 1,8-1-1,-3 5 1,0 0-586,-3 0 0,-1 0 0,-4 0 1,0 0 210,0 0 0,-2 0 0,-4 1-1273,-1 4 568,1-3 728,-7 11 0,5-5 0,-5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4.7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7873,'1'9'422,"4"1"1,3-7 0,7 3-47,-1 1-391,7-5 1,-5 4 0,3-6 0,-3 0-17,-1 0 0,-1 5-243,1 0 207,-1-1 1,-6-2 0,-1 1 0,-3 4-102,1 1 0,0-4 1,-7 6-1,-1 1 11,-2 2 0,-6-3 0,1 0 0,-2-1 27,-3-1 1,6 3 0,0-4 229,3 1 305,-5-5 0,11 4-237,0-7 1,6 0-1,9 0 1,-1 0 4,1 0 0,4 0 0,0 1-48,-1 4 0,-7-2 0,-3 7 0,-1 1 52,-4 2 0,0 1 0,0 2 0,2 2-9,-2 1 1,-1 1 0,-4-4 0,-1 1-264,-2 3 1,-6-6 0,3-4 0,-2-1-450,1-1 1,-1 4 0,-6-8-1,-2 0 544,-1-3 0,-7-14 0,4-3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4.9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 7873,'0'-8'251,"1"2"0,4 7 0,3 4 0,0 7 19,-3 5 0,-2 7 0,0 10 0,2 5 705,-2 2-942,-1 3 0,-2 4 0,0-1 0,0-4 0,0-5 0,0-2 0,0-4-662,0-2 0,5-7 0,0-4-1449,-2-3 2078,5-8 0,0 5 0,6-5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9.5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 7873,'8'-6'-69,"-1"4"1,-1-4 30,4 6 0,2 0 0,5 1 0,0 2 0,4 4 325,2 1 1,-4-3 0,3 3 302,-1-2-550,5 5 1,-8-9 0,4 3-1,-1-2 10,-3 2 1,-1-2 0,-1 7 0,0 1-44,-3 2 0,-3 1 0,0 2 0,-6 4-13,-2 4 1,-2 3-1,0 2 1,0 0-91,0 0 0,-6 5 0,-4-1 0,-3-1 59,-1-1 1,4-7 0,0-3 0,1-3 316,1-6-150,-5 0 0,13-6 1,1-6-1,12-8-37,10-5 1,6-1-1,6-2 1,7-2-605,4-1 1,9-5 510,-2 4 0,3-5 0,2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5.1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10171,'7'8'-407,"2"-3"0,9-3 0,1-4-249,-1-3 513,5 4 1,-7-6-1,5 6 613,-1-4-336,3 3 1,1-9 0,-2 5 145,-1-2-342,-1 4 1,-1-7 0,0 6-759,-1 2 904,-2 1 1,-3 4-85,-4 3 0,-9 3 0,-8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5.3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1 7873,'-6'22'680,"3"-1"-336,-7-6 1,5-1 0,-3 1-1,2 1 1,3 1-138,1 3 0,2 10 1,0-1-1,0 3-31,0 4 1,0-6 0,0 5 0,0-2 42,0-4-1090,0 3 1,5-16-1,0 3 871,-2-3 0,5-1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1:58.1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8572,'15'0'1592,"-6"0"-1346,1 0 1,-2 1-1,3 3 1,-1 0 41,1 0 0,7-3 0,3-1-899,1 0 502,-4 0 1,7 0 0,-5 0-1310,-3 0 880,6 0 0,-7 0 538,3 0 0,-9 0 0,-4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5.7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7873,'0'9'976,"0"1"1,2-5 0,3 3 0,6-2-884,7-2 0,-1-1 0,7 0 0,2 2 104,1-2 0,7-1 1,1-2-1,2-2-482,4-3 196,-6 4 0,5-12 0,-5 3-137,2-3 1,-5-1-1,2 1 1,-5 2-128,-5 1 0,-3 2 0,-6-2-2017,-1 6 1860,0 2 0,-12 4 0,-7 2 510,-6 6 0,-10 3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46.4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8468,'8'0'1549,"-2"0"-1327,-6 0 1,0 2-4,0 3-6,0-4 0,0 7-177,0-3 0,0 3-49,0 7 1,0-6-28,0 1-123,0-7 59,0 4-38,0-7 410,0 0-195,7 0-18,-6 0-23,6 0 75,-7 0 331,0 0-118,0 6-253,0-4-142,6 4-348,-4-6 45,4 0-419,-6 0-184,0 0 1,7 6-1,1 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1.1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15 10368,'6'-8'-387,"-4"2"479,4 6 18,-6 0-51,0 0-57,7 0 2,-6 0-11,6 0 145,-1 0-61,-4 0-133,4 0 10,-6 0 749,0 0-471,7 0 0,1 0 0,6 0-59,1 0 0,-1 0 1,1 0-112,-1 0 1,0 0 0,1 0-176,-1 0 1,-4 0-74,0 0 122,-7 6-67,3-4 103,-6 4 0,0 1-81,0 2 0,0 4 1,0 2-73,0-1 1,-1 1 0,-4-1-15,-5 1 0,-3-1 0,-1-1 101,-1-3 1,3-2 0,0-5-1,3 2 199,-3-2 0,4-2 346,-1-1-516,6 0 1,-2 0 97,10 0 1,-2 0 121,6 0-141,1 0 1,5 0 0,-1 0 28,0 0 1,1 0-1,-1 0 1,1 0 110,-1 0 0,1 0 1,-1 0-42,1 0 1,-1 0 0,1 0 0,-1 0-94,0 0 0,-4 7 0,0 2 11,1 4 1,-5 2 0,-1-1-144,-3 1 1,-2-6-1,-2 1 64,-3 1 0,-3 0 0,-6 1-221,-1-3 173,-5 1 0,4-2 1,-5-2-400,0 1 337,5-5 1,-10 4-1,5-8-938,-1-2 767,4 2 0,-8-16 0,7 2 0,1-3-11,2-2 0,3-10 0,2 1 0,3-4 340,2-1 0,-6-5 0,4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1.3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85 7873,'13'-22'195,"-2"4"344,-1 7 1,0-2-626,4 3 143,-6 4 1,5 1 147,-3 10 0,-4 4 1,-1 9-1,-2 3-61,2 2 0,-3 2 1,2 7-1,-2 4-126,-2 1 0,0 0 0,0 3 0,0-2-193,0 2 0,0-3 0,0 0 0,2-1-461,2-4 1,0-8 0,4-3 0,0-4 635,0-2 0,1 3 0,6-10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1.5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7873,'14'8'0,"1"-1"233,-1-1 0,1 2 1,-1 5-1,1-2 78,-1-1 1,2 1 0,2 7 0,1 1-50,-1-1 0,-1 3 1,1-2-1,1-2-200,-1 0 1,-2-3 0,-3 0-1,-2 1-47,-1-1 0,-2-4-1069,1 0 240,-2-7-619,-1 3 1014,-4-19 0,4 4 0,-7-12 419,-4 0 0,-3-1 0,-7-7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1.7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160 1 7873,'0'9'0,"0"1"0,-2-2 906,-3 2-585,-3 2 0,-1-8 0,-1 5 286,-1 3-479,4 0 0,-6 8 0,4-1 1,-4 0-164,-2 2 1,6 0-1,-1 3 1,1-5-725,0-3 0,3-6 759,6 0 0,-6-7 0,-2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2.1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58 9332,'6'9'1092,"4"-5"-831,3-2 0,6-2 0,0 0 0,1 0-129,1 0 1,-1-2 0,6-1 0,-2-3-99,2-2 0,1 4 0,1-2 0,-3 1-87,-1 0 1,-1 1 0,3 2-1,-4-1-62,-1-2 1,3 0 0,-5 5-128,-1 0 37,-8 0 1,3-5-947,-4 0 727,-2 1 0,-3 4 0,-8 0 0,-4 1-413,0 4 1,-10 2 836,3 2 0,-15 10 0,-1-3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2.4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7975,'0'10'78,"0"-1"1,0 1 0,0 4 0,0 1 167,0-1 0,0 6 1,0 1-1,0-1-73,0 1 1,5 5 0,0-4 0,-2 1 212,-1-4 0,-1 2 0,4-2-144,5-1 1,-2-3 0,1-4-298,3-2 0,0-5 1,3 0-1,-1-4-149,1-4 1,1 0-1,2-7-415,1-5 477,0 2 0,-4-7 1,-1 6-1156,0 1 782,1-1 0,-5 1-718,-1-1 755,-6 1 478,4 6 0,-7 2 0,0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2.6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7873,'8'2'-1663,"-3"2"2553,-4 6 1,-1 3-1,0 1-443,0 1 0,0 4 1,0 2-1,0 1-28,0 4 1,0 1-1,0 4 1,0 3-244,0 4 1,0 4 0,0 3 0,0 3-138,0 5 1,0-3 0,0-2 0,2-3-24,3-1 0,-4-8 1,4-3-1,-3-8-681,-2-5 0,0-14-159,0-11 0,0-17 1,0-22-1,0-9 824,0-8 0,-7-11 0,-1-8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02:53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44 9858,'8'-10'290,"-2"2"-329,1 2 0,-1 0 1,5 2-1,-1 0 87,1 0 0,-3 3 0,2 1 422,1 0-293,-4 0 1,6 0 0,-5 1-99,0 4 0,3 3 0,-6 7 0,-2-1-77,-2 1 1,-1-1-1,0 0 1,0 1-439,0-1 1,-6 1-1,-4-2 1,-1-2 287,2-1 1,-4-2 0,3 3-1,-3-3-6,-1-2 1,4 1 0,0-4 727,-1 2-356,5 6 0,1-5 1,10 6-1,4-4 26,4-2 1,2-1 0,1-3 0,1 1-95,3 2 1,-1 1 0,-3-3 0,0 4 52,-1 1 0,2-4-81,-7 6 1,-4 0 0,-1 4-121,-3 1 1,-4 4-1,-3 0 1,-4 1-348,-4 0 0,-3-4 1,-2 4-1,-1-4-273,1-2 0,2-1 0,2-3 618,-1-5 0,1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pPr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 3a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See </a:t>
            </a:r>
            <a:r>
              <a:rPr lang="en-US" altLang="zh-CN" dirty="0" err="1"/>
              <a:t>bayes’</a:t>
            </a:r>
            <a:r>
              <a:rPr lang="en-US" altLang="zh-CN" dirty="0"/>
              <a:t> rule exercise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See </a:t>
            </a:r>
            <a:r>
              <a:rPr lang="en-US" altLang="zh-CN" dirty="0" err="1"/>
              <a:t>bayes’</a:t>
            </a:r>
            <a:r>
              <a:rPr lang="en-US" altLang="zh-CN" dirty="0"/>
              <a:t> rule exercise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81DB8A-CAB0-4B37-A68E-F4695135A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59047345-9FE3-46E4-A80F-FDA6B880F5DB}"/>
              </a:ext>
            </a:extLst>
          </p:cNvPr>
          <p:cNvSpPr txBox="1"/>
          <p:nvPr userDrawn="1"/>
        </p:nvSpPr>
        <p:spPr>
          <a:xfrm>
            <a:off x="685800" y="682560"/>
            <a:ext cx="482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Applications</a:t>
            </a:r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0A80DFD-B899-4742-AB88-45F2BF0554A8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1838AEE-74E1-4C9C-97D3-5A6CC810EA82}"/>
              </a:ext>
            </a:extLst>
          </p:cNvPr>
          <p:cNvSpPr txBox="1"/>
          <p:nvPr userDrawn="1"/>
        </p:nvSpPr>
        <p:spPr>
          <a:xfrm>
            <a:off x="685800" y="1094160"/>
            <a:ext cx="448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0" dirty="0"/>
              <a:t>CS  2020 Class 1~4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2505" y="98615"/>
            <a:ext cx="1001845" cy="99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073C858-43A8-443C-8EB4-30485C943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2983682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lang="zh-CN" altLang="en-US" sz="32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09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264" Type="http://schemas.openxmlformats.org/officeDocument/2006/relationships/customXml" Target="../ink/ink132.xml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265" Type="http://schemas.openxmlformats.org/officeDocument/2006/relationships/image" Target="../media/image138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47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.png"/><Relationship Id="rId21" Type="http://schemas.openxmlformats.org/officeDocument/2006/relationships/image" Target="../media/image149.png"/><Relationship Id="rId63" Type="http://schemas.openxmlformats.org/officeDocument/2006/relationships/image" Target="../media/image170.png"/><Relationship Id="rId159" Type="http://schemas.openxmlformats.org/officeDocument/2006/relationships/image" Target="../media/image218.png"/><Relationship Id="rId170" Type="http://schemas.openxmlformats.org/officeDocument/2006/relationships/customXml" Target="../ink/ink217.xml"/><Relationship Id="rId226" Type="http://schemas.openxmlformats.org/officeDocument/2006/relationships/customXml" Target="../ink/ink245.xml"/><Relationship Id="rId268" Type="http://schemas.openxmlformats.org/officeDocument/2006/relationships/customXml" Target="../ink/ink266.xml"/><Relationship Id="rId32" Type="http://schemas.openxmlformats.org/officeDocument/2006/relationships/customXml" Target="../ink/ink148.xml"/><Relationship Id="rId74" Type="http://schemas.openxmlformats.org/officeDocument/2006/relationships/customXml" Target="../ink/ink169.xml"/><Relationship Id="rId128" Type="http://schemas.openxmlformats.org/officeDocument/2006/relationships/customXml" Target="../ink/ink196.xml"/><Relationship Id="rId5" Type="http://schemas.openxmlformats.org/officeDocument/2006/relationships/image" Target="../media/image141.png"/><Relationship Id="rId95" Type="http://schemas.openxmlformats.org/officeDocument/2006/relationships/image" Target="../media/image186.png"/><Relationship Id="rId160" Type="http://schemas.openxmlformats.org/officeDocument/2006/relationships/customXml" Target="../ink/ink212.xml"/><Relationship Id="rId181" Type="http://schemas.openxmlformats.org/officeDocument/2006/relationships/image" Target="../media/image229.png"/><Relationship Id="rId216" Type="http://schemas.openxmlformats.org/officeDocument/2006/relationships/customXml" Target="../ink/ink240.xml"/><Relationship Id="rId237" Type="http://schemas.openxmlformats.org/officeDocument/2006/relationships/image" Target="../media/image257.png"/><Relationship Id="rId258" Type="http://schemas.openxmlformats.org/officeDocument/2006/relationships/customXml" Target="../ink/ink261.xml"/><Relationship Id="rId22" Type="http://schemas.openxmlformats.org/officeDocument/2006/relationships/customXml" Target="../ink/ink143.xml"/><Relationship Id="rId43" Type="http://schemas.openxmlformats.org/officeDocument/2006/relationships/image" Target="../media/image160.png"/><Relationship Id="rId64" Type="http://schemas.openxmlformats.org/officeDocument/2006/relationships/customXml" Target="../ink/ink164.xml"/><Relationship Id="rId118" Type="http://schemas.openxmlformats.org/officeDocument/2006/relationships/customXml" Target="../ink/ink191.xml"/><Relationship Id="rId139" Type="http://schemas.openxmlformats.org/officeDocument/2006/relationships/image" Target="../media/image208.png"/><Relationship Id="rId85" Type="http://schemas.openxmlformats.org/officeDocument/2006/relationships/image" Target="../media/image181.png"/><Relationship Id="rId150" Type="http://schemas.openxmlformats.org/officeDocument/2006/relationships/customXml" Target="../ink/ink207.xml"/><Relationship Id="rId171" Type="http://schemas.openxmlformats.org/officeDocument/2006/relationships/image" Target="../media/image224.png"/><Relationship Id="rId192" Type="http://schemas.openxmlformats.org/officeDocument/2006/relationships/customXml" Target="../ink/ink228.xml"/><Relationship Id="rId206" Type="http://schemas.openxmlformats.org/officeDocument/2006/relationships/customXml" Target="../ink/ink235.xml"/><Relationship Id="rId227" Type="http://schemas.openxmlformats.org/officeDocument/2006/relationships/image" Target="../media/image252.png"/><Relationship Id="rId248" Type="http://schemas.openxmlformats.org/officeDocument/2006/relationships/customXml" Target="../ink/ink256.xml"/><Relationship Id="rId269" Type="http://schemas.openxmlformats.org/officeDocument/2006/relationships/image" Target="../media/image273.png"/><Relationship Id="rId12" Type="http://schemas.openxmlformats.org/officeDocument/2006/relationships/customXml" Target="../ink/ink138.xml"/><Relationship Id="rId33" Type="http://schemas.openxmlformats.org/officeDocument/2006/relationships/image" Target="../media/image155.png"/><Relationship Id="rId108" Type="http://schemas.openxmlformats.org/officeDocument/2006/relationships/customXml" Target="../ink/ink186.xml"/><Relationship Id="rId129" Type="http://schemas.openxmlformats.org/officeDocument/2006/relationships/image" Target="../media/image203.png"/><Relationship Id="rId54" Type="http://schemas.openxmlformats.org/officeDocument/2006/relationships/customXml" Target="../ink/ink159.xml"/><Relationship Id="rId75" Type="http://schemas.openxmlformats.org/officeDocument/2006/relationships/image" Target="../media/image176.png"/><Relationship Id="rId96" Type="http://schemas.openxmlformats.org/officeDocument/2006/relationships/customXml" Target="../ink/ink180.xml"/><Relationship Id="rId140" Type="http://schemas.openxmlformats.org/officeDocument/2006/relationships/customXml" Target="../ink/ink202.xml"/><Relationship Id="rId161" Type="http://schemas.openxmlformats.org/officeDocument/2006/relationships/image" Target="../media/image219.png"/><Relationship Id="rId182" Type="http://schemas.openxmlformats.org/officeDocument/2006/relationships/customXml" Target="../ink/ink223.xml"/><Relationship Id="rId217" Type="http://schemas.openxmlformats.org/officeDocument/2006/relationships/image" Target="../media/image247.png"/><Relationship Id="rId6" Type="http://schemas.openxmlformats.org/officeDocument/2006/relationships/customXml" Target="../ink/ink135.xml"/><Relationship Id="rId238" Type="http://schemas.openxmlformats.org/officeDocument/2006/relationships/customXml" Target="../ink/ink251.xml"/><Relationship Id="rId259" Type="http://schemas.openxmlformats.org/officeDocument/2006/relationships/image" Target="../media/image268.png"/><Relationship Id="rId23" Type="http://schemas.openxmlformats.org/officeDocument/2006/relationships/image" Target="../media/image150.png"/><Relationship Id="rId119" Type="http://schemas.openxmlformats.org/officeDocument/2006/relationships/image" Target="../media/image198.png"/><Relationship Id="rId270" Type="http://schemas.openxmlformats.org/officeDocument/2006/relationships/customXml" Target="../ink/ink267.xml"/><Relationship Id="rId44" Type="http://schemas.openxmlformats.org/officeDocument/2006/relationships/customXml" Target="../ink/ink154.xml"/><Relationship Id="rId65" Type="http://schemas.openxmlformats.org/officeDocument/2006/relationships/image" Target="../media/image171.png"/><Relationship Id="rId86" Type="http://schemas.openxmlformats.org/officeDocument/2006/relationships/customXml" Target="../ink/ink175.xml"/><Relationship Id="rId130" Type="http://schemas.openxmlformats.org/officeDocument/2006/relationships/customXml" Target="../ink/ink197.xml"/><Relationship Id="rId151" Type="http://schemas.openxmlformats.org/officeDocument/2006/relationships/image" Target="../media/image214.png"/><Relationship Id="rId172" Type="http://schemas.openxmlformats.org/officeDocument/2006/relationships/customXml" Target="../ink/ink218.xml"/><Relationship Id="rId193" Type="http://schemas.openxmlformats.org/officeDocument/2006/relationships/image" Target="../media/image235.png"/><Relationship Id="rId207" Type="http://schemas.openxmlformats.org/officeDocument/2006/relationships/image" Target="../media/image242.png"/><Relationship Id="rId228" Type="http://schemas.openxmlformats.org/officeDocument/2006/relationships/customXml" Target="../ink/ink246.xml"/><Relationship Id="rId249" Type="http://schemas.openxmlformats.org/officeDocument/2006/relationships/image" Target="../media/image263.png"/><Relationship Id="rId13" Type="http://schemas.openxmlformats.org/officeDocument/2006/relationships/image" Target="../media/image145.png"/><Relationship Id="rId109" Type="http://schemas.openxmlformats.org/officeDocument/2006/relationships/image" Target="../media/image193.png"/><Relationship Id="rId260" Type="http://schemas.openxmlformats.org/officeDocument/2006/relationships/customXml" Target="../ink/ink262.xml"/><Relationship Id="rId34" Type="http://schemas.openxmlformats.org/officeDocument/2006/relationships/customXml" Target="../ink/ink149.xml"/><Relationship Id="rId55" Type="http://schemas.openxmlformats.org/officeDocument/2006/relationships/image" Target="../media/image166.png"/><Relationship Id="rId76" Type="http://schemas.openxmlformats.org/officeDocument/2006/relationships/customXml" Target="../ink/ink170.xml"/><Relationship Id="rId97" Type="http://schemas.openxmlformats.org/officeDocument/2006/relationships/image" Target="../media/image187.png"/><Relationship Id="rId120" Type="http://schemas.openxmlformats.org/officeDocument/2006/relationships/customXml" Target="../ink/ink192.xml"/><Relationship Id="rId141" Type="http://schemas.openxmlformats.org/officeDocument/2006/relationships/image" Target="../media/image209.png"/><Relationship Id="rId7" Type="http://schemas.openxmlformats.org/officeDocument/2006/relationships/image" Target="../media/image142.png"/><Relationship Id="rId162" Type="http://schemas.openxmlformats.org/officeDocument/2006/relationships/customXml" Target="../ink/ink213.xml"/><Relationship Id="rId183" Type="http://schemas.openxmlformats.org/officeDocument/2006/relationships/image" Target="../media/image230.png"/><Relationship Id="rId218" Type="http://schemas.openxmlformats.org/officeDocument/2006/relationships/customXml" Target="../ink/ink241.xml"/><Relationship Id="rId239" Type="http://schemas.openxmlformats.org/officeDocument/2006/relationships/image" Target="../media/image258.png"/><Relationship Id="rId250" Type="http://schemas.openxmlformats.org/officeDocument/2006/relationships/customXml" Target="../ink/ink257.xml"/><Relationship Id="rId271" Type="http://schemas.openxmlformats.org/officeDocument/2006/relationships/image" Target="../media/image274.png"/><Relationship Id="rId24" Type="http://schemas.openxmlformats.org/officeDocument/2006/relationships/customXml" Target="../ink/ink144.xml"/><Relationship Id="rId45" Type="http://schemas.openxmlformats.org/officeDocument/2006/relationships/image" Target="../media/image161.png"/><Relationship Id="rId66" Type="http://schemas.openxmlformats.org/officeDocument/2006/relationships/customXml" Target="../ink/ink165.xml"/><Relationship Id="rId87" Type="http://schemas.openxmlformats.org/officeDocument/2006/relationships/image" Target="../media/image182.png"/><Relationship Id="rId110" Type="http://schemas.openxmlformats.org/officeDocument/2006/relationships/customXml" Target="../ink/ink187.xml"/><Relationship Id="rId131" Type="http://schemas.openxmlformats.org/officeDocument/2006/relationships/image" Target="../media/image204.png"/><Relationship Id="rId152" Type="http://schemas.openxmlformats.org/officeDocument/2006/relationships/customXml" Target="../ink/ink208.xml"/><Relationship Id="rId173" Type="http://schemas.openxmlformats.org/officeDocument/2006/relationships/image" Target="../media/image225.png"/><Relationship Id="rId194" Type="http://schemas.openxmlformats.org/officeDocument/2006/relationships/customXml" Target="../ink/ink229.xml"/><Relationship Id="rId208" Type="http://schemas.openxmlformats.org/officeDocument/2006/relationships/customXml" Target="../ink/ink236.xml"/><Relationship Id="rId229" Type="http://schemas.openxmlformats.org/officeDocument/2006/relationships/image" Target="../media/image253.png"/><Relationship Id="rId240" Type="http://schemas.openxmlformats.org/officeDocument/2006/relationships/customXml" Target="../ink/ink252.xml"/><Relationship Id="rId261" Type="http://schemas.openxmlformats.org/officeDocument/2006/relationships/image" Target="../media/image269.png"/><Relationship Id="rId14" Type="http://schemas.openxmlformats.org/officeDocument/2006/relationships/customXml" Target="../ink/ink139.xml"/><Relationship Id="rId35" Type="http://schemas.openxmlformats.org/officeDocument/2006/relationships/image" Target="../media/image156.png"/><Relationship Id="rId56" Type="http://schemas.openxmlformats.org/officeDocument/2006/relationships/customXml" Target="../ink/ink160.xml"/><Relationship Id="rId77" Type="http://schemas.openxmlformats.org/officeDocument/2006/relationships/image" Target="../media/image177.png"/><Relationship Id="rId100" Type="http://schemas.openxmlformats.org/officeDocument/2006/relationships/customXml" Target="../ink/ink182.xml"/><Relationship Id="rId8" Type="http://schemas.openxmlformats.org/officeDocument/2006/relationships/customXml" Target="../ink/ink136.xml"/><Relationship Id="rId98" Type="http://schemas.openxmlformats.org/officeDocument/2006/relationships/customXml" Target="../ink/ink181.xml"/><Relationship Id="rId121" Type="http://schemas.openxmlformats.org/officeDocument/2006/relationships/image" Target="../media/image199.png"/><Relationship Id="rId142" Type="http://schemas.openxmlformats.org/officeDocument/2006/relationships/customXml" Target="../ink/ink203.xml"/><Relationship Id="rId163" Type="http://schemas.openxmlformats.org/officeDocument/2006/relationships/image" Target="../media/image220.png"/><Relationship Id="rId184" Type="http://schemas.openxmlformats.org/officeDocument/2006/relationships/customXml" Target="../ink/ink224.xml"/><Relationship Id="rId219" Type="http://schemas.openxmlformats.org/officeDocument/2006/relationships/image" Target="../media/image248.png"/><Relationship Id="rId230" Type="http://schemas.openxmlformats.org/officeDocument/2006/relationships/customXml" Target="../ink/ink247.xml"/><Relationship Id="rId251" Type="http://schemas.openxmlformats.org/officeDocument/2006/relationships/image" Target="../media/image264.png"/><Relationship Id="rId25" Type="http://schemas.openxmlformats.org/officeDocument/2006/relationships/image" Target="../media/image151.png"/><Relationship Id="rId46" Type="http://schemas.openxmlformats.org/officeDocument/2006/relationships/customXml" Target="../ink/ink155.xml"/><Relationship Id="rId67" Type="http://schemas.openxmlformats.org/officeDocument/2006/relationships/image" Target="../media/image172.png"/><Relationship Id="rId272" Type="http://schemas.openxmlformats.org/officeDocument/2006/relationships/customXml" Target="../ink/ink268.xml"/><Relationship Id="rId88" Type="http://schemas.openxmlformats.org/officeDocument/2006/relationships/customXml" Target="../ink/ink176.xml"/><Relationship Id="rId111" Type="http://schemas.openxmlformats.org/officeDocument/2006/relationships/image" Target="../media/image194.png"/><Relationship Id="rId132" Type="http://schemas.openxmlformats.org/officeDocument/2006/relationships/customXml" Target="../ink/ink198.xml"/><Relationship Id="rId153" Type="http://schemas.openxmlformats.org/officeDocument/2006/relationships/image" Target="../media/image215.png"/><Relationship Id="rId174" Type="http://schemas.openxmlformats.org/officeDocument/2006/relationships/customXml" Target="../ink/ink219.xml"/><Relationship Id="rId195" Type="http://schemas.openxmlformats.org/officeDocument/2006/relationships/image" Target="../media/image236.png"/><Relationship Id="rId209" Type="http://schemas.openxmlformats.org/officeDocument/2006/relationships/image" Target="../media/image243.png"/><Relationship Id="rId220" Type="http://schemas.openxmlformats.org/officeDocument/2006/relationships/customXml" Target="../ink/ink242.xml"/><Relationship Id="rId241" Type="http://schemas.openxmlformats.org/officeDocument/2006/relationships/image" Target="../media/image259.png"/><Relationship Id="rId15" Type="http://schemas.openxmlformats.org/officeDocument/2006/relationships/image" Target="../media/image146.png"/><Relationship Id="rId36" Type="http://schemas.openxmlformats.org/officeDocument/2006/relationships/customXml" Target="../ink/ink150.xml"/><Relationship Id="rId57" Type="http://schemas.openxmlformats.org/officeDocument/2006/relationships/image" Target="../media/image167.png"/><Relationship Id="rId262" Type="http://schemas.openxmlformats.org/officeDocument/2006/relationships/customXml" Target="../ink/ink263.xml"/><Relationship Id="rId78" Type="http://schemas.openxmlformats.org/officeDocument/2006/relationships/customXml" Target="../ink/ink171.xml"/><Relationship Id="rId99" Type="http://schemas.openxmlformats.org/officeDocument/2006/relationships/image" Target="../media/image188.png"/><Relationship Id="rId101" Type="http://schemas.openxmlformats.org/officeDocument/2006/relationships/image" Target="../media/image189.png"/><Relationship Id="rId122" Type="http://schemas.openxmlformats.org/officeDocument/2006/relationships/customXml" Target="../ink/ink193.xml"/><Relationship Id="rId143" Type="http://schemas.openxmlformats.org/officeDocument/2006/relationships/image" Target="../media/image210.png"/><Relationship Id="rId164" Type="http://schemas.openxmlformats.org/officeDocument/2006/relationships/customXml" Target="../ink/ink214.xml"/><Relationship Id="rId185" Type="http://schemas.openxmlformats.org/officeDocument/2006/relationships/image" Target="../media/image231.png"/><Relationship Id="rId9" Type="http://schemas.openxmlformats.org/officeDocument/2006/relationships/image" Target="../media/image143.png"/><Relationship Id="rId210" Type="http://schemas.openxmlformats.org/officeDocument/2006/relationships/customXml" Target="../ink/ink237.xml"/><Relationship Id="rId26" Type="http://schemas.openxmlformats.org/officeDocument/2006/relationships/customXml" Target="../ink/ink145.xml"/><Relationship Id="rId231" Type="http://schemas.openxmlformats.org/officeDocument/2006/relationships/image" Target="../media/image254.png"/><Relationship Id="rId252" Type="http://schemas.openxmlformats.org/officeDocument/2006/relationships/customXml" Target="../ink/ink258.xml"/><Relationship Id="rId273" Type="http://schemas.openxmlformats.org/officeDocument/2006/relationships/image" Target="../media/image275.png"/><Relationship Id="rId47" Type="http://schemas.openxmlformats.org/officeDocument/2006/relationships/image" Target="../media/image162.png"/><Relationship Id="rId68" Type="http://schemas.openxmlformats.org/officeDocument/2006/relationships/customXml" Target="../ink/ink166.xml"/><Relationship Id="rId89" Type="http://schemas.openxmlformats.org/officeDocument/2006/relationships/image" Target="../media/image183.png"/><Relationship Id="rId112" Type="http://schemas.openxmlformats.org/officeDocument/2006/relationships/customXml" Target="../ink/ink188.xml"/><Relationship Id="rId133" Type="http://schemas.openxmlformats.org/officeDocument/2006/relationships/image" Target="../media/image205.png"/><Relationship Id="rId154" Type="http://schemas.openxmlformats.org/officeDocument/2006/relationships/customXml" Target="../ink/ink209.xml"/><Relationship Id="rId175" Type="http://schemas.openxmlformats.org/officeDocument/2006/relationships/image" Target="../media/image226.png"/><Relationship Id="rId196" Type="http://schemas.openxmlformats.org/officeDocument/2006/relationships/customXml" Target="../ink/ink230.xml"/><Relationship Id="rId200" Type="http://schemas.openxmlformats.org/officeDocument/2006/relationships/customXml" Target="../ink/ink232.xml"/><Relationship Id="rId16" Type="http://schemas.openxmlformats.org/officeDocument/2006/relationships/customXml" Target="../ink/ink140.xml"/><Relationship Id="rId221" Type="http://schemas.openxmlformats.org/officeDocument/2006/relationships/image" Target="../media/image249.png"/><Relationship Id="rId242" Type="http://schemas.openxmlformats.org/officeDocument/2006/relationships/customXml" Target="../ink/ink253.xml"/><Relationship Id="rId263" Type="http://schemas.openxmlformats.org/officeDocument/2006/relationships/image" Target="../media/image270.png"/><Relationship Id="rId37" Type="http://schemas.openxmlformats.org/officeDocument/2006/relationships/image" Target="../media/image157.png"/><Relationship Id="rId58" Type="http://schemas.openxmlformats.org/officeDocument/2006/relationships/customXml" Target="../ink/ink161.xml"/><Relationship Id="rId79" Type="http://schemas.openxmlformats.org/officeDocument/2006/relationships/image" Target="../media/image178.png"/><Relationship Id="rId102" Type="http://schemas.openxmlformats.org/officeDocument/2006/relationships/customXml" Target="../ink/ink183.xml"/><Relationship Id="rId123" Type="http://schemas.openxmlformats.org/officeDocument/2006/relationships/image" Target="../media/image200.png"/><Relationship Id="rId144" Type="http://schemas.openxmlformats.org/officeDocument/2006/relationships/customXml" Target="../ink/ink204.xml"/><Relationship Id="rId90" Type="http://schemas.openxmlformats.org/officeDocument/2006/relationships/customXml" Target="../ink/ink177.xml"/><Relationship Id="rId165" Type="http://schemas.openxmlformats.org/officeDocument/2006/relationships/image" Target="../media/image221.png"/><Relationship Id="rId186" Type="http://schemas.openxmlformats.org/officeDocument/2006/relationships/customXml" Target="../ink/ink225.xml"/><Relationship Id="rId211" Type="http://schemas.openxmlformats.org/officeDocument/2006/relationships/image" Target="../media/image244.png"/><Relationship Id="rId232" Type="http://schemas.openxmlformats.org/officeDocument/2006/relationships/customXml" Target="../ink/ink248.xml"/><Relationship Id="rId253" Type="http://schemas.openxmlformats.org/officeDocument/2006/relationships/image" Target="../media/image265.png"/><Relationship Id="rId27" Type="http://schemas.openxmlformats.org/officeDocument/2006/relationships/image" Target="../media/image152.png"/><Relationship Id="rId48" Type="http://schemas.openxmlformats.org/officeDocument/2006/relationships/customXml" Target="../ink/ink156.xml"/><Relationship Id="rId69" Type="http://schemas.openxmlformats.org/officeDocument/2006/relationships/image" Target="../media/image173.png"/><Relationship Id="rId113" Type="http://schemas.openxmlformats.org/officeDocument/2006/relationships/image" Target="../media/image195.png"/><Relationship Id="rId134" Type="http://schemas.openxmlformats.org/officeDocument/2006/relationships/customXml" Target="../ink/ink199.xml"/><Relationship Id="rId80" Type="http://schemas.openxmlformats.org/officeDocument/2006/relationships/customXml" Target="../ink/ink172.xml"/><Relationship Id="rId155" Type="http://schemas.openxmlformats.org/officeDocument/2006/relationships/image" Target="../media/image216.png"/><Relationship Id="rId176" Type="http://schemas.openxmlformats.org/officeDocument/2006/relationships/customXml" Target="../ink/ink220.xml"/><Relationship Id="rId197" Type="http://schemas.openxmlformats.org/officeDocument/2006/relationships/image" Target="../media/image237.png"/><Relationship Id="rId201" Type="http://schemas.openxmlformats.org/officeDocument/2006/relationships/image" Target="../media/image239.png"/><Relationship Id="rId222" Type="http://schemas.openxmlformats.org/officeDocument/2006/relationships/customXml" Target="../ink/ink243.xml"/><Relationship Id="rId243" Type="http://schemas.openxmlformats.org/officeDocument/2006/relationships/image" Target="../media/image260.png"/><Relationship Id="rId264" Type="http://schemas.openxmlformats.org/officeDocument/2006/relationships/customXml" Target="../ink/ink264.xml"/><Relationship Id="rId17" Type="http://schemas.openxmlformats.org/officeDocument/2006/relationships/image" Target="../media/image147.png"/><Relationship Id="rId38" Type="http://schemas.openxmlformats.org/officeDocument/2006/relationships/customXml" Target="../ink/ink151.xml"/><Relationship Id="rId59" Type="http://schemas.openxmlformats.org/officeDocument/2006/relationships/image" Target="../media/image168.png"/><Relationship Id="rId103" Type="http://schemas.openxmlformats.org/officeDocument/2006/relationships/image" Target="../media/image190.png"/><Relationship Id="rId124" Type="http://schemas.openxmlformats.org/officeDocument/2006/relationships/customXml" Target="../ink/ink194.xml"/><Relationship Id="rId70" Type="http://schemas.openxmlformats.org/officeDocument/2006/relationships/customXml" Target="../ink/ink167.xml"/><Relationship Id="rId91" Type="http://schemas.openxmlformats.org/officeDocument/2006/relationships/image" Target="../media/image184.png"/><Relationship Id="rId145" Type="http://schemas.openxmlformats.org/officeDocument/2006/relationships/image" Target="../media/image211.png"/><Relationship Id="rId166" Type="http://schemas.openxmlformats.org/officeDocument/2006/relationships/customXml" Target="../ink/ink215.xml"/><Relationship Id="rId187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8.xml"/><Relationship Id="rId233" Type="http://schemas.openxmlformats.org/officeDocument/2006/relationships/image" Target="../media/image255.png"/><Relationship Id="rId254" Type="http://schemas.openxmlformats.org/officeDocument/2006/relationships/customXml" Target="../ink/ink259.xml"/><Relationship Id="rId28" Type="http://schemas.openxmlformats.org/officeDocument/2006/relationships/customXml" Target="../ink/ink146.xml"/><Relationship Id="rId49" Type="http://schemas.openxmlformats.org/officeDocument/2006/relationships/image" Target="../media/image163.png"/><Relationship Id="rId114" Type="http://schemas.openxmlformats.org/officeDocument/2006/relationships/customXml" Target="../ink/ink189.xml"/><Relationship Id="rId60" Type="http://schemas.openxmlformats.org/officeDocument/2006/relationships/customXml" Target="../ink/ink162.xml"/><Relationship Id="rId81" Type="http://schemas.openxmlformats.org/officeDocument/2006/relationships/image" Target="../media/image179.png"/><Relationship Id="rId135" Type="http://schemas.openxmlformats.org/officeDocument/2006/relationships/image" Target="../media/image206.png"/><Relationship Id="rId156" Type="http://schemas.openxmlformats.org/officeDocument/2006/relationships/customXml" Target="../ink/ink210.xml"/><Relationship Id="rId177" Type="http://schemas.openxmlformats.org/officeDocument/2006/relationships/image" Target="../media/image227.png"/><Relationship Id="rId198" Type="http://schemas.openxmlformats.org/officeDocument/2006/relationships/customXml" Target="../ink/ink231.xml"/><Relationship Id="rId202" Type="http://schemas.openxmlformats.org/officeDocument/2006/relationships/customXml" Target="../ink/ink233.xml"/><Relationship Id="rId223" Type="http://schemas.openxmlformats.org/officeDocument/2006/relationships/image" Target="../media/image250.png"/><Relationship Id="rId244" Type="http://schemas.openxmlformats.org/officeDocument/2006/relationships/customXml" Target="../ink/ink254.xml"/><Relationship Id="rId18" Type="http://schemas.openxmlformats.org/officeDocument/2006/relationships/customXml" Target="../ink/ink141.xml"/><Relationship Id="rId39" Type="http://schemas.openxmlformats.org/officeDocument/2006/relationships/image" Target="../media/image158.png"/><Relationship Id="rId265" Type="http://schemas.openxmlformats.org/officeDocument/2006/relationships/image" Target="../media/image271.png"/><Relationship Id="rId50" Type="http://schemas.openxmlformats.org/officeDocument/2006/relationships/customXml" Target="../ink/ink157.xml"/><Relationship Id="rId104" Type="http://schemas.openxmlformats.org/officeDocument/2006/relationships/customXml" Target="../ink/ink184.xml"/><Relationship Id="rId125" Type="http://schemas.openxmlformats.org/officeDocument/2006/relationships/image" Target="../media/image201.png"/><Relationship Id="rId146" Type="http://schemas.openxmlformats.org/officeDocument/2006/relationships/customXml" Target="../ink/ink205.xml"/><Relationship Id="rId167" Type="http://schemas.openxmlformats.org/officeDocument/2006/relationships/image" Target="../media/image222.png"/><Relationship Id="rId188" Type="http://schemas.openxmlformats.org/officeDocument/2006/relationships/customXml" Target="../ink/ink226.xml"/><Relationship Id="rId71" Type="http://schemas.openxmlformats.org/officeDocument/2006/relationships/image" Target="../media/image174.png"/><Relationship Id="rId92" Type="http://schemas.openxmlformats.org/officeDocument/2006/relationships/customXml" Target="../ink/ink178.xml"/><Relationship Id="rId213" Type="http://schemas.openxmlformats.org/officeDocument/2006/relationships/image" Target="../media/image245.png"/><Relationship Id="rId234" Type="http://schemas.openxmlformats.org/officeDocument/2006/relationships/customXml" Target="../ink/ink249.xml"/><Relationship Id="rId2" Type="http://schemas.openxmlformats.org/officeDocument/2006/relationships/customXml" Target="../ink/ink133.xml"/><Relationship Id="rId29" Type="http://schemas.openxmlformats.org/officeDocument/2006/relationships/image" Target="../media/image153.png"/><Relationship Id="rId255" Type="http://schemas.openxmlformats.org/officeDocument/2006/relationships/image" Target="../media/image266.png"/><Relationship Id="rId40" Type="http://schemas.openxmlformats.org/officeDocument/2006/relationships/customXml" Target="../ink/ink152.xml"/><Relationship Id="rId115" Type="http://schemas.openxmlformats.org/officeDocument/2006/relationships/image" Target="../media/image196.png"/><Relationship Id="rId136" Type="http://schemas.openxmlformats.org/officeDocument/2006/relationships/customXml" Target="../ink/ink200.xml"/><Relationship Id="rId157" Type="http://schemas.openxmlformats.org/officeDocument/2006/relationships/image" Target="../media/image217.png"/><Relationship Id="rId178" Type="http://schemas.openxmlformats.org/officeDocument/2006/relationships/customXml" Target="../ink/ink221.xml"/><Relationship Id="rId61" Type="http://schemas.openxmlformats.org/officeDocument/2006/relationships/image" Target="../media/image169.png"/><Relationship Id="rId82" Type="http://schemas.openxmlformats.org/officeDocument/2006/relationships/customXml" Target="../ink/ink173.xml"/><Relationship Id="rId199" Type="http://schemas.openxmlformats.org/officeDocument/2006/relationships/image" Target="../media/image238.png"/><Relationship Id="rId203" Type="http://schemas.openxmlformats.org/officeDocument/2006/relationships/image" Target="../media/image240.png"/><Relationship Id="rId19" Type="http://schemas.openxmlformats.org/officeDocument/2006/relationships/image" Target="../media/image148.png"/><Relationship Id="rId224" Type="http://schemas.openxmlformats.org/officeDocument/2006/relationships/customXml" Target="../ink/ink244.xml"/><Relationship Id="rId245" Type="http://schemas.openxmlformats.org/officeDocument/2006/relationships/image" Target="../media/image261.png"/><Relationship Id="rId266" Type="http://schemas.openxmlformats.org/officeDocument/2006/relationships/customXml" Target="../ink/ink265.xml"/><Relationship Id="rId30" Type="http://schemas.openxmlformats.org/officeDocument/2006/relationships/customXml" Target="../ink/ink147.xml"/><Relationship Id="rId105" Type="http://schemas.openxmlformats.org/officeDocument/2006/relationships/image" Target="../media/image191.png"/><Relationship Id="rId126" Type="http://schemas.openxmlformats.org/officeDocument/2006/relationships/customXml" Target="../ink/ink195.xml"/><Relationship Id="rId147" Type="http://schemas.openxmlformats.org/officeDocument/2006/relationships/image" Target="../media/image212.png"/><Relationship Id="rId168" Type="http://schemas.openxmlformats.org/officeDocument/2006/relationships/customXml" Target="../ink/ink216.xml"/><Relationship Id="rId51" Type="http://schemas.openxmlformats.org/officeDocument/2006/relationships/image" Target="../media/image164.png"/><Relationship Id="rId72" Type="http://schemas.openxmlformats.org/officeDocument/2006/relationships/customXml" Target="../ink/ink168.xml"/><Relationship Id="rId93" Type="http://schemas.openxmlformats.org/officeDocument/2006/relationships/image" Target="../media/image185.png"/><Relationship Id="rId189" Type="http://schemas.openxmlformats.org/officeDocument/2006/relationships/image" Target="../media/image233.png"/><Relationship Id="rId3" Type="http://schemas.openxmlformats.org/officeDocument/2006/relationships/image" Target="../media/image140.png"/><Relationship Id="rId214" Type="http://schemas.openxmlformats.org/officeDocument/2006/relationships/customXml" Target="../ink/ink239.xml"/><Relationship Id="rId235" Type="http://schemas.openxmlformats.org/officeDocument/2006/relationships/image" Target="../media/image256.png"/><Relationship Id="rId256" Type="http://schemas.openxmlformats.org/officeDocument/2006/relationships/customXml" Target="../ink/ink260.xml"/><Relationship Id="rId116" Type="http://schemas.openxmlformats.org/officeDocument/2006/relationships/customXml" Target="../ink/ink190.xml"/><Relationship Id="rId137" Type="http://schemas.openxmlformats.org/officeDocument/2006/relationships/image" Target="../media/image207.png"/><Relationship Id="rId158" Type="http://schemas.openxmlformats.org/officeDocument/2006/relationships/customXml" Target="../ink/ink211.xml"/><Relationship Id="rId20" Type="http://schemas.openxmlformats.org/officeDocument/2006/relationships/customXml" Target="../ink/ink142.xml"/><Relationship Id="rId41" Type="http://schemas.openxmlformats.org/officeDocument/2006/relationships/image" Target="../media/image159.png"/><Relationship Id="rId62" Type="http://schemas.openxmlformats.org/officeDocument/2006/relationships/customXml" Target="../ink/ink163.xml"/><Relationship Id="rId83" Type="http://schemas.openxmlformats.org/officeDocument/2006/relationships/image" Target="../media/image180.png"/><Relationship Id="rId179" Type="http://schemas.openxmlformats.org/officeDocument/2006/relationships/image" Target="../media/image228.png"/><Relationship Id="rId190" Type="http://schemas.openxmlformats.org/officeDocument/2006/relationships/customXml" Target="../ink/ink227.xml"/><Relationship Id="rId204" Type="http://schemas.openxmlformats.org/officeDocument/2006/relationships/customXml" Target="../ink/ink234.xml"/><Relationship Id="rId225" Type="http://schemas.openxmlformats.org/officeDocument/2006/relationships/image" Target="../media/image251.png"/><Relationship Id="rId246" Type="http://schemas.openxmlformats.org/officeDocument/2006/relationships/customXml" Target="../ink/ink255.xml"/><Relationship Id="rId267" Type="http://schemas.openxmlformats.org/officeDocument/2006/relationships/image" Target="../media/image272.png"/><Relationship Id="rId106" Type="http://schemas.openxmlformats.org/officeDocument/2006/relationships/customXml" Target="../ink/ink185.xml"/><Relationship Id="rId127" Type="http://schemas.openxmlformats.org/officeDocument/2006/relationships/image" Target="../media/image202.png"/><Relationship Id="rId10" Type="http://schemas.openxmlformats.org/officeDocument/2006/relationships/customXml" Target="../ink/ink137.xml"/><Relationship Id="rId31" Type="http://schemas.openxmlformats.org/officeDocument/2006/relationships/image" Target="../media/image154.png"/><Relationship Id="rId52" Type="http://schemas.openxmlformats.org/officeDocument/2006/relationships/customXml" Target="../ink/ink158.xml"/><Relationship Id="rId73" Type="http://schemas.openxmlformats.org/officeDocument/2006/relationships/image" Target="../media/image175.png"/><Relationship Id="rId94" Type="http://schemas.openxmlformats.org/officeDocument/2006/relationships/customXml" Target="../ink/ink179.xml"/><Relationship Id="rId148" Type="http://schemas.openxmlformats.org/officeDocument/2006/relationships/customXml" Target="../ink/ink206.xml"/><Relationship Id="rId169" Type="http://schemas.openxmlformats.org/officeDocument/2006/relationships/image" Target="../media/image223.png"/><Relationship Id="rId4" Type="http://schemas.openxmlformats.org/officeDocument/2006/relationships/customXml" Target="../ink/ink134.xml"/><Relationship Id="rId180" Type="http://schemas.openxmlformats.org/officeDocument/2006/relationships/customXml" Target="../ink/ink222.xml"/><Relationship Id="rId215" Type="http://schemas.openxmlformats.org/officeDocument/2006/relationships/image" Target="../media/image246.png"/><Relationship Id="rId236" Type="http://schemas.openxmlformats.org/officeDocument/2006/relationships/customXml" Target="../ink/ink250.xml"/><Relationship Id="rId257" Type="http://schemas.openxmlformats.org/officeDocument/2006/relationships/image" Target="../media/image267.png"/><Relationship Id="rId42" Type="http://schemas.openxmlformats.org/officeDocument/2006/relationships/customXml" Target="../ink/ink153.xml"/><Relationship Id="rId84" Type="http://schemas.openxmlformats.org/officeDocument/2006/relationships/customXml" Target="../ink/ink174.xml"/><Relationship Id="rId138" Type="http://schemas.openxmlformats.org/officeDocument/2006/relationships/customXml" Target="../ink/ink201.xml"/><Relationship Id="rId191" Type="http://schemas.openxmlformats.org/officeDocument/2006/relationships/image" Target="../media/image234.png"/><Relationship Id="rId205" Type="http://schemas.openxmlformats.org/officeDocument/2006/relationships/image" Target="../media/image241.png"/><Relationship Id="rId247" Type="http://schemas.openxmlformats.org/officeDocument/2006/relationships/image" Target="../media/image262.png"/><Relationship Id="rId107" Type="http://schemas.openxmlformats.org/officeDocument/2006/relationships/image" Target="../media/image192.png"/><Relationship Id="rId11" Type="http://schemas.openxmlformats.org/officeDocument/2006/relationships/image" Target="../media/image144.png"/><Relationship Id="rId53" Type="http://schemas.openxmlformats.org/officeDocument/2006/relationships/image" Target="../media/image165.png"/><Relationship Id="rId149" Type="http://schemas.openxmlformats.org/officeDocument/2006/relationships/image" Target="../media/image2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6.xml"/><Relationship Id="rId21" Type="http://schemas.openxmlformats.org/officeDocument/2006/relationships/customXml" Target="../ink/ink278.xml"/><Relationship Id="rId42" Type="http://schemas.openxmlformats.org/officeDocument/2006/relationships/image" Target="../media/image295.png"/><Relationship Id="rId63" Type="http://schemas.openxmlformats.org/officeDocument/2006/relationships/customXml" Target="../ink/ink299.xml"/><Relationship Id="rId84" Type="http://schemas.openxmlformats.org/officeDocument/2006/relationships/image" Target="../media/image316.png"/><Relationship Id="rId138" Type="http://schemas.openxmlformats.org/officeDocument/2006/relationships/image" Target="../media/image343.png"/><Relationship Id="rId159" Type="http://schemas.openxmlformats.org/officeDocument/2006/relationships/customXml" Target="../ink/ink347.xml"/><Relationship Id="rId170" Type="http://schemas.openxmlformats.org/officeDocument/2006/relationships/image" Target="../media/image359.png"/><Relationship Id="rId191" Type="http://schemas.openxmlformats.org/officeDocument/2006/relationships/customXml" Target="../ink/ink363.xml"/><Relationship Id="rId205" Type="http://schemas.openxmlformats.org/officeDocument/2006/relationships/customXml" Target="../ink/ink370.xml"/><Relationship Id="rId226" Type="http://schemas.openxmlformats.org/officeDocument/2006/relationships/image" Target="../media/image387.png"/><Relationship Id="rId107" Type="http://schemas.openxmlformats.org/officeDocument/2006/relationships/customXml" Target="../ink/ink321.xml"/><Relationship Id="rId11" Type="http://schemas.openxmlformats.org/officeDocument/2006/relationships/customXml" Target="../ink/ink273.xml"/><Relationship Id="rId32" Type="http://schemas.openxmlformats.org/officeDocument/2006/relationships/image" Target="../media/image290.png"/><Relationship Id="rId53" Type="http://schemas.openxmlformats.org/officeDocument/2006/relationships/customXml" Target="../ink/ink294.xml"/><Relationship Id="rId74" Type="http://schemas.openxmlformats.org/officeDocument/2006/relationships/image" Target="../media/image311.png"/><Relationship Id="rId128" Type="http://schemas.openxmlformats.org/officeDocument/2006/relationships/image" Target="../media/image338.png"/><Relationship Id="rId149" Type="http://schemas.openxmlformats.org/officeDocument/2006/relationships/customXml" Target="../ink/ink342.xml"/><Relationship Id="rId5" Type="http://schemas.openxmlformats.org/officeDocument/2006/relationships/customXml" Target="../ink/ink270.xml"/><Relationship Id="rId95" Type="http://schemas.openxmlformats.org/officeDocument/2006/relationships/customXml" Target="../ink/ink315.xml"/><Relationship Id="rId160" Type="http://schemas.openxmlformats.org/officeDocument/2006/relationships/image" Target="../media/image354.png"/><Relationship Id="rId181" Type="http://schemas.openxmlformats.org/officeDocument/2006/relationships/customXml" Target="../ink/ink358.xml"/><Relationship Id="rId216" Type="http://schemas.openxmlformats.org/officeDocument/2006/relationships/image" Target="../media/image382.png"/><Relationship Id="rId22" Type="http://schemas.openxmlformats.org/officeDocument/2006/relationships/image" Target="../media/image285.png"/><Relationship Id="rId43" Type="http://schemas.openxmlformats.org/officeDocument/2006/relationships/customXml" Target="../ink/ink289.xml"/><Relationship Id="rId64" Type="http://schemas.openxmlformats.org/officeDocument/2006/relationships/image" Target="../media/image306.png"/><Relationship Id="rId118" Type="http://schemas.openxmlformats.org/officeDocument/2006/relationships/image" Target="../media/image333.png"/><Relationship Id="rId139" Type="http://schemas.openxmlformats.org/officeDocument/2006/relationships/customXml" Target="../ink/ink337.xml"/><Relationship Id="rId85" Type="http://schemas.openxmlformats.org/officeDocument/2006/relationships/customXml" Target="../ink/ink310.xml"/><Relationship Id="rId150" Type="http://schemas.openxmlformats.org/officeDocument/2006/relationships/image" Target="../media/image349.png"/><Relationship Id="rId171" Type="http://schemas.openxmlformats.org/officeDocument/2006/relationships/customXml" Target="../ink/ink353.xml"/><Relationship Id="rId192" Type="http://schemas.openxmlformats.org/officeDocument/2006/relationships/image" Target="../media/image370.png"/><Relationship Id="rId206" Type="http://schemas.openxmlformats.org/officeDocument/2006/relationships/image" Target="../media/image377.png"/><Relationship Id="rId227" Type="http://schemas.openxmlformats.org/officeDocument/2006/relationships/customXml" Target="../ink/ink381.xml"/><Relationship Id="rId12" Type="http://schemas.openxmlformats.org/officeDocument/2006/relationships/image" Target="../media/image281.png"/><Relationship Id="rId33" Type="http://schemas.openxmlformats.org/officeDocument/2006/relationships/customXml" Target="../ink/ink284.xml"/><Relationship Id="rId108" Type="http://schemas.openxmlformats.org/officeDocument/2006/relationships/image" Target="../media/image328.png"/><Relationship Id="rId129" Type="http://schemas.openxmlformats.org/officeDocument/2006/relationships/customXml" Target="../ink/ink332.xml"/><Relationship Id="rId54" Type="http://schemas.openxmlformats.org/officeDocument/2006/relationships/image" Target="../media/image301.png"/><Relationship Id="rId75" Type="http://schemas.openxmlformats.org/officeDocument/2006/relationships/customXml" Target="../ink/ink305.xml"/><Relationship Id="rId96" Type="http://schemas.openxmlformats.org/officeDocument/2006/relationships/image" Target="../media/image322.png"/><Relationship Id="rId140" Type="http://schemas.openxmlformats.org/officeDocument/2006/relationships/image" Target="../media/image344.png"/><Relationship Id="rId161" Type="http://schemas.openxmlformats.org/officeDocument/2006/relationships/customXml" Target="../ink/ink348.xml"/><Relationship Id="rId182" Type="http://schemas.openxmlformats.org/officeDocument/2006/relationships/image" Target="../media/image365.png"/><Relationship Id="rId217" Type="http://schemas.openxmlformats.org/officeDocument/2006/relationships/customXml" Target="../ink/ink376.xml"/><Relationship Id="rId6" Type="http://schemas.openxmlformats.org/officeDocument/2006/relationships/image" Target="../media/image278.png"/><Relationship Id="rId23" Type="http://schemas.openxmlformats.org/officeDocument/2006/relationships/customXml" Target="../ink/ink279.xml"/><Relationship Id="rId119" Type="http://schemas.openxmlformats.org/officeDocument/2006/relationships/customXml" Target="../ink/ink327.xml"/><Relationship Id="rId44" Type="http://schemas.openxmlformats.org/officeDocument/2006/relationships/image" Target="../media/image296.png"/><Relationship Id="rId65" Type="http://schemas.openxmlformats.org/officeDocument/2006/relationships/customXml" Target="../ink/ink300.xml"/><Relationship Id="rId86" Type="http://schemas.openxmlformats.org/officeDocument/2006/relationships/image" Target="../media/image317.png"/><Relationship Id="rId130" Type="http://schemas.openxmlformats.org/officeDocument/2006/relationships/image" Target="../media/image339.png"/><Relationship Id="rId151" Type="http://schemas.openxmlformats.org/officeDocument/2006/relationships/customXml" Target="../ink/ink343.xml"/><Relationship Id="rId172" Type="http://schemas.openxmlformats.org/officeDocument/2006/relationships/image" Target="../media/image360.png"/><Relationship Id="rId193" Type="http://schemas.openxmlformats.org/officeDocument/2006/relationships/customXml" Target="../ink/ink364.xml"/><Relationship Id="rId207" Type="http://schemas.openxmlformats.org/officeDocument/2006/relationships/customXml" Target="../ink/ink371.xml"/><Relationship Id="rId228" Type="http://schemas.openxmlformats.org/officeDocument/2006/relationships/image" Target="../media/image388.png"/><Relationship Id="rId13" Type="http://schemas.openxmlformats.org/officeDocument/2006/relationships/customXml" Target="../ink/ink274.xml"/><Relationship Id="rId109" Type="http://schemas.openxmlformats.org/officeDocument/2006/relationships/customXml" Target="../ink/ink322.xml"/><Relationship Id="rId34" Type="http://schemas.openxmlformats.org/officeDocument/2006/relationships/image" Target="../media/image291.png"/><Relationship Id="rId55" Type="http://schemas.openxmlformats.org/officeDocument/2006/relationships/customXml" Target="../ink/ink295.xml"/><Relationship Id="rId76" Type="http://schemas.openxmlformats.org/officeDocument/2006/relationships/image" Target="../media/image312.png"/><Relationship Id="rId97" Type="http://schemas.openxmlformats.org/officeDocument/2006/relationships/customXml" Target="../ink/ink316.xml"/><Relationship Id="rId120" Type="http://schemas.openxmlformats.org/officeDocument/2006/relationships/image" Target="../media/image334.png"/><Relationship Id="rId141" Type="http://schemas.openxmlformats.org/officeDocument/2006/relationships/customXml" Target="../ink/ink338.xml"/><Relationship Id="rId7" Type="http://schemas.openxmlformats.org/officeDocument/2006/relationships/customXml" Target="../ink/ink271.xml"/><Relationship Id="rId162" Type="http://schemas.openxmlformats.org/officeDocument/2006/relationships/image" Target="../media/image355.png"/><Relationship Id="rId183" Type="http://schemas.openxmlformats.org/officeDocument/2006/relationships/customXml" Target="../ink/ink359.xml"/><Relationship Id="rId218" Type="http://schemas.openxmlformats.org/officeDocument/2006/relationships/image" Target="../media/image383.png"/><Relationship Id="rId24" Type="http://schemas.openxmlformats.org/officeDocument/2006/relationships/image" Target="../media/image286.png"/><Relationship Id="rId45" Type="http://schemas.openxmlformats.org/officeDocument/2006/relationships/customXml" Target="../ink/ink290.xml"/><Relationship Id="rId66" Type="http://schemas.openxmlformats.org/officeDocument/2006/relationships/image" Target="../media/image307.png"/><Relationship Id="rId87" Type="http://schemas.openxmlformats.org/officeDocument/2006/relationships/customXml" Target="../ink/ink311.xml"/><Relationship Id="rId110" Type="http://schemas.openxmlformats.org/officeDocument/2006/relationships/image" Target="../media/image329.png"/><Relationship Id="rId131" Type="http://schemas.openxmlformats.org/officeDocument/2006/relationships/customXml" Target="../ink/ink333.xml"/><Relationship Id="rId152" Type="http://schemas.openxmlformats.org/officeDocument/2006/relationships/image" Target="../media/image350.png"/><Relationship Id="rId173" Type="http://schemas.openxmlformats.org/officeDocument/2006/relationships/customXml" Target="../ink/ink354.xml"/><Relationship Id="rId194" Type="http://schemas.openxmlformats.org/officeDocument/2006/relationships/image" Target="../media/image371.png"/><Relationship Id="rId208" Type="http://schemas.openxmlformats.org/officeDocument/2006/relationships/image" Target="../media/image378.png"/><Relationship Id="rId229" Type="http://schemas.openxmlformats.org/officeDocument/2006/relationships/customXml" Target="../ink/ink382.xml"/><Relationship Id="rId14" Type="http://schemas.openxmlformats.org/officeDocument/2006/relationships/image" Target="../media/image282.png"/><Relationship Id="rId35" Type="http://schemas.openxmlformats.org/officeDocument/2006/relationships/customXml" Target="../ink/ink285.xml"/><Relationship Id="rId56" Type="http://schemas.openxmlformats.org/officeDocument/2006/relationships/image" Target="../media/image302.png"/><Relationship Id="rId77" Type="http://schemas.openxmlformats.org/officeDocument/2006/relationships/customXml" Target="../ink/ink306.xml"/><Relationship Id="rId100" Type="http://schemas.openxmlformats.org/officeDocument/2006/relationships/image" Target="../media/image324.png"/><Relationship Id="rId8" Type="http://schemas.openxmlformats.org/officeDocument/2006/relationships/image" Target="../media/image279.png"/><Relationship Id="rId98" Type="http://schemas.openxmlformats.org/officeDocument/2006/relationships/image" Target="../media/image323.png"/><Relationship Id="rId121" Type="http://schemas.openxmlformats.org/officeDocument/2006/relationships/customXml" Target="../ink/ink328.xml"/><Relationship Id="rId142" Type="http://schemas.openxmlformats.org/officeDocument/2006/relationships/image" Target="../media/image345.png"/><Relationship Id="rId163" Type="http://schemas.openxmlformats.org/officeDocument/2006/relationships/customXml" Target="../ink/ink349.xml"/><Relationship Id="rId184" Type="http://schemas.openxmlformats.org/officeDocument/2006/relationships/image" Target="../media/image366.png"/><Relationship Id="rId219" Type="http://schemas.openxmlformats.org/officeDocument/2006/relationships/customXml" Target="../ink/ink377.xml"/><Relationship Id="rId230" Type="http://schemas.openxmlformats.org/officeDocument/2006/relationships/image" Target="../media/image389.png"/><Relationship Id="rId25" Type="http://schemas.openxmlformats.org/officeDocument/2006/relationships/customXml" Target="../ink/ink280.xml"/><Relationship Id="rId46" Type="http://schemas.openxmlformats.org/officeDocument/2006/relationships/image" Target="../media/image297.png"/><Relationship Id="rId67" Type="http://schemas.openxmlformats.org/officeDocument/2006/relationships/customXml" Target="../ink/ink301.xml"/><Relationship Id="rId116" Type="http://schemas.openxmlformats.org/officeDocument/2006/relationships/image" Target="../media/image332.png"/><Relationship Id="rId137" Type="http://schemas.openxmlformats.org/officeDocument/2006/relationships/customXml" Target="../ink/ink336.xml"/><Relationship Id="rId158" Type="http://schemas.openxmlformats.org/officeDocument/2006/relationships/image" Target="../media/image353.png"/><Relationship Id="rId20" Type="http://schemas.openxmlformats.org/officeDocument/2006/relationships/image" Target="../media/image284.png"/><Relationship Id="rId41" Type="http://schemas.openxmlformats.org/officeDocument/2006/relationships/customXml" Target="../ink/ink288.xml"/><Relationship Id="rId62" Type="http://schemas.openxmlformats.org/officeDocument/2006/relationships/image" Target="../media/image305.png"/><Relationship Id="rId83" Type="http://schemas.openxmlformats.org/officeDocument/2006/relationships/customXml" Target="../ink/ink309.xml"/><Relationship Id="rId88" Type="http://schemas.openxmlformats.org/officeDocument/2006/relationships/image" Target="../media/image318.png"/><Relationship Id="rId111" Type="http://schemas.openxmlformats.org/officeDocument/2006/relationships/customXml" Target="../ink/ink323.xml"/><Relationship Id="rId132" Type="http://schemas.openxmlformats.org/officeDocument/2006/relationships/image" Target="../media/image340.png"/><Relationship Id="rId153" Type="http://schemas.openxmlformats.org/officeDocument/2006/relationships/customXml" Target="../ink/ink344.xml"/><Relationship Id="rId174" Type="http://schemas.openxmlformats.org/officeDocument/2006/relationships/image" Target="../media/image361.png"/><Relationship Id="rId179" Type="http://schemas.openxmlformats.org/officeDocument/2006/relationships/customXml" Target="../ink/ink357.xml"/><Relationship Id="rId195" Type="http://schemas.openxmlformats.org/officeDocument/2006/relationships/customXml" Target="../ink/ink365.xml"/><Relationship Id="rId209" Type="http://schemas.openxmlformats.org/officeDocument/2006/relationships/customXml" Target="../ink/ink372.xml"/><Relationship Id="rId190" Type="http://schemas.openxmlformats.org/officeDocument/2006/relationships/image" Target="../media/image369.png"/><Relationship Id="rId204" Type="http://schemas.openxmlformats.org/officeDocument/2006/relationships/image" Target="../media/image376.png"/><Relationship Id="rId220" Type="http://schemas.openxmlformats.org/officeDocument/2006/relationships/image" Target="../media/image384.png"/><Relationship Id="rId225" Type="http://schemas.openxmlformats.org/officeDocument/2006/relationships/customXml" Target="../ink/ink380.xml"/><Relationship Id="rId15" Type="http://schemas.openxmlformats.org/officeDocument/2006/relationships/customXml" Target="../ink/ink275.xml"/><Relationship Id="rId36" Type="http://schemas.openxmlformats.org/officeDocument/2006/relationships/image" Target="../media/image292.png"/><Relationship Id="rId57" Type="http://schemas.openxmlformats.org/officeDocument/2006/relationships/customXml" Target="../ink/ink296.xml"/><Relationship Id="rId106" Type="http://schemas.openxmlformats.org/officeDocument/2006/relationships/image" Target="../media/image327.png"/><Relationship Id="rId127" Type="http://schemas.openxmlformats.org/officeDocument/2006/relationships/customXml" Target="../ink/ink331.xml"/><Relationship Id="rId10" Type="http://schemas.openxmlformats.org/officeDocument/2006/relationships/image" Target="../media/image280.png"/><Relationship Id="rId31" Type="http://schemas.openxmlformats.org/officeDocument/2006/relationships/customXml" Target="../ink/ink283.xml"/><Relationship Id="rId52" Type="http://schemas.openxmlformats.org/officeDocument/2006/relationships/image" Target="../media/image300.png"/><Relationship Id="rId73" Type="http://schemas.openxmlformats.org/officeDocument/2006/relationships/customXml" Target="../ink/ink304.xml"/><Relationship Id="rId78" Type="http://schemas.openxmlformats.org/officeDocument/2006/relationships/image" Target="../media/image313.png"/><Relationship Id="rId94" Type="http://schemas.openxmlformats.org/officeDocument/2006/relationships/image" Target="../media/image321.png"/><Relationship Id="rId99" Type="http://schemas.openxmlformats.org/officeDocument/2006/relationships/customXml" Target="../ink/ink317.xml"/><Relationship Id="rId101" Type="http://schemas.openxmlformats.org/officeDocument/2006/relationships/customXml" Target="../ink/ink318.xml"/><Relationship Id="rId122" Type="http://schemas.openxmlformats.org/officeDocument/2006/relationships/image" Target="../media/image335.png"/><Relationship Id="rId143" Type="http://schemas.openxmlformats.org/officeDocument/2006/relationships/customXml" Target="../ink/ink339.xml"/><Relationship Id="rId148" Type="http://schemas.openxmlformats.org/officeDocument/2006/relationships/image" Target="../media/image348.png"/><Relationship Id="rId164" Type="http://schemas.openxmlformats.org/officeDocument/2006/relationships/image" Target="../media/image356.png"/><Relationship Id="rId169" Type="http://schemas.openxmlformats.org/officeDocument/2006/relationships/customXml" Target="../ink/ink352.xml"/><Relationship Id="rId185" Type="http://schemas.openxmlformats.org/officeDocument/2006/relationships/customXml" Target="../ink/ink360.xml"/><Relationship Id="rId4" Type="http://schemas.openxmlformats.org/officeDocument/2006/relationships/image" Target="../media/image277.png"/><Relationship Id="rId9" Type="http://schemas.openxmlformats.org/officeDocument/2006/relationships/customXml" Target="../ink/ink272.xml"/><Relationship Id="rId180" Type="http://schemas.openxmlformats.org/officeDocument/2006/relationships/image" Target="../media/image364.png"/><Relationship Id="rId210" Type="http://schemas.openxmlformats.org/officeDocument/2006/relationships/image" Target="../media/image379.png"/><Relationship Id="rId215" Type="http://schemas.openxmlformats.org/officeDocument/2006/relationships/customXml" Target="../ink/ink375.xml"/><Relationship Id="rId26" Type="http://schemas.openxmlformats.org/officeDocument/2006/relationships/image" Target="../media/image287.png"/><Relationship Id="rId231" Type="http://schemas.openxmlformats.org/officeDocument/2006/relationships/customXml" Target="../ink/ink383.xml"/><Relationship Id="rId47" Type="http://schemas.openxmlformats.org/officeDocument/2006/relationships/customXml" Target="../ink/ink291.xml"/><Relationship Id="rId68" Type="http://schemas.openxmlformats.org/officeDocument/2006/relationships/image" Target="../media/image308.png"/><Relationship Id="rId89" Type="http://schemas.openxmlformats.org/officeDocument/2006/relationships/customXml" Target="../ink/ink312.xml"/><Relationship Id="rId112" Type="http://schemas.openxmlformats.org/officeDocument/2006/relationships/image" Target="../media/image330.png"/><Relationship Id="rId133" Type="http://schemas.openxmlformats.org/officeDocument/2006/relationships/customXml" Target="../ink/ink334.xml"/><Relationship Id="rId154" Type="http://schemas.openxmlformats.org/officeDocument/2006/relationships/image" Target="../media/image351.png"/><Relationship Id="rId175" Type="http://schemas.openxmlformats.org/officeDocument/2006/relationships/customXml" Target="../ink/ink355.xml"/><Relationship Id="rId196" Type="http://schemas.openxmlformats.org/officeDocument/2006/relationships/image" Target="../media/image372.png"/><Relationship Id="rId200" Type="http://schemas.openxmlformats.org/officeDocument/2006/relationships/image" Target="../media/image374.png"/><Relationship Id="rId16" Type="http://schemas.openxmlformats.org/officeDocument/2006/relationships/image" Target="../media/image244.png"/><Relationship Id="rId221" Type="http://schemas.openxmlformats.org/officeDocument/2006/relationships/customXml" Target="../ink/ink378.xml"/><Relationship Id="rId37" Type="http://schemas.openxmlformats.org/officeDocument/2006/relationships/customXml" Target="../ink/ink286.xml"/><Relationship Id="rId58" Type="http://schemas.openxmlformats.org/officeDocument/2006/relationships/image" Target="../media/image303.png"/><Relationship Id="rId79" Type="http://schemas.openxmlformats.org/officeDocument/2006/relationships/customXml" Target="../ink/ink307.xml"/><Relationship Id="rId102" Type="http://schemas.openxmlformats.org/officeDocument/2006/relationships/image" Target="../media/image325.png"/><Relationship Id="rId123" Type="http://schemas.openxmlformats.org/officeDocument/2006/relationships/customXml" Target="../ink/ink329.xml"/><Relationship Id="rId144" Type="http://schemas.openxmlformats.org/officeDocument/2006/relationships/image" Target="../media/image346.png"/><Relationship Id="rId90" Type="http://schemas.openxmlformats.org/officeDocument/2006/relationships/image" Target="../media/image319.png"/><Relationship Id="rId165" Type="http://schemas.openxmlformats.org/officeDocument/2006/relationships/customXml" Target="../ink/ink350.xml"/><Relationship Id="rId186" Type="http://schemas.openxmlformats.org/officeDocument/2006/relationships/image" Target="../media/image367.png"/><Relationship Id="rId211" Type="http://schemas.openxmlformats.org/officeDocument/2006/relationships/customXml" Target="../ink/ink373.xml"/><Relationship Id="rId232" Type="http://schemas.openxmlformats.org/officeDocument/2006/relationships/image" Target="../media/image390.png"/><Relationship Id="rId27" Type="http://schemas.openxmlformats.org/officeDocument/2006/relationships/customXml" Target="../ink/ink281.xml"/><Relationship Id="rId48" Type="http://schemas.openxmlformats.org/officeDocument/2006/relationships/image" Target="../media/image298.png"/><Relationship Id="rId69" Type="http://schemas.openxmlformats.org/officeDocument/2006/relationships/customXml" Target="../ink/ink302.xml"/><Relationship Id="rId113" Type="http://schemas.openxmlformats.org/officeDocument/2006/relationships/customXml" Target="../ink/ink324.xml"/><Relationship Id="rId134" Type="http://schemas.openxmlformats.org/officeDocument/2006/relationships/image" Target="../media/image341.png"/><Relationship Id="rId80" Type="http://schemas.openxmlformats.org/officeDocument/2006/relationships/image" Target="../media/image314.png"/><Relationship Id="rId155" Type="http://schemas.openxmlformats.org/officeDocument/2006/relationships/customXml" Target="../ink/ink345.xml"/><Relationship Id="rId176" Type="http://schemas.openxmlformats.org/officeDocument/2006/relationships/image" Target="../media/image362.png"/><Relationship Id="rId197" Type="http://schemas.openxmlformats.org/officeDocument/2006/relationships/customXml" Target="../ink/ink366.xml"/><Relationship Id="rId201" Type="http://schemas.openxmlformats.org/officeDocument/2006/relationships/customXml" Target="../ink/ink368.xml"/><Relationship Id="rId222" Type="http://schemas.openxmlformats.org/officeDocument/2006/relationships/image" Target="../media/image385.png"/><Relationship Id="rId17" Type="http://schemas.openxmlformats.org/officeDocument/2006/relationships/customXml" Target="../ink/ink276.xml"/><Relationship Id="rId38" Type="http://schemas.openxmlformats.org/officeDocument/2006/relationships/image" Target="../media/image293.png"/><Relationship Id="rId59" Type="http://schemas.openxmlformats.org/officeDocument/2006/relationships/customXml" Target="../ink/ink297.xml"/><Relationship Id="rId103" Type="http://schemas.openxmlformats.org/officeDocument/2006/relationships/customXml" Target="../ink/ink319.xml"/><Relationship Id="rId124" Type="http://schemas.openxmlformats.org/officeDocument/2006/relationships/image" Target="../media/image336.png"/><Relationship Id="rId70" Type="http://schemas.openxmlformats.org/officeDocument/2006/relationships/image" Target="../media/image309.png"/><Relationship Id="rId91" Type="http://schemas.openxmlformats.org/officeDocument/2006/relationships/customXml" Target="../ink/ink313.xml"/><Relationship Id="rId145" Type="http://schemas.openxmlformats.org/officeDocument/2006/relationships/customXml" Target="../ink/ink340.xml"/><Relationship Id="rId166" Type="http://schemas.openxmlformats.org/officeDocument/2006/relationships/image" Target="../media/image357.png"/><Relationship Id="rId187" Type="http://schemas.openxmlformats.org/officeDocument/2006/relationships/customXml" Target="../ink/ink36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80.png"/><Relationship Id="rId28" Type="http://schemas.openxmlformats.org/officeDocument/2006/relationships/image" Target="../media/image288.png"/><Relationship Id="rId49" Type="http://schemas.openxmlformats.org/officeDocument/2006/relationships/customXml" Target="../ink/ink292.xml"/><Relationship Id="rId114" Type="http://schemas.openxmlformats.org/officeDocument/2006/relationships/image" Target="../media/image331.png"/><Relationship Id="rId60" Type="http://schemas.openxmlformats.org/officeDocument/2006/relationships/image" Target="../media/image304.png"/><Relationship Id="rId81" Type="http://schemas.openxmlformats.org/officeDocument/2006/relationships/customXml" Target="../ink/ink308.xml"/><Relationship Id="rId135" Type="http://schemas.openxmlformats.org/officeDocument/2006/relationships/customXml" Target="../ink/ink335.xml"/><Relationship Id="rId156" Type="http://schemas.openxmlformats.org/officeDocument/2006/relationships/image" Target="../media/image352.png"/><Relationship Id="rId177" Type="http://schemas.openxmlformats.org/officeDocument/2006/relationships/customXml" Target="../ink/ink356.xml"/><Relationship Id="rId198" Type="http://schemas.openxmlformats.org/officeDocument/2006/relationships/image" Target="../media/image373.png"/><Relationship Id="rId202" Type="http://schemas.openxmlformats.org/officeDocument/2006/relationships/image" Target="../media/image375.png"/><Relationship Id="rId223" Type="http://schemas.openxmlformats.org/officeDocument/2006/relationships/customXml" Target="../ink/ink379.xml"/><Relationship Id="rId18" Type="http://schemas.openxmlformats.org/officeDocument/2006/relationships/image" Target="../media/image283.png"/><Relationship Id="rId39" Type="http://schemas.openxmlformats.org/officeDocument/2006/relationships/customXml" Target="../ink/ink287.xml"/><Relationship Id="rId50" Type="http://schemas.openxmlformats.org/officeDocument/2006/relationships/image" Target="../media/image299.png"/><Relationship Id="rId104" Type="http://schemas.openxmlformats.org/officeDocument/2006/relationships/image" Target="../media/image326.png"/><Relationship Id="rId125" Type="http://schemas.openxmlformats.org/officeDocument/2006/relationships/customXml" Target="../ink/ink330.xml"/><Relationship Id="rId146" Type="http://schemas.openxmlformats.org/officeDocument/2006/relationships/image" Target="../media/image347.png"/><Relationship Id="rId167" Type="http://schemas.openxmlformats.org/officeDocument/2006/relationships/customXml" Target="../ink/ink351.xml"/><Relationship Id="rId188" Type="http://schemas.openxmlformats.org/officeDocument/2006/relationships/image" Target="../media/image368.png"/><Relationship Id="rId71" Type="http://schemas.openxmlformats.org/officeDocument/2006/relationships/customXml" Target="../ink/ink303.xml"/><Relationship Id="rId92" Type="http://schemas.openxmlformats.org/officeDocument/2006/relationships/image" Target="../media/image320.png"/><Relationship Id="rId213" Type="http://schemas.openxmlformats.org/officeDocument/2006/relationships/customXml" Target="../ink/ink374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282.xml"/><Relationship Id="rId40" Type="http://schemas.openxmlformats.org/officeDocument/2006/relationships/image" Target="../media/image294.png"/><Relationship Id="rId115" Type="http://schemas.openxmlformats.org/officeDocument/2006/relationships/customXml" Target="../ink/ink325.xml"/><Relationship Id="rId136" Type="http://schemas.openxmlformats.org/officeDocument/2006/relationships/image" Target="../media/image342.png"/><Relationship Id="rId157" Type="http://schemas.openxmlformats.org/officeDocument/2006/relationships/customXml" Target="../ink/ink346.xml"/><Relationship Id="rId178" Type="http://schemas.openxmlformats.org/officeDocument/2006/relationships/image" Target="../media/image363.png"/><Relationship Id="rId61" Type="http://schemas.openxmlformats.org/officeDocument/2006/relationships/customXml" Target="../ink/ink298.xml"/><Relationship Id="rId82" Type="http://schemas.openxmlformats.org/officeDocument/2006/relationships/image" Target="../media/image315.png"/><Relationship Id="rId199" Type="http://schemas.openxmlformats.org/officeDocument/2006/relationships/customXml" Target="../ink/ink367.xml"/><Relationship Id="rId203" Type="http://schemas.openxmlformats.org/officeDocument/2006/relationships/customXml" Target="../ink/ink369.xml"/><Relationship Id="rId19" Type="http://schemas.openxmlformats.org/officeDocument/2006/relationships/customXml" Target="../ink/ink277.xml"/><Relationship Id="rId224" Type="http://schemas.openxmlformats.org/officeDocument/2006/relationships/image" Target="../media/image386.png"/><Relationship Id="rId30" Type="http://schemas.openxmlformats.org/officeDocument/2006/relationships/image" Target="../media/image289.png"/><Relationship Id="rId105" Type="http://schemas.openxmlformats.org/officeDocument/2006/relationships/customXml" Target="../ink/ink320.xml"/><Relationship Id="rId126" Type="http://schemas.openxmlformats.org/officeDocument/2006/relationships/image" Target="../media/image337.png"/><Relationship Id="rId147" Type="http://schemas.openxmlformats.org/officeDocument/2006/relationships/customXml" Target="../ink/ink341.xml"/><Relationship Id="rId168" Type="http://schemas.openxmlformats.org/officeDocument/2006/relationships/image" Target="../media/image358.png"/><Relationship Id="rId51" Type="http://schemas.openxmlformats.org/officeDocument/2006/relationships/customXml" Target="../ink/ink293.xml"/><Relationship Id="rId72" Type="http://schemas.openxmlformats.org/officeDocument/2006/relationships/image" Target="../media/image310.png"/><Relationship Id="rId93" Type="http://schemas.openxmlformats.org/officeDocument/2006/relationships/customXml" Target="../ink/ink314.xml"/><Relationship Id="rId189" Type="http://schemas.openxmlformats.org/officeDocument/2006/relationships/customXml" Target="../ink/ink362.xml"/><Relationship Id="rId3" Type="http://schemas.openxmlformats.org/officeDocument/2006/relationships/customXml" Target="../ink/ink269.xml"/><Relationship Id="rId214" Type="http://schemas.openxmlformats.org/officeDocument/2006/relationships/image" Target="../media/image3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jpeg"/><Relationship Id="rId2" Type="http://schemas.openxmlformats.org/officeDocument/2006/relationships/image" Target="../media/image39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gif"/><Relationship Id="rId2" Type="http://schemas.openxmlformats.org/officeDocument/2006/relationships/image" Target="../media/image39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image" Target="../media/image39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emf"/><Relationship Id="rId2" Type="http://schemas.openxmlformats.org/officeDocument/2006/relationships/image" Target="../media/image39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customXml" Target="../ink/ink389.xml"/><Relationship Id="rId18" Type="http://schemas.openxmlformats.org/officeDocument/2006/relationships/image" Target="../media/image411.png"/><Relationship Id="rId3" Type="http://schemas.openxmlformats.org/officeDocument/2006/relationships/customXml" Target="../ink/ink384.xml"/><Relationship Id="rId21" Type="http://schemas.openxmlformats.org/officeDocument/2006/relationships/customXml" Target="../ink/ink393.xml"/><Relationship Id="rId7" Type="http://schemas.openxmlformats.org/officeDocument/2006/relationships/customXml" Target="../ink/ink386.xml"/><Relationship Id="rId12" Type="http://schemas.openxmlformats.org/officeDocument/2006/relationships/image" Target="../media/image408.png"/><Relationship Id="rId17" Type="http://schemas.openxmlformats.org/officeDocument/2006/relationships/customXml" Target="../ink/ink39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0.png"/><Relationship Id="rId20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.png"/><Relationship Id="rId11" Type="http://schemas.openxmlformats.org/officeDocument/2006/relationships/customXml" Target="../ink/ink388.xml"/><Relationship Id="rId5" Type="http://schemas.openxmlformats.org/officeDocument/2006/relationships/customXml" Target="../ink/ink385.xml"/><Relationship Id="rId15" Type="http://schemas.openxmlformats.org/officeDocument/2006/relationships/customXml" Target="../ink/ink390.xml"/><Relationship Id="rId10" Type="http://schemas.openxmlformats.org/officeDocument/2006/relationships/image" Target="../media/image407.png"/><Relationship Id="rId19" Type="http://schemas.openxmlformats.org/officeDocument/2006/relationships/customXml" Target="../ink/ink392.xml"/><Relationship Id="rId4" Type="http://schemas.openxmlformats.org/officeDocument/2006/relationships/image" Target="../media/image404.png"/><Relationship Id="rId9" Type="http://schemas.openxmlformats.org/officeDocument/2006/relationships/customXml" Target="../ink/ink387.xml"/><Relationship Id="rId14" Type="http://schemas.openxmlformats.org/officeDocument/2006/relationships/image" Target="../media/image409.png"/><Relationship Id="rId22" Type="http://schemas.openxmlformats.org/officeDocument/2006/relationships/image" Target="../media/image4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321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3. Conditional probability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3.2 </a:t>
            </a:r>
            <a:r>
              <a:rPr lang="en-US" dirty="0"/>
              <a:t>Using conditional probabilities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blue balls in an urn. You draw at random without replacement. What is the probability the first two balls are red?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60710"/>
            <a:ext cx="71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1: </a:t>
            </a:r>
            <a:r>
              <a:rPr lang="en-US" sz="2800" dirty="0">
                <a:latin typeface="Franklin Gothic Medium"/>
                <a:cs typeface="Franklin Gothic Medium"/>
              </a:rPr>
              <a:t>without conditional probabilities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756" y="3670984"/>
            <a:ext cx="662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1836" y="4269600"/>
            <a:ext cx="750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first two are 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464" y="5254327"/>
            <a:ext cx="117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8593" y="5014646"/>
            <a:ext cx="809643" cy="998171"/>
            <a:chOff x="3573105" y="4777171"/>
            <a:chExt cx="809643" cy="998171"/>
          </a:xfrm>
        </p:grpSpPr>
        <p:sp>
          <p:nvSpPr>
            <p:cNvPr id="11" name="Rectangle 10"/>
            <p:cNvSpPr/>
            <p:nvPr/>
          </p:nvSpPr>
          <p:spPr>
            <a:xfrm>
              <a:off x="3573105" y="4777171"/>
              <a:ext cx="809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4292" y="5252122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681724" y="5320985"/>
              <a:ext cx="588169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403316" y="4997376"/>
            <a:ext cx="2186022" cy="1039361"/>
            <a:chOff x="4117276" y="4997376"/>
            <a:chExt cx="2186022" cy="1039361"/>
          </a:xfrm>
        </p:grpSpPr>
        <p:grpSp>
          <p:nvGrpSpPr>
            <p:cNvPr id="15" name="Group 14"/>
            <p:cNvGrpSpPr/>
            <p:nvPr/>
          </p:nvGrpSpPr>
          <p:grpSpPr>
            <a:xfrm>
              <a:off x="4544684" y="4997376"/>
              <a:ext cx="1758614" cy="1039361"/>
              <a:chOff x="3573105" y="4756576"/>
              <a:chExt cx="1758614" cy="103936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573105" y="4756576"/>
                <a:ext cx="17517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14! / (6! 8!)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79967" y="5272717"/>
                <a:ext cx="17517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16! / (8! 8!)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681724" y="5320985"/>
                <a:ext cx="1643133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4117276" y="5262526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49499" y="5022666"/>
            <a:ext cx="1544789" cy="1018766"/>
            <a:chOff x="6397784" y="5022666"/>
            <a:chExt cx="1544789" cy="1018766"/>
          </a:xfrm>
        </p:grpSpPr>
        <p:grpSp>
          <p:nvGrpSpPr>
            <p:cNvPr id="25" name="Group 24"/>
            <p:cNvGrpSpPr/>
            <p:nvPr/>
          </p:nvGrpSpPr>
          <p:grpSpPr>
            <a:xfrm>
              <a:off x="6826562" y="5022666"/>
              <a:ext cx="1116011" cy="1018766"/>
              <a:chOff x="3579967" y="4777171"/>
              <a:chExt cx="1116011" cy="10187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731000" y="4777171"/>
                <a:ext cx="779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8 ∙ 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967" y="5272717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16 ∙ 15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661129" y="5320985"/>
                <a:ext cx="959408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>
              <a:off x="6397784" y="5279581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3.2 </a:t>
            </a:r>
            <a:r>
              <a:rPr lang="en-US" dirty="0"/>
              <a:t>Using conditional probabilities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2552"/>
            <a:ext cx="71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2:</a:t>
            </a:r>
            <a:r>
              <a:rPr lang="en-US" sz="2800" dirty="0">
                <a:latin typeface="Franklin Gothic Medium"/>
                <a:cs typeface="Franklin Gothic Medium"/>
              </a:rPr>
              <a:t> using conditional probabilities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36" y="1963006"/>
            <a:ext cx="736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first ball is 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836" y="2499837"/>
            <a:ext cx="785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second ball is 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836" y="3301381"/>
            <a:ext cx="37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533" y="3977001"/>
            <a:ext cx="205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8/16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533" y="5567980"/>
            <a:ext cx="257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7/15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393" y="4629162"/>
            <a:ext cx="652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Given the first ball is red, we are left with 7 red and 8 blue balls under equally likely outcomes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9777EE5-DB70-4C8B-8484-058DED59FF5C}"/>
              </a:ext>
            </a:extLst>
          </p:cNvPr>
          <p:cNvSpPr txBox="1"/>
          <p:nvPr/>
        </p:nvSpPr>
        <p:spPr>
          <a:xfrm>
            <a:off x="783076" y="6138344"/>
            <a:ext cx="37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8CA55C9-8D92-4651-A329-872BA36557BD}"/>
              </a:ext>
            </a:extLst>
          </p:cNvPr>
          <p:cNvSpPr txBox="1"/>
          <p:nvPr/>
        </p:nvSpPr>
        <p:spPr>
          <a:xfrm>
            <a:off x="4572000" y="6144590"/>
            <a:ext cx="239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(8/16) (7/15)</a:t>
            </a:r>
          </a:p>
        </p:txBody>
      </p:sp>
    </p:spTree>
    <p:extLst>
      <p:ext uri="{BB962C8B-B14F-4D97-AF65-F5344CB8AC3E}">
        <p14:creationId xmlns:p14="http://schemas.microsoft.com/office/powerpoint/2010/main" val="37646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divide 52 cards evenly among 4 people. What is the probability everyone gets an 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65" y="2286000"/>
            <a:ext cx="640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all ways to divide 52 cards among 4 people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865" y="3305103"/>
            <a:ext cx="35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everyone gets an ace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352" y="4405893"/>
            <a:ext cx="685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A♣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5696" y="3759903"/>
            <a:ext cx="651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dirty="0">
                <a:latin typeface="Franklin Gothic Medium"/>
                <a:cs typeface="Franklin Gothic Medium"/>
              </a:rPr>
              <a:t>A♠ A♣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352" y="4888522"/>
            <a:ext cx="639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9692" y="5686651"/>
            <a:ext cx="506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865" y="2703557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</p:spTree>
    <p:extLst>
      <p:ext uri="{BB962C8B-B14F-4D97-AF65-F5344CB8AC3E}">
        <p14:creationId xmlns:p14="http://schemas.microsoft.com/office/powerpoint/2010/main" val="36808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696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319900"/>
            <a:ext cx="130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0450" y="1956992"/>
            <a:ext cx="484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After assigning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</a:t>
            </a:r>
            <a:r>
              <a:rPr lang="en-US" sz="2400" dirty="0">
                <a:latin typeface="Franklin Gothic Medium"/>
                <a:cs typeface="Franklin Gothic Medium"/>
              </a:rPr>
              <a:t>it looks like this: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752600" y="2628900"/>
            <a:ext cx="5257800" cy="2317750"/>
            <a:chOff x="1752600" y="2628900"/>
            <a:chExt cx="5257800" cy="2317750"/>
          </a:xfrm>
        </p:grpSpPr>
        <p:sp>
          <p:nvSpPr>
            <p:cNvPr id="3" name="Rounded Rectangle 2"/>
            <p:cNvSpPr/>
            <p:nvPr/>
          </p:nvSpPr>
          <p:spPr>
            <a:xfrm>
              <a:off x="17589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653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717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908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972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163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227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418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482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610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8674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2865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929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89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653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717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08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3972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163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227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418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2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10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674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865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6929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7526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590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654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845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09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100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2164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6355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0419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A♥</a:t>
              </a:r>
              <a:endParaRPr lang="en-US" sz="1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546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610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801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6865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7526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590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654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45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909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8100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164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6355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0419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46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8610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2801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6865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4133850" y="5319900"/>
            <a:ext cx="389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3 ∙ 13/(52 – 1) = 39/51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736701" y="5212177"/>
            <a:ext cx="2390799" cy="768400"/>
            <a:chOff x="1736701" y="5213220"/>
            <a:chExt cx="2390799" cy="768400"/>
          </a:xfrm>
        </p:grpSpPr>
        <p:sp>
          <p:nvSpPr>
            <p:cNvPr id="77" name="TextBox 76"/>
            <p:cNvSpPr txBox="1"/>
            <p:nvPr/>
          </p:nvSpPr>
          <p:spPr>
            <a:xfrm>
              <a:off x="2128164" y="5213220"/>
              <a:ext cx="152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ranklin Gothic Medium"/>
                  <a:cs typeface="Franklin Gothic Medium"/>
                </a:rPr>
                <a:t># grey cards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36701" y="5581510"/>
              <a:ext cx="2390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ranklin Gothic Medium"/>
                  <a:cs typeface="Franklin Gothic Medium"/>
                </a:rPr>
                <a:t># of question marks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762772" y="5626030"/>
              <a:ext cx="231392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797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319900"/>
            <a:ext cx="5221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2) = 26/50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0450" y="1956992"/>
            <a:ext cx="341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After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 </a:t>
            </a:r>
            <a:r>
              <a:rPr lang="en-US" sz="2400" dirty="0">
                <a:latin typeface="Franklin Gothic Medium"/>
                <a:cs typeface="Franklin Gothic Medium"/>
              </a:rPr>
              <a:t>it looks like this: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2628900"/>
            <a:ext cx="5257800" cy="2317750"/>
            <a:chOff x="1752600" y="2628900"/>
            <a:chExt cx="5257800" cy="2317750"/>
          </a:xfrm>
        </p:grpSpPr>
        <p:sp>
          <p:nvSpPr>
            <p:cNvPr id="3" name="Rounded Rectangle 2"/>
            <p:cNvSpPr/>
            <p:nvPr/>
          </p:nvSpPr>
          <p:spPr>
            <a:xfrm>
              <a:off x="17589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653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717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908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A♦</a:t>
              </a:r>
              <a:endParaRPr lang="en-US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972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163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227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418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482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610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8674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2865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929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89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653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717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08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3972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163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227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418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2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10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674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865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6929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7526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590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654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845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09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100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2164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6355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0419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A♥</a:t>
              </a:r>
              <a:endParaRPr lang="en-US" sz="1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546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610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801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6865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7526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590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654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45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909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8100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164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6355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0419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46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8610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2801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6865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1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696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45893"/>
            <a:ext cx="4682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3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1) = 39/51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93555"/>
            <a:ext cx="797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116775"/>
            <a:ext cx="5475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2) = 26/50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877170"/>
            <a:ext cx="779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A♠ 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all assigned to different people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00390"/>
            <a:ext cx="4832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 = 13/(52 – 3) = 13/49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264" y="5350437"/>
            <a:ext cx="562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(39/51) (26/50) (13/49) ≈ .105 </a:t>
            </a:r>
          </a:p>
        </p:txBody>
      </p:sp>
    </p:spTree>
    <p:extLst>
      <p:ext uri="{BB962C8B-B14F-4D97-AF65-F5344CB8AC3E}">
        <p14:creationId xmlns:p14="http://schemas.microsoft.com/office/powerpoint/2010/main" val="121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average conditional probabilities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93" y="1422788"/>
            <a:ext cx="850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2702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35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149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2BE36C-B579-4F6C-8CD9-11983A6EE07F}"/>
              </a:ext>
            </a:extLst>
          </p:cNvPr>
          <p:cNvSpPr txBox="1"/>
          <p:nvPr/>
        </p:nvSpPr>
        <p:spPr>
          <a:xfrm>
            <a:off x="643282" y="35154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Law of total probability (LOTP)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3.4 Multiple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 Macedonia?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158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Split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19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sz="3600" dirty="0" err="1">
                <a:latin typeface="Franklin Gothic Medium"/>
                <a:cs typeface="Franklin Gothic Medium"/>
              </a:rPr>
              <a:t>Struga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0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Skopje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42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Sarajevo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32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Did you know or were you lucky? Namely,</a:t>
            </a:r>
          </a:p>
          <a:p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The probability that one know the answer</a:t>
            </a:r>
          </a:p>
        </p:txBody>
      </p:sp>
    </p:spTree>
    <p:extLst>
      <p:ext uri="{BB962C8B-B14F-4D97-AF65-F5344CB8AC3E}">
        <p14:creationId xmlns:p14="http://schemas.microsoft.com/office/powerpoint/2010/main" val="100594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492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Student gives correct answer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0" y="4864100"/>
            <a:ext cx="463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72445"/>
            <a:ext cx="59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fraction of correct answers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2632" y="5385535"/>
            <a:ext cx="328936" cy="588665"/>
            <a:chOff x="2515232" y="5683985"/>
            <a:chExt cx="328936" cy="588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73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232" y="58109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18501" y="5385535"/>
            <a:ext cx="627095" cy="569615"/>
            <a:chOff x="4401101" y="5683985"/>
            <a:chExt cx="627095" cy="56961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05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01101" y="5791935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3537" y="5367956"/>
            <a:ext cx="1161815" cy="579346"/>
            <a:chOff x="5116137" y="5647356"/>
            <a:chExt cx="1161815" cy="579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581650" y="564735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16137" y="5765037"/>
              <a:ext cx="116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1 -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11283" y="487648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1/4 + 3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)/4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229" y="5982195"/>
            <a:ext cx="28964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¼) / ¾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30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0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3.5  </a:t>
            </a:r>
            <a:r>
              <a:rPr lang="en-US" dirty="0"/>
              <a:t>Red and blue balls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blue balls in an urn. You draw at random without replacement. What is the probability the first two balls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of the same color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3450" y="2475278"/>
            <a:ext cx="6057900" cy="696616"/>
            <a:chOff x="2203450" y="2475278"/>
            <a:chExt cx="6057900" cy="696616"/>
          </a:xfrm>
        </p:grpSpPr>
        <p:sp>
          <p:nvSpPr>
            <p:cNvPr id="5" name="Left Brace 4"/>
            <p:cNvSpPr/>
            <p:nvPr/>
          </p:nvSpPr>
          <p:spPr>
            <a:xfrm rot="16200000">
              <a:off x="5124450" y="-445722"/>
              <a:ext cx="215900" cy="6057900"/>
            </a:xfrm>
            <a:prstGeom prst="leftBrace">
              <a:avLst>
                <a:gd name="adj1" fmla="val 51190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3750" y="2710229"/>
              <a:ext cx="1251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event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1" y="3369002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3450" y="3430557"/>
            <a:ext cx="544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Let </a:t>
            </a:r>
            <a:r>
              <a:rPr lang="en-US" sz="2400" i="1" dirty="0">
                <a:latin typeface="Garamond"/>
                <a:cs typeface="Garamond"/>
              </a:rPr>
              <a:t>R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 be the event “the first ball is red”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350" y="3874729"/>
            <a:ext cx="401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R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be “the second ball is red”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3450" y="4572388"/>
            <a:ext cx="485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102406"/>
            <a:ext cx="4479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78364" y="5564071"/>
            <a:ext cx="774571" cy="587194"/>
            <a:chOff x="4178364" y="5564071"/>
            <a:chExt cx="774571" cy="587194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5529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78364" y="568960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8/14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2026" y="5527442"/>
            <a:ext cx="774571" cy="592073"/>
            <a:chOff x="6402026" y="5527442"/>
            <a:chExt cx="774571" cy="59207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770149" y="552744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02026" y="565785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6/14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59214" y="5564071"/>
            <a:ext cx="771365" cy="588665"/>
            <a:chOff x="3359214" y="5564071"/>
            <a:chExt cx="771365" cy="58866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7782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59214" y="5691071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7/13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76416" y="5552842"/>
            <a:ext cx="771365" cy="592073"/>
            <a:chOff x="5476416" y="5527442"/>
            <a:chExt cx="771365" cy="59207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855749" y="552744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6416" y="5657850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5/13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87762" y="5122927"/>
            <a:ext cx="134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86/182</a:t>
            </a:r>
          </a:p>
        </p:txBody>
      </p:sp>
    </p:spTree>
    <p:extLst>
      <p:ext uri="{BB962C8B-B14F-4D97-AF65-F5344CB8AC3E}">
        <p14:creationId xmlns:p14="http://schemas.microsoft.com/office/powerpoint/2010/main" val="14141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195097"/>
            <a:ext cx="8229599" cy="5284258"/>
          </a:xfrm>
        </p:spPr>
        <p:txBody>
          <a:bodyPr/>
          <a:lstStyle/>
          <a:p>
            <a:r>
              <a:rPr lang="en-US" altLang="zh-CN" sz="2800" dirty="0"/>
              <a:t>Conditional probability</a:t>
            </a:r>
          </a:p>
          <a:p>
            <a:r>
              <a:rPr lang="en-US" altLang="zh-CN" sz="2800" dirty="0" err="1"/>
              <a:t>Bayes’s</a:t>
            </a:r>
            <a:r>
              <a:rPr lang="en-US" altLang="zh-CN" sz="2800" dirty="0"/>
              <a:t> Formula </a:t>
            </a:r>
          </a:p>
          <a:p>
            <a:r>
              <a:rPr lang="en-US" altLang="zh-CN" sz="2800" dirty="0"/>
              <a:t>Independent Events</a:t>
            </a:r>
          </a:p>
          <a:p>
            <a:r>
              <a:rPr lang="en-US" altLang="zh-CN" sz="2800" dirty="0"/>
              <a:t>P(A|F) Is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158203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dirty="0"/>
              <a:t>Boxes</a:t>
            </a:r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73" y="4167114"/>
            <a:ext cx="789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the ball you draws is blue? 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0EDA1D-0594-1F49-ACF1-6D47A41A3FF8}"/>
              </a:ext>
            </a:extLst>
          </p:cNvPr>
          <p:cNvGrpSpPr/>
          <p:nvPr/>
        </p:nvGrpSpPr>
        <p:grpSpPr>
          <a:xfrm>
            <a:off x="860585" y="5075463"/>
            <a:ext cx="2108520" cy="443160"/>
            <a:chOff x="860585" y="5075463"/>
            <a:chExt cx="210852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B84FA4-8E38-0C43-A45E-C4380C54AA2D}"/>
                    </a:ext>
                  </a:extLst>
                </p14:cNvPr>
                <p14:cNvContentPartPr/>
                <p14:nvPr/>
              </p14:nvContentPartPr>
              <p14:xfrm>
                <a:off x="860585" y="5135943"/>
                <a:ext cx="5400" cy="35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B84FA4-8E38-0C43-A45E-C4380C54AA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3025" y="5128383"/>
                  <a:ext cx="20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E35F6C-018E-D244-A27F-AC65F71397E2}"/>
                    </a:ext>
                  </a:extLst>
                </p14:cNvPr>
                <p14:cNvContentPartPr/>
                <p14:nvPr/>
              </p14:nvContentPartPr>
              <p14:xfrm>
                <a:off x="865985" y="5146383"/>
                <a:ext cx="4212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E35F6C-018E-D244-A27F-AC65F71397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25" y="5138823"/>
                  <a:ext cx="57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653BA2-9F51-C04A-82F3-7E6D31A7D13A}"/>
                    </a:ext>
                  </a:extLst>
                </p14:cNvPr>
                <p14:cNvContentPartPr/>
                <p14:nvPr/>
              </p14:nvContentPartPr>
              <p14:xfrm>
                <a:off x="990905" y="5151783"/>
                <a:ext cx="8352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653BA2-9F51-C04A-82F3-7E6D31A7D1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345" y="5144223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40F8E8-75E3-D64F-A03D-C5555FE29E3E}"/>
                    </a:ext>
                  </a:extLst>
                </p14:cNvPr>
                <p14:cNvContentPartPr/>
                <p14:nvPr/>
              </p14:nvContentPartPr>
              <p14:xfrm>
                <a:off x="1120865" y="5089143"/>
                <a:ext cx="1584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40F8E8-75E3-D64F-A03D-C5555FE29E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3305" y="5081583"/>
                  <a:ext cx="30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4A439C-A945-5F47-9624-48C98D5E44BE}"/>
                    </a:ext>
                  </a:extLst>
                </p14:cNvPr>
                <p14:cNvContentPartPr/>
                <p14:nvPr/>
              </p14:nvContentPartPr>
              <p14:xfrm>
                <a:off x="1131305" y="5177703"/>
                <a:ext cx="73080" cy="11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4A439C-A945-5F47-9624-48C98D5E44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3745" y="5170143"/>
                  <a:ext cx="88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343E07-C1A9-4A47-9EBD-07A60FE8A57E}"/>
                    </a:ext>
                  </a:extLst>
                </p14:cNvPr>
                <p14:cNvContentPartPr/>
                <p14:nvPr/>
              </p14:nvContentPartPr>
              <p14:xfrm>
                <a:off x="1230305" y="5084103"/>
                <a:ext cx="62640" cy="21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343E07-C1A9-4A47-9EBD-07A60FE8A5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2745" y="5076543"/>
                  <a:ext cx="77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44DD4A-838C-9441-A89E-0A053F7F1699}"/>
                    </a:ext>
                  </a:extLst>
                </p14:cNvPr>
                <p14:cNvContentPartPr/>
                <p14:nvPr/>
              </p14:nvContentPartPr>
              <p14:xfrm>
                <a:off x="1323905" y="5126943"/>
                <a:ext cx="229320" cy="181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44DD4A-838C-9441-A89E-0A053F7F16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6345" y="5119383"/>
                  <a:ext cx="244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12CC17-4518-854B-AC1A-F520B5416D3A}"/>
                    </a:ext>
                  </a:extLst>
                </p14:cNvPr>
                <p14:cNvContentPartPr/>
                <p14:nvPr/>
              </p14:nvContentPartPr>
              <p14:xfrm>
                <a:off x="1542425" y="5075463"/>
                <a:ext cx="68040" cy="29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12CC17-4518-854B-AC1A-F520B5416D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4865" y="5067903"/>
                  <a:ext cx="83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960890-9876-C948-8043-4FAE7A6FE068}"/>
                    </a:ext>
                  </a:extLst>
                </p14:cNvPr>
                <p14:cNvContentPartPr/>
                <p14:nvPr/>
              </p14:nvContentPartPr>
              <p14:xfrm>
                <a:off x="1693625" y="5203623"/>
                <a:ext cx="104400" cy="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960890-9876-C948-8043-4FAE7A6FE0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6065" y="5196063"/>
                  <a:ext cx="119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9F6A8C-B8CA-0347-8B46-A7FB85C4F390}"/>
                    </a:ext>
                  </a:extLst>
                </p14:cNvPr>
                <p14:cNvContentPartPr/>
                <p14:nvPr/>
              </p14:nvContentPartPr>
              <p14:xfrm>
                <a:off x="1719545" y="5266263"/>
                <a:ext cx="83520" cy="1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9F6A8C-B8CA-0347-8B46-A7FB85C4F3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1985" y="5258703"/>
                  <a:ext cx="98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802704-49F8-504E-83E0-8189F1A04EEC}"/>
                    </a:ext>
                  </a:extLst>
                </p14:cNvPr>
                <p14:cNvContentPartPr/>
                <p14:nvPr/>
              </p14:nvContentPartPr>
              <p14:xfrm>
                <a:off x="1922585" y="5138823"/>
                <a:ext cx="31680" cy="37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802704-49F8-504E-83E0-8189F1A04E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5025" y="5131263"/>
                  <a:ext cx="46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0890BC-7313-7C48-A8D0-C126C4F78FA4}"/>
                    </a:ext>
                  </a:extLst>
                </p14:cNvPr>
                <p14:cNvContentPartPr/>
                <p14:nvPr/>
              </p14:nvContentPartPr>
              <p14:xfrm>
                <a:off x="1933025" y="5162223"/>
                <a:ext cx="93960" cy="15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0890BC-7313-7C48-A8D0-C126C4F78F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5465" y="5154663"/>
                  <a:ext cx="109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807939-0AAD-3940-A6A2-1D30C16D3424}"/>
                    </a:ext>
                  </a:extLst>
                </p14:cNvPr>
                <p14:cNvContentPartPr/>
                <p14:nvPr/>
              </p14:nvContentPartPr>
              <p14:xfrm>
                <a:off x="2115185" y="5128383"/>
                <a:ext cx="83520" cy="240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807939-0AAD-3940-A6A2-1D30C16D34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7625" y="5120823"/>
                  <a:ext cx="98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665FE4-C5D3-5C4A-8655-5D92C5BFB5C3}"/>
                    </a:ext>
                  </a:extLst>
                </p14:cNvPr>
                <p14:cNvContentPartPr/>
                <p14:nvPr/>
              </p14:nvContentPartPr>
              <p14:xfrm>
                <a:off x="2234705" y="5104983"/>
                <a:ext cx="83520" cy="271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665FE4-C5D3-5C4A-8655-5D92C5BFB5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7145" y="5097423"/>
                  <a:ext cx="98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B92F34-1521-B54C-81BA-164D94061427}"/>
                    </a:ext>
                  </a:extLst>
                </p14:cNvPr>
                <p14:cNvContentPartPr/>
                <p14:nvPr/>
              </p14:nvContentPartPr>
              <p14:xfrm>
                <a:off x="2333705" y="5125503"/>
                <a:ext cx="359640" cy="26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B92F34-1521-B54C-81BA-164D940614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26145" y="5117943"/>
                  <a:ext cx="374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2B92BA-CC0C-5F4A-9D11-DA8C4F3D23E6}"/>
                    </a:ext>
                  </a:extLst>
                </p14:cNvPr>
                <p14:cNvContentPartPr/>
                <p14:nvPr/>
              </p14:nvContentPartPr>
              <p14:xfrm>
                <a:off x="2750225" y="5105343"/>
                <a:ext cx="42120" cy="26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2B92BA-CC0C-5F4A-9D11-DA8C4F3D23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2665" y="509778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A07F89-7CAC-C044-8597-C943452A423D}"/>
                    </a:ext>
                  </a:extLst>
                </p14:cNvPr>
                <p14:cNvContentPartPr/>
                <p14:nvPr/>
              </p14:nvContentPartPr>
              <p14:xfrm>
                <a:off x="2911505" y="5120463"/>
                <a:ext cx="57600" cy="31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A07F89-7CAC-C044-8597-C943452A42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03945" y="5112903"/>
                  <a:ext cx="72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165160-AF8D-8C4B-AB24-D564D711F619}"/>
                    </a:ext>
                  </a:extLst>
                </p14:cNvPr>
                <p14:cNvContentPartPr/>
                <p14:nvPr/>
              </p14:nvContentPartPr>
              <p14:xfrm>
                <a:off x="2677145" y="5234943"/>
                <a:ext cx="1080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165160-AF8D-8C4B-AB24-D564D711F6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9585" y="5227383"/>
                  <a:ext cx="259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2C9CB6-C095-DD40-824D-72A814B46A02}"/>
              </a:ext>
            </a:extLst>
          </p:cNvPr>
          <p:cNvGrpSpPr/>
          <p:nvPr/>
        </p:nvGrpSpPr>
        <p:grpSpPr>
          <a:xfrm>
            <a:off x="3140465" y="5141343"/>
            <a:ext cx="1296360" cy="335160"/>
            <a:chOff x="3140465" y="5141343"/>
            <a:chExt cx="129636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61D153-B530-1649-8062-F59187F9C593}"/>
                    </a:ext>
                  </a:extLst>
                </p14:cNvPr>
                <p14:cNvContentPartPr/>
                <p14:nvPr/>
              </p14:nvContentPartPr>
              <p14:xfrm>
                <a:off x="3140465" y="5239983"/>
                <a:ext cx="120240" cy="3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61D153-B530-1649-8062-F59187F9C5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2905" y="5232423"/>
                  <a:ext cx="135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C5A41B-C9FD-2C40-A86D-5492C3659264}"/>
                    </a:ext>
                  </a:extLst>
                </p14:cNvPr>
                <p14:cNvContentPartPr/>
                <p14:nvPr/>
              </p14:nvContentPartPr>
              <p14:xfrm>
                <a:off x="3182225" y="5198583"/>
                <a:ext cx="21240" cy="19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C5A41B-C9FD-2C40-A86D-5492C36592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4665" y="5191023"/>
                  <a:ext cx="36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A83CE0-ABF3-9545-8362-6CF6FC4C4C5B}"/>
                    </a:ext>
                  </a:extLst>
                </p14:cNvPr>
                <p14:cNvContentPartPr/>
                <p14:nvPr/>
              </p14:nvContentPartPr>
              <p14:xfrm>
                <a:off x="3369425" y="5151783"/>
                <a:ext cx="36720" cy="32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A83CE0-ABF3-9545-8362-6CF6FC4C4C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1865" y="5144223"/>
                  <a:ext cx="51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564347-0EB2-A34B-95F4-177B2C9BC72B}"/>
                    </a:ext>
                  </a:extLst>
                </p14:cNvPr>
                <p14:cNvContentPartPr/>
                <p14:nvPr/>
              </p14:nvContentPartPr>
              <p14:xfrm>
                <a:off x="3244505" y="5193183"/>
                <a:ext cx="218880" cy="12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564347-0EB2-A34B-95F4-177B2C9BC7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6945" y="5185623"/>
                  <a:ext cx="23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762A07-DDC8-804C-BDED-B242E8E3D008}"/>
                    </a:ext>
                  </a:extLst>
                </p14:cNvPr>
                <p14:cNvContentPartPr/>
                <p14:nvPr/>
              </p14:nvContentPartPr>
              <p14:xfrm>
                <a:off x="3562025" y="5182743"/>
                <a:ext cx="68040" cy="20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762A07-DDC8-804C-BDED-B242E8E3D0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4465" y="5175183"/>
                  <a:ext cx="83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594CA2-9726-F64F-BA6C-5C136AC3C4C7}"/>
                    </a:ext>
                  </a:extLst>
                </p14:cNvPr>
                <p14:cNvContentPartPr/>
                <p14:nvPr/>
              </p14:nvContentPartPr>
              <p14:xfrm>
                <a:off x="3692345" y="5141343"/>
                <a:ext cx="21240" cy="29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594CA2-9726-F64F-BA6C-5C136AC3C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4785" y="5133783"/>
                  <a:ext cx="36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4A669E-2135-E846-AEBA-935CD8CE3518}"/>
                    </a:ext>
                  </a:extLst>
                </p14:cNvPr>
                <p14:cNvContentPartPr/>
                <p14:nvPr/>
              </p14:nvContentPartPr>
              <p14:xfrm>
                <a:off x="3707825" y="5292183"/>
                <a:ext cx="99360" cy="12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4A669E-2135-E846-AEBA-935CD8CE35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00265" y="5284623"/>
                  <a:ext cx="114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2659D7-019C-0545-B701-5828A2AECD41}"/>
                    </a:ext>
                  </a:extLst>
                </p14:cNvPr>
                <p14:cNvContentPartPr/>
                <p14:nvPr/>
              </p14:nvContentPartPr>
              <p14:xfrm>
                <a:off x="3817265" y="5162583"/>
                <a:ext cx="213840" cy="274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2659D7-019C-0545-B701-5828A2AECD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09705" y="5155023"/>
                  <a:ext cx="22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084EFC-9D7D-674E-8BF2-3398F41F4449}"/>
                    </a:ext>
                  </a:extLst>
                </p14:cNvPr>
                <p14:cNvContentPartPr/>
                <p14:nvPr/>
              </p14:nvContentPartPr>
              <p14:xfrm>
                <a:off x="4062425" y="5266623"/>
                <a:ext cx="119520" cy="13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084EFC-9D7D-674E-8BF2-3398F41F44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4865" y="5259063"/>
                  <a:ext cx="134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D98C10-CB37-EE41-A409-A30477C26C29}"/>
                    </a:ext>
                  </a:extLst>
                </p14:cNvPr>
                <p14:cNvContentPartPr/>
                <p14:nvPr/>
              </p14:nvContentPartPr>
              <p14:xfrm>
                <a:off x="4228385" y="5203623"/>
                <a:ext cx="114840" cy="167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D98C10-CB37-EE41-A409-A30477C26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0825" y="5196063"/>
                  <a:ext cx="12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0C1AE7-DC5B-5544-9347-9731DDABCF6B}"/>
                    </a:ext>
                  </a:extLst>
                </p14:cNvPr>
                <p14:cNvContentPartPr/>
                <p14:nvPr/>
              </p14:nvContentPartPr>
              <p14:xfrm>
                <a:off x="4363745" y="5172303"/>
                <a:ext cx="73080" cy="23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0C1AE7-DC5B-5544-9347-9731DDABCF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6185" y="5165103"/>
                  <a:ext cx="882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04C5D7-CEA6-7648-8260-9E1164D8E188}"/>
              </a:ext>
            </a:extLst>
          </p:cNvPr>
          <p:cNvGrpSpPr/>
          <p:nvPr/>
        </p:nvGrpSpPr>
        <p:grpSpPr>
          <a:xfrm>
            <a:off x="4582265" y="5222343"/>
            <a:ext cx="88920" cy="148320"/>
            <a:chOff x="4582265" y="5222343"/>
            <a:chExt cx="8892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C23E9A-4E8A-204F-93B6-47D78B630199}"/>
                    </a:ext>
                  </a:extLst>
                </p14:cNvPr>
                <p14:cNvContentPartPr/>
                <p14:nvPr/>
              </p14:nvContentPartPr>
              <p14:xfrm>
                <a:off x="4582265" y="5245383"/>
                <a:ext cx="8892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C23E9A-4E8A-204F-93B6-47D78B6301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4705" y="5237823"/>
                  <a:ext cx="10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DBCE3E-3C77-9B48-BA45-A1B5EA52BB8B}"/>
                    </a:ext>
                  </a:extLst>
                </p14:cNvPr>
                <p14:cNvContentPartPr/>
                <p14:nvPr/>
              </p14:nvContentPartPr>
              <p14:xfrm>
                <a:off x="4624025" y="5222343"/>
                <a:ext cx="15840" cy="14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DBCE3E-3C77-9B48-BA45-A1B5EA52BB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16465" y="5214783"/>
                  <a:ext cx="309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668908-8C3C-6A4C-B048-D6A97DC504A9}"/>
              </a:ext>
            </a:extLst>
          </p:cNvPr>
          <p:cNvGrpSpPr/>
          <p:nvPr/>
        </p:nvGrpSpPr>
        <p:grpSpPr>
          <a:xfrm>
            <a:off x="4842545" y="5068983"/>
            <a:ext cx="1036080" cy="433440"/>
            <a:chOff x="4842545" y="5068983"/>
            <a:chExt cx="103608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05A8B6-DE41-2949-83BD-72186EBC4AF0}"/>
                    </a:ext>
                  </a:extLst>
                </p14:cNvPr>
                <p14:cNvContentPartPr/>
                <p14:nvPr/>
              </p14:nvContentPartPr>
              <p14:xfrm>
                <a:off x="4842545" y="5198583"/>
                <a:ext cx="36720" cy="30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05A8B6-DE41-2949-83BD-72186EBC4A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34985" y="5191023"/>
                  <a:ext cx="51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3BA357-26E0-F941-AD6F-287926A0D77D}"/>
                    </a:ext>
                  </a:extLst>
                </p14:cNvPr>
                <p14:cNvContentPartPr/>
                <p14:nvPr/>
              </p14:nvContentPartPr>
              <p14:xfrm>
                <a:off x="4863425" y="5177703"/>
                <a:ext cx="109800" cy="143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3BA357-26E0-F941-AD6F-287926A0D7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55865" y="5170143"/>
                  <a:ext cx="124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3C20A9-1A0E-0445-8B0B-616E001EAB9A}"/>
                    </a:ext>
                  </a:extLst>
                </p14:cNvPr>
                <p14:cNvContentPartPr/>
                <p14:nvPr/>
              </p14:nvContentPartPr>
              <p14:xfrm>
                <a:off x="5029745" y="5182743"/>
                <a:ext cx="109800" cy="177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3C20A9-1A0E-0445-8B0B-616E001EAB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22185" y="5175183"/>
                  <a:ext cx="124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0EA63B-675F-0743-B40F-53ECD2B3E1E3}"/>
                    </a:ext>
                  </a:extLst>
                </p14:cNvPr>
                <p14:cNvContentPartPr/>
                <p14:nvPr/>
              </p14:nvContentPartPr>
              <p14:xfrm>
                <a:off x="5165105" y="5162223"/>
                <a:ext cx="245160" cy="246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0EA63B-675F-0743-B40F-53ECD2B3E1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57545" y="5154663"/>
                  <a:ext cx="259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449ABF-5DB7-3A40-AB64-77515CCBC0F6}"/>
                    </a:ext>
                  </a:extLst>
                </p14:cNvPr>
                <p14:cNvContentPartPr/>
                <p14:nvPr/>
              </p14:nvContentPartPr>
              <p14:xfrm>
                <a:off x="5430785" y="5198583"/>
                <a:ext cx="120240" cy="10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449ABF-5DB7-3A40-AB64-77515CCBC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3225" y="5191023"/>
                  <a:ext cx="135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C18E29-81D3-2C41-BD1B-F2A6A7643DC4}"/>
                    </a:ext>
                  </a:extLst>
                </p14:cNvPr>
                <p14:cNvContentPartPr/>
                <p14:nvPr/>
              </p14:nvContentPartPr>
              <p14:xfrm>
                <a:off x="5664785" y="5094543"/>
                <a:ext cx="73080" cy="24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C18E29-81D3-2C41-BD1B-F2A6A7643D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7225" y="5086983"/>
                  <a:ext cx="88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A486B0-1962-2C43-99E0-142589B5E3E1}"/>
                    </a:ext>
                  </a:extLst>
                </p14:cNvPr>
                <p14:cNvContentPartPr/>
                <p14:nvPr/>
              </p14:nvContentPartPr>
              <p14:xfrm>
                <a:off x="5763785" y="5068983"/>
                <a:ext cx="114840" cy="33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A486B0-1962-2C43-99E0-142589B5E3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6225" y="5061423"/>
                  <a:ext cx="12996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90BDE4-6110-A044-8304-22FAD61BA103}"/>
              </a:ext>
            </a:extLst>
          </p:cNvPr>
          <p:cNvGrpSpPr/>
          <p:nvPr/>
        </p:nvGrpSpPr>
        <p:grpSpPr>
          <a:xfrm>
            <a:off x="1677785" y="5942703"/>
            <a:ext cx="136080" cy="198360"/>
            <a:chOff x="1677785" y="5942703"/>
            <a:chExt cx="13608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D03DE9-49A6-1C41-A78D-5FE146840B3D}"/>
                    </a:ext>
                  </a:extLst>
                </p14:cNvPr>
                <p14:cNvContentPartPr/>
                <p14:nvPr/>
              </p14:nvContentPartPr>
              <p14:xfrm>
                <a:off x="1677785" y="5942703"/>
                <a:ext cx="114840" cy="4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D03DE9-49A6-1C41-A78D-5FE146840B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70225" y="5935143"/>
                  <a:ext cx="129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118F96-D2C2-B742-B5D0-83822C42B1EF}"/>
                    </a:ext>
                  </a:extLst>
                </p14:cNvPr>
                <p14:cNvContentPartPr/>
                <p14:nvPr/>
              </p14:nvContentPartPr>
              <p14:xfrm>
                <a:off x="1696505" y="6088503"/>
                <a:ext cx="117360" cy="52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118F96-D2C2-B742-B5D0-83822C42B1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88945" y="6080943"/>
                  <a:ext cx="1321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CCDC769-5908-BF41-92CE-9B2878596558}"/>
              </a:ext>
            </a:extLst>
          </p:cNvPr>
          <p:cNvGrpSpPr/>
          <p:nvPr/>
        </p:nvGrpSpPr>
        <p:grpSpPr>
          <a:xfrm>
            <a:off x="2167025" y="5755503"/>
            <a:ext cx="1634760" cy="474120"/>
            <a:chOff x="2167025" y="5755503"/>
            <a:chExt cx="163476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0AA9EB-E7EE-154F-9159-9833A098EF56}"/>
                    </a:ext>
                  </a:extLst>
                </p14:cNvPr>
                <p14:cNvContentPartPr/>
                <p14:nvPr/>
              </p14:nvContentPartPr>
              <p14:xfrm>
                <a:off x="2167025" y="5880423"/>
                <a:ext cx="21240" cy="32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0AA9EB-E7EE-154F-9159-9833A098EF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59465" y="5872863"/>
                  <a:ext cx="36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73F8E4-566A-D04C-98B9-4C48C0E179D9}"/>
                    </a:ext>
                  </a:extLst>
                </p14:cNvPr>
                <p14:cNvContentPartPr/>
                <p14:nvPr/>
              </p14:nvContentPartPr>
              <p14:xfrm>
                <a:off x="2167025" y="5885463"/>
                <a:ext cx="114840" cy="148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73F8E4-566A-D04C-98B9-4C48C0E179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59465" y="5877903"/>
                  <a:ext cx="129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62C8AE-B736-794E-B06D-4171F8946301}"/>
                    </a:ext>
                  </a:extLst>
                </p14:cNvPr>
                <p14:cNvContentPartPr/>
                <p14:nvPr/>
              </p14:nvContentPartPr>
              <p14:xfrm>
                <a:off x="2359625" y="5864583"/>
                <a:ext cx="135720" cy="15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62C8AE-B736-794E-B06D-4171F89463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2065" y="5857023"/>
                  <a:ext cx="15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8F8C96-1998-D642-8AB9-FA17687C282D}"/>
                    </a:ext>
                  </a:extLst>
                </p14:cNvPr>
                <p14:cNvContentPartPr/>
                <p14:nvPr/>
              </p14:nvContentPartPr>
              <p14:xfrm>
                <a:off x="2505425" y="5817783"/>
                <a:ext cx="114840" cy="24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8F8C96-1998-D642-8AB9-FA17687C28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97865" y="5810223"/>
                  <a:ext cx="129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1C4CC5-F977-6443-A0CB-D74AB14069C9}"/>
                    </a:ext>
                  </a:extLst>
                </p14:cNvPr>
                <p14:cNvContentPartPr/>
                <p14:nvPr/>
              </p14:nvContentPartPr>
              <p14:xfrm>
                <a:off x="2645825" y="5791863"/>
                <a:ext cx="307440" cy="244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1C4CC5-F977-6443-A0CB-D74AB14069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38625" y="5784303"/>
                  <a:ext cx="322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869AE2-CBF0-EE40-9638-16173C15402F}"/>
                    </a:ext>
                  </a:extLst>
                </p14:cNvPr>
                <p14:cNvContentPartPr/>
                <p14:nvPr/>
              </p14:nvContentPartPr>
              <p14:xfrm>
                <a:off x="2947865" y="5781423"/>
                <a:ext cx="68040" cy="28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869AE2-CBF0-EE40-9638-16173C1540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0305" y="5773863"/>
                  <a:ext cx="83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7A148C-40C5-BC4F-AD1E-64CF6C67E7A8}"/>
                    </a:ext>
                  </a:extLst>
                </p14:cNvPr>
                <p14:cNvContentPartPr/>
                <p14:nvPr/>
              </p14:nvContentPartPr>
              <p14:xfrm>
                <a:off x="3093665" y="5948103"/>
                <a:ext cx="15840" cy="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7A148C-40C5-BC4F-AD1E-64CF6C67E7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86105" y="5940543"/>
                  <a:ext cx="3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A6208B-3AEE-FC44-86B3-01522AA83BAD}"/>
                    </a:ext>
                  </a:extLst>
                </p14:cNvPr>
                <p14:cNvContentPartPr/>
                <p14:nvPr/>
              </p14:nvContentPartPr>
              <p14:xfrm>
                <a:off x="3197705" y="5791863"/>
                <a:ext cx="5400" cy="11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A6208B-3AEE-FC44-86B3-01522AA83B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90145" y="5784303"/>
                  <a:ext cx="2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5E3429-14B2-4145-9DB2-C6A5E4693006}"/>
                    </a:ext>
                  </a:extLst>
                </p14:cNvPr>
                <p14:cNvContentPartPr/>
                <p14:nvPr/>
              </p14:nvContentPartPr>
              <p14:xfrm>
                <a:off x="3005105" y="5828223"/>
                <a:ext cx="47160" cy="42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5E3429-14B2-4145-9DB2-C6A5E46930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97545" y="5820663"/>
                  <a:ext cx="62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E636CE-8712-5F42-B901-D21791BD894C}"/>
                    </a:ext>
                  </a:extLst>
                </p14:cNvPr>
                <p14:cNvContentPartPr/>
                <p14:nvPr/>
              </p14:nvContentPartPr>
              <p14:xfrm>
                <a:off x="2926985" y="5781423"/>
                <a:ext cx="114840" cy="167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E636CE-8712-5F42-B901-D21791BD89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19425" y="5773863"/>
                  <a:ext cx="12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E6F45E-2A9C-8046-8F97-5D7A98B0BDA5}"/>
                    </a:ext>
                  </a:extLst>
                </p14:cNvPr>
                <p14:cNvContentPartPr/>
                <p14:nvPr/>
              </p14:nvContentPartPr>
              <p14:xfrm>
                <a:off x="3093665" y="5755503"/>
                <a:ext cx="88920" cy="416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E6F45E-2A9C-8046-8F97-5D7A98B0BD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86105" y="5747943"/>
                  <a:ext cx="104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5BF24F-11C8-DB4D-8041-8F0E3933EDA1}"/>
                    </a:ext>
                  </a:extLst>
                </p14:cNvPr>
                <p14:cNvContentPartPr/>
                <p14:nvPr/>
              </p14:nvContentPartPr>
              <p14:xfrm>
                <a:off x="3208145" y="5802303"/>
                <a:ext cx="68040" cy="427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5BF24F-11C8-DB4D-8041-8F0E3933ED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0585" y="5794743"/>
                  <a:ext cx="83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446740-0026-0A4B-A1A5-B6BE640C4CDA}"/>
                    </a:ext>
                  </a:extLst>
                </p14:cNvPr>
                <p14:cNvContentPartPr/>
                <p14:nvPr/>
              </p14:nvContentPartPr>
              <p14:xfrm>
                <a:off x="3249905" y="5859543"/>
                <a:ext cx="83520" cy="177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446740-0026-0A4B-A1A5-B6BE640C4C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42345" y="5851983"/>
                  <a:ext cx="98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FCA88F-E295-664C-8EFC-13FF1D924033}"/>
                    </a:ext>
                  </a:extLst>
                </p14:cNvPr>
                <p14:cNvContentPartPr/>
                <p14:nvPr/>
              </p14:nvContentPartPr>
              <p14:xfrm>
                <a:off x="3390305" y="5865303"/>
                <a:ext cx="83520" cy="19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FCA88F-E295-664C-8EFC-13FF1D9240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82745" y="5857743"/>
                  <a:ext cx="98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528540-BBC2-6B47-BF48-38D265435D17}"/>
                    </a:ext>
                  </a:extLst>
                </p14:cNvPr>
                <p14:cNvContentPartPr/>
                <p14:nvPr/>
              </p14:nvContentPartPr>
              <p14:xfrm>
                <a:off x="3499745" y="5846223"/>
                <a:ext cx="21240" cy="210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528540-BBC2-6B47-BF48-38D265435D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92185" y="5838663"/>
                  <a:ext cx="36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787749C-D50C-E54C-A75A-F803A8D02697}"/>
                    </a:ext>
                  </a:extLst>
                </p14:cNvPr>
                <p14:cNvContentPartPr/>
                <p14:nvPr/>
              </p14:nvContentPartPr>
              <p14:xfrm>
                <a:off x="3587945" y="5760543"/>
                <a:ext cx="57600" cy="33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787749C-D50C-E54C-A75A-F803A8D026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0385" y="5752983"/>
                  <a:ext cx="72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E0D0C-704A-C34B-8F6D-2C8FA77AE5EB}"/>
                    </a:ext>
                  </a:extLst>
                </p14:cNvPr>
                <p14:cNvContentPartPr/>
                <p14:nvPr/>
              </p14:nvContentPartPr>
              <p14:xfrm>
                <a:off x="3775505" y="5911743"/>
                <a:ext cx="26280" cy="2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E0D0C-704A-C34B-8F6D-2C8FA77AE5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67945" y="5904183"/>
                  <a:ext cx="414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F2CA14-F7C1-B841-BDA3-6E7092172991}"/>
              </a:ext>
            </a:extLst>
          </p:cNvPr>
          <p:cNvGrpSpPr/>
          <p:nvPr/>
        </p:nvGrpSpPr>
        <p:grpSpPr>
          <a:xfrm>
            <a:off x="3952265" y="5750823"/>
            <a:ext cx="443160" cy="397080"/>
            <a:chOff x="3952265" y="5750823"/>
            <a:chExt cx="44316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A7EA60-2D40-A245-A7B7-F6FF96F6D4D2}"/>
                    </a:ext>
                  </a:extLst>
                </p14:cNvPr>
                <p14:cNvContentPartPr/>
                <p14:nvPr/>
              </p14:nvContentPartPr>
              <p14:xfrm>
                <a:off x="3952265" y="5802303"/>
                <a:ext cx="15840" cy="34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A7EA60-2D40-A245-A7B7-F6FF96F6D4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45065" y="5794743"/>
                  <a:ext cx="309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38F784-0C5C-B14E-952A-72F2C2AB450C}"/>
                    </a:ext>
                  </a:extLst>
                </p14:cNvPr>
                <p14:cNvContentPartPr/>
                <p14:nvPr/>
              </p14:nvContentPartPr>
              <p14:xfrm>
                <a:off x="3973145" y="5796903"/>
                <a:ext cx="73080" cy="153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38F784-0C5C-B14E-952A-72F2C2AB45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65585" y="5789703"/>
                  <a:ext cx="88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30945A-6E0B-204E-BEA8-A42984F11A86}"/>
                    </a:ext>
                  </a:extLst>
                </p14:cNvPr>
                <p14:cNvContentPartPr/>
                <p14:nvPr/>
              </p14:nvContentPartPr>
              <p14:xfrm>
                <a:off x="4108505" y="5833623"/>
                <a:ext cx="78480" cy="161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30945A-6E0B-204E-BEA8-A42984F11A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00945" y="5826063"/>
                  <a:ext cx="93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D9D4D2-1361-FB44-97BE-6AB1055930B5}"/>
                    </a:ext>
                  </a:extLst>
                </p14:cNvPr>
                <p14:cNvContentPartPr/>
                <p14:nvPr/>
              </p14:nvContentPartPr>
              <p14:xfrm>
                <a:off x="4238825" y="5838663"/>
                <a:ext cx="21240" cy="15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D9D4D2-1361-FB44-97BE-6AB1055930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1265" y="5831103"/>
                  <a:ext cx="3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E3E7C81-B8F9-5847-85C6-7D1E01EACD07}"/>
                    </a:ext>
                  </a:extLst>
                </p14:cNvPr>
                <p14:cNvContentPartPr/>
                <p14:nvPr/>
              </p14:nvContentPartPr>
              <p14:xfrm>
                <a:off x="4306505" y="5750823"/>
                <a:ext cx="88920" cy="33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E3E7C81-B8F9-5847-85C6-7D1E01EACD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98945" y="5743263"/>
                  <a:ext cx="10404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810616A-650D-7E43-83BC-E1C90AB25D99}"/>
              </a:ext>
            </a:extLst>
          </p:cNvPr>
          <p:cNvGrpSpPr/>
          <p:nvPr/>
        </p:nvGrpSpPr>
        <p:grpSpPr>
          <a:xfrm>
            <a:off x="4543385" y="5763423"/>
            <a:ext cx="325440" cy="164160"/>
            <a:chOff x="4543385" y="5763423"/>
            <a:chExt cx="3254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CC8EE6-0C8E-7747-947A-135F670B9AEA}"/>
                    </a:ext>
                  </a:extLst>
                </p14:cNvPr>
                <p14:cNvContentPartPr/>
                <p14:nvPr/>
              </p14:nvContentPartPr>
              <p14:xfrm>
                <a:off x="4543385" y="5823183"/>
                <a:ext cx="117360" cy="26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CC8EE6-0C8E-7747-947A-135F670B9A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35825" y="5815623"/>
                  <a:ext cx="132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63DC2A-5053-4348-9D7A-D813E0C7086E}"/>
                    </a:ext>
                  </a:extLst>
                </p14:cNvPr>
                <p14:cNvContentPartPr/>
                <p14:nvPr/>
              </p14:nvContentPartPr>
              <p14:xfrm>
                <a:off x="4629065" y="5763423"/>
                <a:ext cx="26280" cy="164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63DC2A-5053-4348-9D7A-D813E0C708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21505" y="5755863"/>
                  <a:ext cx="41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146C99-FAF4-D544-BC0A-D1E09C2FC771}"/>
                    </a:ext>
                  </a:extLst>
                </p14:cNvPr>
                <p14:cNvContentPartPr/>
                <p14:nvPr/>
              </p14:nvContentPartPr>
              <p14:xfrm>
                <a:off x="4790345" y="5838663"/>
                <a:ext cx="78480" cy="3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146C99-FAF4-D544-BC0A-D1E09C2FC7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82785" y="5831103"/>
                  <a:ext cx="936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AE0FFC-D89D-6D42-8652-E8EDB0DFC379}"/>
              </a:ext>
            </a:extLst>
          </p:cNvPr>
          <p:cNvGrpSpPr/>
          <p:nvPr/>
        </p:nvGrpSpPr>
        <p:grpSpPr>
          <a:xfrm>
            <a:off x="5019305" y="5828223"/>
            <a:ext cx="359640" cy="41400"/>
            <a:chOff x="5019305" y="5828223"/>
            <a:chExt cx="359640" cy="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842AF6-CE2E-104E-B3FD-F397802360B7}"/>
                    </a:ext>
                  </a:extLst>
                </p14:cNvPr>
                <p14:cNvContentPartPr/>
                <p14:nvPr/>
              </p14:nvContentPartPr>
              <p14:xfrm>
                <a:off x="5019305" y="5828223"/>
                <a:ext cx="109800" cy="41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842AF6-CE2E-104E-B3FD-F397802360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11745" y="5820663"/>
                  <a:ext cx="124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DFF0CA-6487-AC4B-B7A8-171545794CBE}"/>
                    </a:ext>
                  </a:extLst>
                </p14:cNvPr>
                <p14:cNvContentPartPr/>
                <p14:nvPr/>
              </p14:nvContentPartPr>
              <p14:xfrm>
                <a:off x="5269145" y="5833623"/>
                <a:ext cx="109800" cy="10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DFF0CA-6487-AC4B-B7A8-171545794C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61585" y="5826063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418CB7-2C41-C24D-907E-98652AA2473C}"/>
              </a:ext>
            </a:extLst>
          </p:cNvPr>
          <p:cNvGrpSpPr/>
          <p:nvPr/>
        </p:nvGrpSpPr>
        <p:grpSpPr>
          <a:xfrm>
            <a:off x="2042105" y="6370023"/>
            <a:ext cx="697320" cy="399600"/>
            <a:chOff x="2042105" y="6370023"/>
            <a:chExt cx="6973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01E62C-3AE3-334E-B614-DF5BA29F2568}"/>
                    </a:ext>
                  </a:extLst>
                </p14:cNvPr>
                <p14:cNvContentPartPr/>
                <p14:nvPr/>
              </p14:nvContentPartPr>
              <p14:xfrm>
                <a:off x="2042105" y="6577743"/>
                <a:ext cx="245160" cy="4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01E62C-3AE3-334E-B614-DF5BA29F25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4545" y="6570183"/>
                  <a:ext cx="259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F999181-D967-EB41-85D3-91AAEF808BA8}"/>
                    </a:ext>
                  </a:extLst>
                </p14:cNvPr>
                <p14:cNvContentPartPr/>
                <p14:nvPr/>
              </p14:nvContentPartPr>
              <p14:xfrm>
                <a:off x="2448905" y="6499623"/>
                <a:ext cx="275760" cy="31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F999181-D967-EB41-85D3-91AAEF808B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41345" y="6492063"/>
                  <a:ext cx="290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9091D0-B0ED-B044-AD93-8633B6AA1DB3}"/>
                    </a:ext>
                  </a:extLst>
                </p14:cNvPr>
                <p14:cNvContentPartPr/>
                <p14:nvPr/>
              </p14:nvContentPartPr>
              <p14:xfrm>
                <a:off x="2099345" y="6671343"/>
                <a:ext cx="276120" cy="7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9091D0-B0ED-B044-AD93-8633B6AA1D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91785" y="6663783"/>
                  <a:ext cx="291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18B889-01A1-E246-B588-2E6EF34D7E06}"/>
                    </a:ext>
                  </a:extLst>
                </p14:cNvPr>
                <p14:cNvContentPartPr/>
                <p14:nvPr/>
              </p14:nvContentPartPr>
              <p14:xfrm>
                <a:off x="2599025" y="6614103"/>
                <a:ext cx="140400" cy="15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18B889-01A1-E246-B588-2E6EF34D7E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91465" y="6606543"/>
                  <a:ext cx="155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DF1C48-3D37-DA4D-B97F-B3F8307ED71E}"/>
                    </a:ext>
                  </a:extLst>
                </p14:cNvPr>
                <p14:cNvContentPartPr/>
                <p14:nvPr/>
              </p14:nvContentPartPr>
              <p14:xfrm>
                <a:off x="2599025" y="6370023"/>
                <a:ext cx="52560" cy="150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DF1C48-3D37-DA4D-B97F-B3F8307ED7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1465" y="6362463"/>
                  <a:ext cx="67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F3D364-27F2-8341-A21D-60301E96B347}"/>
              </a:ext>
            </a:extLst>
          </p:cNvPr>
          <p:cNvGrpSpPr/>
          <p:nvPr/>
        </p:nvGrpSpPr>
        <p:grpSpPr>
          <a:xfrm>
            <a:off x="2911505" y="6510063"/>
            <a:ext cx="88920" cy="105120"/>
            <a:chOff x="2911505" y="6510063"/>
            <a:chExt cx="8892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EC5660-77C0-A844-9BAF-89697AE3FF9B}"/>
                    </a:ext>
                  </a:extLst>
                </p14:cNvPr>
                <p14:cNvContentPartPr/>
                <p14:nvPr/>
              </p14:nvContentPartPr>
              <p14:xfrm>
                <a:off x="2911505" y="6520503"/>
                <a:ext cx="88920" cy="88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EC5660-77C0-A844-9BAF-89697AE3FF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03945" y="6512943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059EFA-DDE3-E44F-ABAA-4C02FCA48F00}"/>
                    </a:ext>
                  </a:extLst>
                </p14:cNvPr>
                <p14:cNvContentPartPr/>
                <p14:nvPr/>
              </p14:nvContentPartPr>
              <p14:xfrm>
                <a:off x="2921945" y="6510063"/>
                <a:ext cx="73080" cy="10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059EFA-DDE3-E44F-ABAA-4C02FCA48F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14385" y="6502503"/>
                  <a:ext cx="88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8D160A6-6F69-3647-811D-15C3A3B73E21}"/>
              </a:ext>
            </a:extLst>
          </p:cNvPr>
          <p:cNvGrpSpPr/>
          <p:nvPr/>
        </p:nvGrpSpPr>
        <p:grpSpPr>
          <a:xfrm>
            <a:off x="3145505" y="6327903"/>
            <a:ext cx="1166400" cy="437040"/>
            <a:chOff x="3145505" y="6327903"/>
            <a:chExt cx="116640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E6E685-BADB-FE47-AE98-2DFDF55D6685}"/>
                    </a:ext>
                  </a:extLst>
                </p14:cNvPr>
                <p14:cNvContentPartPr/>
                <p14:nvPr/>
              </p14:nvContentPartPr>
              <p14:xfrm>
                <a:off x="3145505" y="6525903"/>
                <a:ext cx="192960" cy="203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E6E685-BADB-FE47-AE98-2DFDF55D66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38305" y="6518343"/>
                  <a:ext cx="208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697A13-3A7E-B845-AED5-D3139CC6AA99}"/>
                    </a:ext>
                  </a:extLst>
                </p14:cNvPr>
                <p14:cNvContentPartPr/>
                <p14:nvPr/>
              </p14:nvContentPartPr>
              <p14:xfrm>
                <a:off x="3275825" y="6372903"/>
                <a:ext cx="36720" cy="21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697A13-3A7E-B845-AED5-D3139CC6AA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8265" y="6365703"/>
                  <a:ext cx="51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503858-5ACD-2E4E-9ACC-3176F3FB935A}"/>
                    </a:ext>
                  </a:extLst>
                </p14:cNvPr>
                <p14:cNvContentPartPr/>
                <p14:nvPr/>
              </p14:nvContentPartPr>
              <p14:xfrm>
                <a:off x="3478865" y="6551823"/>
                <a:ext cx="158760" cy="10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503858-5ACD-2E4E-9ACC-3176F3FB93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71305" y="6544263"/>
                  <a:ext cx="173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06466D-911D-754B-8142-C4EDDE7142DD}"/>
                    </a:ext>
                  </a:extLst>
                </p14:cNvPr>
                <p14:cNvContentPartPr/>
                <p14:nvPr/>
              </p14:nvContentPartPr>
              <p14:xfrm>
                <a:off x="3546545" y="6489183"/>
                <a:ext cx="15840" cy="20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06466D-911D-754B-8142-C4EDDE7142D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38985" y="6481623"/>
                  <a:ext cx="30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05AAE2-D85B-9342-80AC-8A41CD684030}"/>
                    </a:ext>
                  </a:extLst>
                </p14:cNvPr>
                <p14:cNvContentPartPr/>
                <p14:nvPr/>
              </p14:nvContentPartPr>
              <p14:xfrm>
                <a:off x="3692345" y="6546423"/>
                <a:ext cx="213120" cy="26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05AAE2-D85B-9342-80AC-8A41CD6840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84785" y="6538863"/>
                  <a:ext cx="228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D159DB-3D17-D247-934B-61E0CF69CA05}"/>
                    </a:ext>
                  </a:extLst>
                </p14:cNvPr>
                <p14:cNvContentPartPr/>
                <p14:nvPr/>
              </p14:nvContentPartPr>
              <p14:xfrm>
                <a:off x="3749585" y="6629943"/>
                <a:ext cx="120240" cy="135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D159DB-3D17-D247-934B-61E0CF69CA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42025" y="6622383"/>
                  <a:ext cx="13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1A9B39-C5BF-CC42-A301-EC8E568ABBEE}"/>
                    </a:ext>
                  </a:extLst>
                </p14:cNvPr>
                <p14:cNvContentPartPr/>
                <p14:nvPr/>
              </p14:nvContentPartPr>
              <p14:xfrm>
                <a:off x="3806825" y="6385143"/>
                <a:ext cx="93960" cy="15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1A9B39-C5BF-CC42-A301-EC8E568ABB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99265" y="6377583"/>
                  <a:ext cx="109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C849630-993E-7B48-9700-33548F63F7D5}"/>
                    </a:ext>
                  </a:extLst>
                </p14:cNvPr>
                <p14:cNvContentPartPr/>
                <p14:nvPr/>
              </p14:nvContentPartPr>
              <p14:xfrm>
                <a:off x="3968105" y="6541383"/>
                <a:ext cx="135000" cy="93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C849630-993E-7B48-9700-33548F63F7D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60545" y="6533823"/>
                  <a:ext cx="15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540CA4-9E10-1545-870D-E8493C0E982F}"/>
                    </a:ext>
                  </a:extLst>
                </p14:cNvPr>
                <p14:cNvContentPartPr/>
                <p14:nvPr/>
              </p14:nvContentPartPr>
              <p14:xfrm>
                <a:off x="4014905" y="6525903"/>
                <a:ext cx="68040" cy="120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540CA4-9E10-1545-870D-E8493C0E982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07345" y="6518343"/>
                  <a:ext cx="83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193555-723C-764E-8654-9D9E2B6ACADD}"/>
                    </a:ext>
                  </a:extLst>
                </p14:cNvPr>
                <p14:cNvContentPartPr/>
                <p14:nvPr/>
              </p14:nvContentPartPr>
              <p14:xfrm>
                <a:off x="4155305" y="6499623"/>
                <a:ext cx="156600" cy="15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193555-723C-764E-8654-9D9E2B6ACA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47745" y="6492063"/>
                  <a:ext cx="171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FE366F-A0DE-7D42-B642-AA611DCF2562}"/>
                    </a:ext>
                  </a:extLst>
                </p14:cNvPr>
                <p14:cNvContentPartPr/>
                <p14:nvPr/>
              </p14:nvContentPartPr>
              <p14:xfrm>
                <a:off x="4186625" y="6588183"/>
                <a:ext cx="93960" cy="156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FE366F-A0DE-7D42-B642-AA611DCF256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79065" y="6580623"/>
                  <a:ext cx="109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91D62B6-57BB-EC43-B074-13B62BD5965C}"/>
                    </a:ext>
                  </a:extLst>
                </p14:cNvPr>
                <p14:cNvContentPartPr/>
                <p14:nvPr/>
              </p14:nvContentPartPr>
              <p14:xfrm>
                <a:off x="4197065" y="6364263"/>
                <a:ext cx="31680" cy="208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91D62B6-57BB-EC43-B074-13B62BD596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89505" y="6356703"/>
                  <a:ext cx="46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F4568C-E70B-A149-B6BF-427F8C4A99C1}"/>
                    </a:ext>
                  </a:extLst>
                </p14:cNvPr>
                <p14:cNvContentPartPr/>
                <p14:nvPr/>
              </p14:nvContentPartPr>
              <p14:xfrm>
                <a:off x="3692345" y="6327903"/>
                <a:ext cx="250200" cy="184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F4568C-E70B-A149-B6BF-427F8C4A99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84785" y="6320343"/>
                  <a:ext cx="2653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861A29B-B111-5441-9C09-07AF8B9B6132}"/>
              </a:ext>
            </a:extLst>
          </p:cNvPr>
          <p:cNvGrpSpPr/>
          <p:nvPr/>
        </p:nvGrpSpPr>
        <p:grpSpPr>
          <a:xfrm>
            <a:off x="4457345" y="6246903"/>
            <a:ext cx="858240" cy="588600"/>
            <a:chOff x="4457345" y="6246903"/>
            <a:chExt cx="85824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C16756E-38E9-3749-A615-8508FD4C04A5}"/>
                    </a:ext>
                  </a:extLst>
                </p14:cNvPr>
                <p14:cNvContentPartPr/>
                <p14:nvPr/>
              </p14:nvContentPartPr>
              <p14:xfrm>
                <a:off x="4457345" y="6541383"/>
                <a:ext cx="128160" cy="26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C16756E-38E9-3749-A615-8508FD4C04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49785" y="6533823"/>
                  <a:ext cx="14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FE2DAD-3235-A748-BB14-E86CEB02CB03}"/>
                    </a:ext>
                  </a:extLst>
                </p14:cNvPr>
                <p14:cNvContentPartPr/>
                <p14:nvPr/>
              </p14:nvContentPartPr>
              <p14:xfrm>
                <a:off x="4499105" y="6478743"/>
                <a:ext cx="15840" cy="182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FE2DAD-3235-A748-BB14-E86CEB02CB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91545" y="6471543"/>
                  <a:ext cx="3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2942F6-568C-AC4C-A454-F22B335BC3B7}"/>
                    </a:ext>
                  </a:extLst>
                </p14:cNvPr>
                <p14:cNvContentPartPr/>
                <p14:nvPr/>
              </p14:nvContentPartPr>
              <p14:xfrm>
                <a:off x="4670825" y="6468663"/>
                <a:ext cx="219600" cy="42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2942F6-568C-AC4C-A454-F22B335BC3B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63265" y="6461103"/>
                  <a:ext cx="234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5814B0-36A4-B441-B032-5E566CEFFFE4}"/>
                    </a:ext>
                  </a:extLst>
                </p14:cNvPr>
                <p14:cNvContentPartPr/>
                <p14:nvPr/>
              </p14:nvContentPartPr>
              <p14:xfrm>
                <a:off x="4712225" y="6562263"/>
                <a:ext cx="21240" cy="36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5814B0-36A4-B441-B032-5E566CEFFFE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04665" y="6554703"/>
                  <a:ext cx="36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8FB5F8-72C6-5443-BD06-80D2EE062F7E}"/>
                    </a:ext>
                  </a:extLst>
                </p14:cNvPr>
                <p14:cNvContentPartPr/>
                <p14:nvPr/>
              </p14:nvContentPartPr>
              <p14:xfrm>
                <a:off x="4707185" y="6603663"/>
                <a:ext cx="130320" cy="125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8FB5F8-72C6-5443-BD06-80D2EE062F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99625" y="6596463"/>
                  <a:ext cx="145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BABCA2-FC5D-8F45-9999-7CDA185F124C}"/>
                    </a:ext>
                  </a:extLst>
                </p14:cNvPr>
                <p14:cNvContentPartPr/>
                <p14:nvPr/>
              </p14:nvContentPartPr>
              <p14:xfrm>
                <a:off x="4774865" y="6359943"/>
                <a:ext cx="62640" cy="218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BABCA2-FC5D-8F45-9999-7CDA185F124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67305" y="6352383"/>
                  <a:ext cx="77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A592C1-62E4-8E49-8ADA-9F02B79C9DB1}"/>
                    </a:ext>
                  </a:extLst>
                </p14:cNvPr>
                <p14:cNvContentPartPr/>
                <p14:nvPr/>
              </p14:nvContentPartPr>
              <p14:xfrm>
                <a:off x="4962065" y="6515463"/>
                <a:ext cx="120240" cy="104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A592C1-62E4-8E49-8ADA-9F02B79C9D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54505" y="6507903"/>
                  <a:ext cx="135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2A5B5D-4342-6946-89E9-94BA41D47981}"/>
                    </a:ext>
                  </a:extLst>
                </p14:cNvPr>
                <p14:cNvContentPartPr/>
                <p14:nvPr/>
              </p14:nvContentPartPr>
              <p14:xfrm>
                <a:off x="4993385" y="6510063"/>
                <a:ext cx="57600" cy="9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2A5B5D-4342-6946-89E9-94BA41D4798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85825" y="6502503"/>
                  <a:ext cx="72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6EDC85-C9AC-6948-9C3B-AE92A69601C7}"/>
                    </a:ext>
                  </a:extLst>
                </p14:cNvPr>
                <p14:cNvContentPartPr/>
                <p14:nvPr/>
              </p14:nvContentPartPr>
              <p14:xfrm>
                <a:off x="5133785" y="6452823"/>
                <a:ext cx="181800" cy="26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6EDC85-C9AC-6948-9C3B-AE92A69601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26585" y="6445263"/>
                  <a:ext cx="196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86349C-F74B-1845-AD8F-F7677D5669CB}"/>
                    </a:ext>
                  </a:extLst>
                </p14:cNvPr>
                <p14:cNvContentPartPr/>
                <p14:nvPr/>
              </p14:nvContentPartPr>
              <p14:xfrm>
                <a:off x="5170505" y="6525903"/>
                <a:ext cx="99360" cy="124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86349C-F74B-1845-AD8F-F7677D5669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62945" y="6518343"/>
                  <a:ext cx="114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B0550C-378F-D040-8D9B-604EFBA16D82}"/>
                    </a:ext>
                  </a:extLst>
                </p14:cNvPr>
                <p14:cNvContentPartPr/>
                <p14:nvPr/>
              </p14:nvContentPartPr>
              <p14:xfrm>
                <a:off x="5232785" y="6546423"/>
                <a:ext cx="10800" cy="277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B0550C-378F-D040-8D9B-604EFBA16D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25225" y="6538863"/>
                  <a:ext cx="2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714308-29AF-4242-9045-568ECB5DC3E3}"/>
                    </a:ext>
                  </a:extLst>
                </p14:cNvPr>
                <p14:cNvContentPartPr/>
                <p14:nvPr/>
              </p14:nvContentPartPr>
              <p14:xfrm>
                <a:off x="5201465" y="6246903"/>
                <a:ext cx="78480" cy="192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714308-29AF-4242-9045-568ECB5DC3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93905" y="6239343"/>
                  <a:ext cx="93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9218472-4228-044E-A18E-355DFC211EED}"/>
                    </a:ext>
                  </a:extLst>
                </p14:cNvPr>
                <p14:cNvContentPartPr/>
                <p14:nvPr/>
              </p14:nvContentPartPr>
              <p14:xfrm>
                <a:off x="5191385" y="6272823"/>
                <a:ext cx="99360" cy="239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9218472-4228-044E-A18E-355DFC211E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83825" y="6265623"/>
                  <a:ext cx="114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8B2D6C3-6854-DF46-ACBC-0316171FE4D3}"/>
                    </a:ext>
                  </a:extLst>
                </p14:cNvPr>
                <p14:cNvContentPartPr/>
                <p14:nvPr/>
              </p14:nvContentPartPr>
              <p14:xfrm>
                <a:off x="4651025" y="6668463"/>
                <a:ext cx="165600" cy="167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8B2D6C3-6854-DF46-ACBC-0316171FE4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43465" y="6660903"/>
                  <a:ext cx="1807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01960D6-9422-6A4C-A108-97699A3BCE81}"/>
              </a:ext>
            </a:extLst>
          </p:cNvPr>
          <p:cNvGrpSpPr/>
          <p:nvPr/>
        </p:nvGrpSpPr>
        <p:grpSpPr>
          <a:xfrm>
            <a:off x="5565785" y="6514743"/>
            <a:ext cx="156600" cy="93960"/>
            <a:chOff x="5565785" y="6514743"/>
            <a:chExt cx="15660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16D9C1B-2899-5C48-9DDC-3AA4EE0F95E2}"/>
                    </a:ext>
                  </a:extLst>
                </p14:cNvPr>
                <p14:cNvContentPartPr/>
                <p14:nvPr/>
              </p14:nvContentPartPr>
              <p14:xfrm>
                <a:off x="5565785" y="6514743"/>
                <a:ext cx="114840" cy="31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16D9C1B-2899-5C48-9DDC-3AA4EE0F95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58585" y="6507183"/>
                  <a:ext cx="129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208F94-43E3-3649-8855-AED959FAEA28}"/>
                    </a:ext>
                  </a:extLst>
                </p14:cNvPr>
                <p14:cNvContentPartPr/>
                <p14:nvPr/>
              </p14:nvContentPartPr>
              <p14:xfrm>
                <a:off x="5584505" y="6571983"/>
                <a:ext cx="137880" cy="36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208F94-43E3-3649-8855-AED959FAEA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76945" y="6564423"/>
                  <a:ext cx="1530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0D99CE2-4B05-4441-B8E2-FABB26EFAEFC}"/>
              </a:ext>
            </a:extLst>
          </p:cNvPr>
          <p:cNvGrpSpPr/>
          <p:nvPr/>
        </p:nvGrpSpPr>
        <p:grpSpPr>
          <a:xfrm>
            <a:off x="5873225" y="6165903"/>
            <a:ext cx="2170440" cy="551520"/>
            <a:chOff x="5873225" y="6165903"/>
            <a:chExt cx="217044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AAE8EA9-F63C-C74A-A74D-C3F57E84AE07}"/>
                    </a:ext>
                  </a:extLst>
                </p14:cNvPr>
                <p14:cNvContentPartPr/>
                <p14:nvPr/>
              </p14:nvContentPartPr>
              <p14:xfrm>
                <a:off x="5873225" y="6483423"/>
                <a:ext cx="265680" cy="21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AAE8EA9-F63C-C74A-A74D-C3F57E84AE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65665" y="6475863"/>
                  <a:ext cx="280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B3AD3C-7788-1C46-BB42-DCECA43CE94F}"/>
                    </a:ext>
                  </a:extLst>
                </p14:cNvPr>
                <p14:cNvContentPartPr/>
                <p14:nvPr/>
              </p14:nvContentPartPr>
              <p14:xfrm>
                <a:off x="5935505" y="6551103"/>
                <a:ext cx="93960" cy="166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B3AD3C-7788-1C46-BB42-DCECA43CE9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27945" y="6543543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1827F-C378-084D-8B7C-A6B42CB70D74}"/>
                    </a:ext>
                  </a:extLst>
                </p14:cNvPr>
                <p14:cNvContentPartPr/>
                <p14:nvPr/>
              </p14:nvContentPartPr>
              <p14:xfrm>
                <a:off x="6024065" y="6281103"/>
                <a:ext cx="15840" cy="166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1827F-C378-084D-8B7C-A6B42CB70D7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16505" y="6273543"/>
                  <a:ext cx="30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D9BC82D-621F-3C40-891B-216BB5CB4409}"/>
                    </a:ext>
                  </a:extLst>
                </p14:cNvPr>
                <p14:cNvContentPartPr/>
                <p14:nvPr/>
              </p14:nvContentPartPr>
              <p14:xfrm>
                <a:off x="6185345" y="6499263"/>
                <a:ext cx="125280" cy="10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D9BC82D-621F-3C40-891B-216BB5CB44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77785" y="6491703"/>
                  <a:ext cx="140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F08C23-7E09-A041-8650-D27C818158F0}"/>
                    </a:ext>
                  </a:extLst>
                </p14:cNvPr>
                <p14:cNvContentPartPr/>
                <p14:nvPr/>
              </p14:nvContentPartPr>
              <p14:xfrm>
                <a:off x="6242585" y="6442023"/>
                <a:ext cx="15840" cy="153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F08C23-7E09-A041-8650-D27C818158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35025" y="6434463"/>
                  <a:ext cx="30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95C0D80-3FA0-C049-855D-0D69762D4D8F}"/>
                    </a:ext>
                  </a:extLst>
                </p14:cNvPr>
                <p14:cNvContentPartPr/>
                <p14:nvPr/>
              </p14:nvContentPartPr>
              <p14:xfrm>
                <a:off x="6357065" y="6462543"/>
                <a:ext cx="229320" cy="26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95C0D80-3FA0-C049-855D-0D69762D4D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49505" y="6454983"/>
                  <a:ext cx="244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ABA147D-7372-6A46-92CB-AF08ECF8B27F}"/>
                    </a:ext>
                  </a:extLst>
                </p14:cNvPr>
                <p14:cNvContentPartPr/>
                <p14:nvPr/>
              </p14:nvContentPartPr>
              <p14:xfrm>
                <a:off x="6440945" y="6500703"/>
                <a:ext cx="93600" cy="210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ABA147D-7372-6A46-92CB-AF08ECF8B2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33385" y="6493143"/>
                  <a:ext cx="108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A3BC2A-56AB-1B4F-9341-58F22515B0ED}"/>
                    </a:ext>
                  </a:extLst>
                </p14:cNvPr>
                <p14:cNvContentPartPr/>
                <p14:nvPr/>
              </p14:nvContentPartPr>
              <p14:xfrm>
                <a:off x="6471545" y="6238983"/>
                <a:ext cx="99360" cy="114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A3BC2A-56AB-1B4F-9341-58F22515B0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63985" y="6231423"/>
                  <a:ext cx="11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089EC7-016D-6E48-B51B-FDBA7116D714}"/>
                    </a:ext>
                  </a:extLst>
                </p14:cNvPr>
                <p14:cNvContentPartPr/>
                <p14:nvPr/>
              </p14:nvContentPartPr>
              <p14:xfrm>
                <a:off x="6659105" y="6431583"/>
                <a:ext cx="114840" cy="26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089EC7-016D-6E48-B51B-FDBA7116D7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51545" y="6424023"/>
                  <a:ext cx="12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1EF4A1-0500-4449-BCBF-29CDA012A312}"/>
                    </a:ext>
                  </a:extLst>
                </p14:cNvPr>
                <p14:cNvContentPartPr/>
                <p14:nvPr/>
              </p14:nvContentPartPr>
              <p14:xfrm>
                <a:off x="6721385" y="6384423"/>
                <a:ext cx="5400" cy="16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1EF4A1-0500-4449-BCBF-29CDA012A3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13825" y="6377223"/>
                  <a:ext cx="2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5E2D861-971D-634B-BCF1-DF27EB33280F}"/>
                    </a:ext>
                  </a:extLst>
                </p14:cNvPr>
                <p14:cNvContentPartPr/>
                <p14:nvPr/>
              </p14:nvContentPartPr>
              <p14:xfrm>
                <a:off x="6846305" y="6410703"/>
                <a:ext cx="120240" cy="36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5E2D861-971D-634B-BCF1-DF27EB33280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38745" y="6403143"/>
                  <a:ext cx="13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1C895A-4A0F-8B4C-B790-893D72CD3EEA}"/>
                    </a:ext>
                  </a:extLst>
                </p14:cNvPr>
                <p14:cNvContentPartPr/>
                <p14:nvPr/>
              </p14:nvContentPartPr>
              <p14:xfrm>
                <a:off x="6888065" y="6436623"/>
                <a:ext cx="83520" cy="14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1C895A-4A0F-8B4C-B790-893D72CD3E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80505" y="6429063"/>
                  <a:ext cx="98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ACA4C5-C413-3B4E-BE83-04026129F955}"/>
                    </a:ext>
                  </a:extLst>
                </p14:cNvPr>
                <p14:cNvContentPartPr/>
                <p14:nvPr/>
              </p14:nvContentPartPr>
              <p14:xfrm>
                <a:off x="6929825" y="6478383"/>
                <a:ext cx="5400" cy="231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ACA4C5-C413-3B4E-BE83-04026129F95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22265" y="6470823"/>
                  <a:ext cx="20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188D3A-4680-C04F-87E9-746E585F717A}"/>
                    </a:ext>
                  </a:extLst>
                </p14:cNvPr>
                <p14:cNvContentPartPr/>
                <p14:nvPr/>
              </p14:nvContentPartPr>
              <p14:xfrm>
                <a:off x="6913985" y="6223143"/>
                <a:ext cx="5400" cy="167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188D3A-4680-C04F-87E9-746E585F71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06425" y="6215583"/>
                  <a:ext cx="2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2C006F8-E0F4-BA4D-A40C-75123FA8D9CA}"/>
                    </a:ext>
                  </a:extLst>
                </p14:cNvPr>
                <p14:cNvContentPartPr/>
                <p14:nvPr/>
              </p14:nvContentPartPr>
              <p14:xfrm>
                <a:off x="7075265" y="6421143"/>
                <a:ext cx="73080" cy="26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2C006F8-E0F4-BA4D-A40C-75123FA8D9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67705" y="6413583"/>
                  <a:ext cx="8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D63FB6-F65A-024E-BA05-D803C836173C}"/>
                    </a:ext>
                  </a:extLst>
                </p14:cNvPr>
                <p14:cNvContentPartPr/>
                <p14:nvPr/>
              </p14:nvContentPartPr>
              <p14:xfrm>
                <a:off x="7070225" y="6493863"/>
                <a:ext cx="99360" cy="26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D63FB6-F65A-024E-BA05-D803C83617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62665" y="6486303"/>
                  <a:ext cx="114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FB365C9-F7EC-3B48-BE2A-52EEA0782CBB}"/>
                    </a:ext>
                  </a:extLst>
                </p14:cNvPr>
                <p14:cNvContentPartPr/>
                <p14:nvPr/>
              </p14:nvContentPartPr>
              <p14:xfrm>
                <a:off x="7273265" y="6421143"/>
                <a:ext cx="234720" cy="57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FB365C9-F7EC-3B48-BE2A-52EEA0782C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65705" y="6413583"/>
                  <a:ext cx="249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5FF991A-2C1D-0D47-ACE9-7D5042628A63}"/>
                    </a:ext>
                  </a:extLst>
                </p14:cNvPr>
                <p14:cNvContentPartPr/>
                <p14:nvPr/>
              </p14:nvContentPartPr>
              <p14:xfrm>
                <a:off x="7330505" y="6556503"/>
                <a:ext cx="86040" cy="120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5FF991A-2C1D-0D47-ACE9-7D5042628A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22945" y="6548943"/>
                  <a:ext cx="101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2A8A67B-27D6-B346-8E65-6AB31109C08C}"/>
                    </a:ext>
                  </a:extLst>
                </p14:cNvPr>
                <p14:cNvContentPartPr/>
                <p14:nvPr/>
              </p14:nvContentPartPr>
              <p14:xfrm>
                <a:off x="7465865" y="6525183"/>
                <a:ext cx="68040" cy="134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2A8A67B-27D6-B346-8E65-6AB31109C08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58305" y="6517623"/>
                  <a:ext cx="8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7A2A2A-7DBD-204B-AC44-6EB4E872B38A}"/>
                    </a:ext>
                  </a:extLst>
                </p14:cNvPr>
                <p14:cNvContentPartPr/>
                <p14:nvPr/>
              </p14:nvContentPartPr>
              <p14:xfrm>
                <a:off x="7278305" y="6205143"/>
                <a:ext cx="57600" cy="169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7A2A2A-7DBD-204B-AC44-6EB4E872B38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70745" y="6197943"/>
                  <a:ext cx="7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9D36A6-AE7F-7345-926C-2E31BE777FC9}"/>
                    </a:ext>
                  </a:extLst>
                </p14:cNvPr>
                <p14:cNvContentPartPr/>
                <p14:nvPr/>
              </p14:nvContentPartPr>
              <p14:xfrm>
                <a:off x="7408625" y="6280383"/>
                <a:ext cx="68040" cy="26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9D36A6-AE7F-7345-926C-2E31BE777F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01065" y="6272823"/>
                  <a:ext cx="83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3379FBF-144D-D349-9BD3-929E03B33F4D}"/>
                    </a:ext>
                  </a:extLst>
                </p14:cNvPr>
                <p14:cNvContentPartPr/>
                <p14:nvPr/>
              </p14:nvContentPartPr>
              <p14:xfrm>
                <a:off x="7434545" y="6244023"/>
                <a:ext cx="10800" cy="151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3379FBF-144D-D349-9BD3-929E03B33F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6985" y="6236463"/>
                  <a:ext cx="25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4FBFE32-6CB3-C14A-BC0F-AC42D0141963}"/>
                    </a:ext>
                  </a:extLst>
                </p14:cNvPr>
                <p14:cNvContentPartPr/>
                <p14:nvPr/>
              </p14:nvContentPartPr>
              <p14:xfrm>
                <a:off x="7512665" y="6218103"/>
                <a:ext cx="83520" cy="146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4FBFE32-6CB3-C14A-BC0F-AC42D014196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05105" y="6210543"/>
                  <a:ext cx="98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270AFA-A4C1-A045-A4C3-00CD30AF4D01}"/>
                    </a:ext>
                  </a:extLst>
                </p14:cNvPr>
                <p14:cNvContentPartPr/>
                <p14:nvPr/>
              </p14:nvContentPartPr>
              <p14:xfrm>
                <a:off x="7476305" y="6358503"/>
                <a:ext cx="416880" cy="88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270AFA-A4C1-A045-A4C3-00CD30AF4D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68745" y="6350943"/>
                  <a:ext cx="43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1B7F75B-1574-F846-8508-12A74B3A5EFC}"/>
                    </a:ext>
                  </a:extLst>
                </p14:cNvPr>
                <p14:cNvContentPartPr/>
                <p14:nvPr/>
              </p14:nvContentPartPr>
              <p14:xfrm>
                <a:off x="7648385" y="6259503"/>
                <a:ext cx="104040" cy="2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1B7F75B-1574-F846-8508-12A74B3A5EF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40825" y="6252303"/>
                  <a:ext cx="118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8500E4D-B56A-7A4B-9FA4-04F61815432F}"/>
                    </a:ext>
                  </a:extLst>
                </p14:cNvPr>
                <p14:cNvContentPartPr/>
                <p14:nvPr/>
              </p14:nvContentPartPr>
              <p14:xfrm>
                <a:off x="7699865" y="6238983"/>
                <a:ext cx="15840" cy="11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8500E4D-B56A-7A4B-9FA4-04F6181543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92305" y="6231423"/>
                  <a:ext cx="30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F7BE38-7089-F44F-81F6-3CD40A6696C6}"/>
                    </a:ext>
                  </a:extLst>
                </p14:cNvPr>
                <p14:cNvContentPartPr/>
                <p14:nvPr/>
              </p14:nvContentPartPr>
              <p14:xfrm>
                <a:off x="7783385" y="6165903"/>
                <a:ext cx="57600" cy="234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F7BE38-7089-F44F-81F6-3CD40A6696C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75825" y="6158343"/>
                  <a:ext cx="72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B066A76-9889-7D4D-B8FA-4AA5399B0C25}"/>
                    </a:ext>
                  </a:extLst>
                </p14:cNvPr>
                <p14:cNvContentPartPr/>
                <p14:nvPr/>
              </p14:nvContentPartPr>
              <p14:xfrm>
                <a:off x="7944665" y="6379383"/>
                <a:ext cx="62640" cy="15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B066A76-9889-7D4D-B8FA-4AA5399B0C2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37105" y="6371823"/>
                  <a:ext cx="77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0503BA4-9745-E941-B04C-A5A7F3DECB0E}"/>
                    </a:ext>
                  </a:extLst>
                </p14:cNvPr>
                <p14:cNvContentPartPr/>
                <p14:nvPr/>
              </p14:nvContentPartPr>
              <p14:xfrm>
                <a:off x="7939265" y="6442023"/>
                <a:ext cx="104400" cy="3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0503BA4-9745-E941-B04C-A5A7F3DECB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31705" y="6434463"/>
                  <a:ext cx="11952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596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en-US" altLang="zh-CN" sz="3200" dirty="0" err="1"/>
              <a:t>Bayes’s</a:t>
            </a:r>
            <a:r>
              <a:rPr lang="en-US" altLang="zh-CN" sz="3200" dirty="0"/>
              <a:t> Formula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086" y="4637504"/>
            <a:ext cx="164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5456" y="1874738"/>
            <a:ext cx="193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9766" y="2328336"/>
            <a:ext cx="850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5406" y="1868388"/>
            <a:ext cx="193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33707" y="2332572"/>
            <a:ext cx="43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45" y="3565276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645" y="2116554"/>
            <a:ext cx="156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2082" y="4363194"/>
            <a:ext cx="2082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114550" y="4918164"/>
            <a:ext cx="5029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68779" y="4841964"/>
            <a:ext cx="5298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45" y="5706758"/>
            <a:ext cx="809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Result -&gt;reason   using </a:t>
            </a:r>
            <a:r>
              <a:rPr lang="en-US" sz="2800" dirty="0" err="1">
                <a:latin typeface="Franklin Gothic Medium"/>
                <a:cs typeface="Franklin Gothic Medium"/>
              </a:rPr>
              <a:t>bayes</a:t>
            </a:r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Reason-&gt;result    using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73716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3.5 </a:t>
            </a:r>
            <a:r>
              <a:rPr lang="en-US" dirty="0"/>
              <a:t>Boxes</a:t>
            </a:r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blue. You need to guess where the ball came from.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691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3.5  </a:t>
            </a:r>
            <a:r>
              <a:rPr lang="en-US" dirty="0"/>
              <a:t>Boxes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378588"/>
            <a:ext cx="574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/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057" y="3999984"/>
            <a:ext cx="5642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)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6414" y="4442599"/>
            <a:ext cx="627095" cy="593544"/>
            <a:chOff x="4260914" y="5564071"/>
            <a:chExt cx="627095" cy="593544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529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60914" y="569595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1/3</a:t>
              </a:r>
            </a:p>
          </p:txBody>
        </p:sp>
      </p:grpSp>
      <p:sp>
        <p:nvSpPr>
          <p:cNvPr id="9" name="Trapezoid 8"/>
          <p:cNvSpPr/>
          <p:nvPr/>
        </p:nvSpPr>
        <p:spPr>
          <a:xfrm flipV="1">
            <a:off x="2025659" y="19920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flipV="1">
            <a:off x="3680778" y="19920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flipV="1">
            <a:off x="5302948" y="200931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7116" y="26742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15127" y="244104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0151" y="26742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2016" y="199637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65986" y="226393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82865" y="272010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14926" y="202119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40386" y="22772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27536" y="21919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12959" y="192045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681989" y="190714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5290164" y="191530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27536" y="21941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04006" y="2680559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4389" y="22830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2367" y="202830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0151" y="2683823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56785" y="2270902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327" y="199637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6702" y="272783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4438" y="2449218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34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68931" y="4845110"/>
            <a:ext cx="1752992" cy="419100"/>
            <a:chOff x="4368931" y="4845110"/>
            <a:chExt cx="1752992" cy="419100"/>
          </a:xfrm>
        </p:grpSpPr>
        <p:sp>
          <p:nvSpPr>
            <p:cNvPr id="40" name="TextBox 39"/>
            <p:cNvSpPr txBox="1"/>
            <p:nvPr/>
          </p:nvSpPr>
          <p:spPr>
            <a:xfrm>
              <a:off x="4368931" y="4864100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67776" y="4861488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2/3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8566" y="4845110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3/4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199" y="1216352"/>
            <a:ext cx="652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5057" y="5327134"/>
            <a:ext cx="639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1/2 1/3 + 2/3 1/3 + 3/4 1/3 = 23/36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548" y="4442599"/>
            <a:ext cx="2109688" cy="427851"/>
            <a:chOff x="3930548" y="4442599"/>
            <a:chExt cx="2109688" cy="42785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930548" y="4870450"/>
              <a:ext cx="210968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75207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85421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03595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67230" y="4463990"/>
              <a:ext cx="303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Garamond"/>
                  <a:cs typeface="Garamond"/>
                </a:rPr>
                <a:t>i</a:t>
              </a:r>
              <a:endParaRPr lang="en-US" sz="2000" i="1" dirty="0">
                <a:latin typeface="Garamond"/>
                <a:cs typeface="Garamond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4967776" y="4442599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2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3.6 </a:t>
            </a:r>
            <a:r>
              <a:rPr lang="en-US" dirty="0"/>
              <a:t>Medical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sick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a blood test comes out positive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95% of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96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800" dirty="0">
                <a:latin typeface="Franklin Gothic Medium"/>
                <a:cs typeface="Franklin Gothic Medium"/>
              </a:rPr>
              <a:t> sick, the test is positive 1% of the time.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58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0.5% people in China are sick.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2682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take the test and come out positive. What are the chances that you are sick?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32000" y="4941788"/>
            <a:ext cx="4057650" cy="968354"/>
            <a:chOff x="2032000" y="4941788"/>
            <a:chExt cx="4057650" cy="968354"/>
          </a:xfrm>
        </p:grpSpPr>
        <p:sp>
          <p:nvSpPr>
            <p:cNvPr id="9" name="Rectangle 8"/>
            <p:cNvSpPr/>
            <p:nvPr/>
          </p:nvSpPr>
          <p:spPr>
            <a:xfrm>
              <a:off x="3077170" y="4941788"/>
              <a:ext cx="18491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32000" y="5484058"/>
              <a:ext cx="405765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52763" y="5386922"/>
              <a:ext cx="39909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5759" y="5203398"/>
            <a:ext cx="148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3992" y="6073170"/>
            <a:ext cx="1566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95%   0.5%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008" y="6083350"/>
            <a:ext cx="1566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1%   99.5%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50120" y="5417590"/>
            <a:ext cx="1913930" cy="748260"/>
            <a:chOff x="2550120" y="5417590"/>
            <a:chExt cx="1913930" cy="74826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647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409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550120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329285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12270" y="5910142"/>
            <a:ext cx="1010345" cy="315428"/>
            <a:chOff x="4512270" y="5910142"/>
            <a:chExt cx="1010345" cy="31542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512270" y="592077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361285" y="5910142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34100" y="5203398"/>
            <a:ext cx="139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≈ 32.3%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FECFD-27D9-724B-90FC-97888C552D3E}"/>
              </a:ext>
            </a:extLst>
          </p:cNvPr>
          <p:cNvGrpSpPr/>
          <p:nvPr/>
        </p:nvGrpSpPr>
        <p:grpSpPr>
          <a:xfrm>
            <a:off x="3463025" y="1789383"/>
            <a:ext cx="927000" cy="406440"/>
            <a:chOff x="3463025" y="1789383"/>
            <a:chExt cx="92700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0CBCFD-4A94-5247-A59A-B8B8074BB6CD}"/>
                    </a:ext>
                  </a:extLst>
                </p14:cNvPr>
                <p14:cNvContentPartPr/>
                <p14:nvPr/>
              </p14:nvContentPartPr>
              <p14:xfrm>
                <a:off x="3463025" y="1836183"/>
                <a:ext cx="36720" cy="359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0CBCFD-4A94-5247-A59A-B8B8074BB6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55465" y="1828623"/>
                  <a:ext cx="518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C2B7A-EAB7-374D-AAD0-66758CE60657}"/>
                    </a:ext>
                  </a:extLst>
                </p14:cNvPr>
                <p14:cNvContentPartPr/>
                <p14:nvPr/>
              </p14:nvContentPartPr>
              <p14:xfrm>
                <a:off x="3471305" y="1820343"/>
                <a:ext cx="101520" cy="1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C2B7A-EAB7-374D-AAD0-66758CE60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3745" y="1813143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61C47D-A59F-0447-9CCA-EDDEA541E9E2}"/>
                    </a:ext>
                  </a:extLst>
                </p14:cNvPr>
                <p14:cNvContentPartPr/>
                <p14:nvPr/>
              </p14:nvContentPartPr>
              <p14:xfrm>
                <a:off x="3676505" y="1867503"/>
                <a:ext cx="93960" cy="18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61C47D-A59F-0447-9CCA-EDDEA541E9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8945" y="1859943"/>
                  <a:ext cx="109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38A534-E765-314C-9AC8-C102D64F7A54}"/>
                    </a:ext>
                  </a:extLst>
                </p14:cNvPr>
                <p14:cNvContentPartPr/>
                <p14:nvPr/>
              </p14:nvContentPartPr>
              <p14:xfrm>
                <a:off x="3806825" y="1906023"/>
                <a:ext cx="42120" cy="22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38A534-E765-314C-9AC8-C102D64F7A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9265" y="1898463"/>
                  <a:ext cx="57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97AF66-5520-174D-A7A5-0029D323B1B8}"/>
                    </a:ext>
                  </a:extLst>
                </p14:cNvPr>
                <p14:cNvContentPartPr/>
                <p14:nvPr/>
              </p14:nvContentPartPr>
              <p14:xfrm>
                <a:off x="3806825" y="1888023"/>
                <a:ext cx="73080" cy="12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97AF66-5520-174D-A7A5-0029D323B1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9265" y="1880463"/>
                  <a:ext cx="88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398031-49A5-BE47-BCA9-82D2A1685C3F}"/>
                    </a:ext>
                  </a:extLst>
                </p14:cNvPr>
                <p14:cNvContentPartPr/>
                <p14:nvPr/>
              </p14:nvContentPartPr>
              <p14:xfrm>
                <a:off x="3978545" y="1841223"/>
                <a:ext cx="47160" cy="216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398031-49A5-BE47-BCA9-82D2A1685C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0985" y="1833663"/>
                  <a:ext cx="62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0BA0E3-243E-8948-8808-B0961A7EEEE1}"/>
                    </a:ext>
                  </a:extLst>
                </p14:cNvPr>
                <p14:cNvContentPartPr/>
                <p14:nvPr/>
              </p14:nvContentPartPr>
              <p14:xfrm>
                <a:off x="4145585" y="1820343"/>
                <a:ext cx="124560" cy="21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0BA0E3-243E-8948-8808-B0961A7EEE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8025" y="1813143"/>
                  <a:ext cx="139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1C2F0C-089B-FE4D-A7C7-D813A94EE129}"/>
                    </a:ext>
                  </a:extLst>
                </p14:cNvPr>
                <p14:cNvContentPartPr/>
                <p14:nvPr/>
              </p14:nvContentPartPr>
              <p14:xfrm>
                <a:off x="4306505" y="1789383"/>
                <a:ext cx="83520" cy="245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1C2F0C-089B-FE4D-A7C7-D813A94EE1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8945" y="1781823"/>
                  <a:ext cx="986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EBAED3-5BD0-6E47-8DEC-71290BB6EE98}"/>
              </a:ext>
            </a:extLst>
          </p:cNvPr>
          <p:cNvGrpSpPr/>
          <p:nvPr/>
        </p:nvGrpSpPr>
        <p:grpSpPr>
          <a:xfrm>
            <a:off x="4582265" y="1810263"/>
            <a:ext cx="958320" cy="234000"/>
            <a:chOff x="4582265" y="1810263"/>
            <a:chExt cx="9583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89EFD9-2AF6-704E-BB67-C3EFC6A8B0D0}"/>
                    </a:ext>
                  </a:extLst>
                </p14:cNvPr>
                <p14:cNvContentPartPr/>
                <p14:nvPr/>
              </p14:nvContentPartPr>
              <p14:xfrm>
                <a:off x="4608185" y="1924743"/>
                <a:ext cx="6804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89EFD9-2AF6-704E-BB67-C3EFC6A8B0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625" y="1917183"/>
                  <a:ext cx="83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A11DF9-7EAD-3347-861B-129072824486}"/>
                    </a:ext>
                  </a:extLst>
                </p14:cNvPr>
                <p14:cNvContentPartPr/>
                <p14:nvPr/>
              </p14:nvContentPartPr>
              <p14:xfrm>
                <a:off x="4582265" y="1987023"/>
                <a:ext cx="130320" cy="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A11DF9-7EAD-3347-861B-1290728244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4705" y="1979463"/>
                  <a:ext cx="145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05E348-E971-D74C-8F15-976E17F853C6}"/>
                    </a:ext>
                  </a:extLst>
                </p14:cNvPr>
                <p14:cNvContentPartPr/>
                <p14:nvPr/>
              </p14:nvContentPartPr>
              <p14:xfrm>
                <a:off x="4800785" y="1914303"/>
                <a:ext cx="109800" cy="11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05E348-E971-D74C-8F15-976E17F853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3225" y="1906743"/>
                  <a:ext cx="124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E4ED9E-27FC-7346-BA8E-46BB0F14E321}"/>
                    </a:ext>
                  </a:extLst>
                </p14:cNvPr>
                <p14:cNvContentPartPr/>
                <p14:nvPr/>
              </p14:nvContentPartPr>
              <p14:xfrm>
                <a:off x="5003825" y="1966143"/>
                <a:ext cx="36720" cy="2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E4ED9E-27FC-7346-BA8E-46BB0F14E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96265" y="1958583"/>
                  <a:ext cx="5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646AEB-9763-EA4C-A8FF-C8396CAEDC1B}"/>
                    </a:ext>
                  </a:extLst>
                </p14:cNvPr>
                <p14:cNvContentPartPr/>
                <p14:nvPr/>
              </p14:nvContentPartPr>
              <p14:xfrm>
                <a:off x="5081945" y="1830783"/>
                <a:ext cx="104400" cy="20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646AEB-9763-EA4C-A8FF-C8396CAEDC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4385" y="1823223"/>
                  <a:ext cx="119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48E885-D5B4-9644-88DF-8FED172AEDAD}"/>
                    </a:ext>
                  </a:extLst>
                </p14:cNvPr>
                <p14:cNvContentPartPr/>
                <p14:nvPr/>
              </p14:nvContentPartPr>
              <p14:xfrm>
                <a:off x="5279585" y="1857063"/>
                <a:ext cx="114840" cy="18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48E885-D5B4-9644-88DF-8FED172AED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2025" y="1849503"/>
                  <a:ext cx="129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44D72D-248B-5F4A-8DBC-E8378A7DD4EC}"/>
                    </a:ext>
                  </a:extLst>
                </p14:cNvPr>
                <p14:cNvContentPartPr/>
                <p14:nvPr/>
              </p14:nvContentPartPr>
              <p14:xfrm>
                <a:off x="5363105" y="1810263"/>
                <a:ext cx="177480" cy="3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44D72D-248B-5F4A-8DBC-E8378A7DD4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5545" y="1802703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EF0D92-6A67-F146-8F37-C03DA093C0B2}"/>
              </a:ext>
            </a:extLst>
          </p:cNvPr>
          <p:cNvGrpSpPr/>
          <p:nvPr/>
        </p:nvGrpSpPr>
        <p:grpSpPr>
          <a:xfrm>
            <a:off x="3582905" y="2226423"/>
            <a:ext cx="609120" cy="361080"/>
            <a:chOff x="3582905" y="2226423"/>
            <a:chExt cx="60912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34CFFA-6E45-2743-A8EC-BA09EB7FD6D0}"/>
                    </a:ext>
                  </a:extLst>
                </p14:cNvPr>
                <p14:cNvContentPartPr/>
                <p14:nvPr/>
              </p14:nvContentPartPr>
              <p14:xfrm>
                <a:off x="3582905" y="2262783"/>
                <a:ext cx="15840" cy="324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34CFFA-6E45-2743-A8EC-BA09EB7FD6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75345" y="2255223"/>
                  <a:ext cx="30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CC4B02-60AF-C643-AEF0-CF56BDF528B1}"/>
                    </a:ext>
                  </a:extLst>
                </p14:cNvPr>
                <p14:cNvContentPartPr/>
                <p14:nvPr/>
              </p14:nvContentPartPr>
              <p14:xfrm>
                <a:off x="3582905" y="2314983"/>
                <a:ext cx="88920" cy="149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CC4B02-60AF-C643-AEF0-CF56BDF528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5345" y="2307423"/>
                  <a:ext cx="104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3F92D6-98F1-514E-BA23-FF313939049F}"/>
                    </a:ext>
                  </a:extLst>
                </p14:cNvPr>
                <p14:cNvContentPartPr/>
                <p14:nvPr/>
              </p14:nvContentPartPr>
              <p14:xfrm>
                <a:off x="3775505" y="2325423"/>
                <a:ext cx="11484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3F92D6-98F1-514E-BA23-FF31393904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67945" y="2317863"/>
                  <a:ext cx="12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DFD58F-F084-E044-B42A-4E2635104486}"/>
                    </a:ext>
                  </a:extLst>
                </p14:cNvPr>
                <p14:cNvContentPartPr/>
                <p14:nvPr/>
              </p14:nvContentPartPr>
              <p14:xfrm>
                <a:off x="3957665" y="2299503"/>
                <a:ext cx="120240" cy="172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DFD58F-F084-E044-B42A-4E26351044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0105" y="2291943"/>
                  <a:ext cx="135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3359AD-FC7B-2B4C-9C74-30AEDDFA32DA}"/>
                    </a:ext>
                  </a:extLst>
                </p14:cNvPr>
                <p14:cNvContentPartPr/>
                <p14:nvPr/>
              </p14:nvContentPartPr>
              <p14:xfrm>
                <a:off x="4165745" y="2278983"/>
                <a:ext cx="26280" cy="20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3359AD-FC7B-2B4C-9C74-30AEDDFA32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8185" y="2271423"/>
                  <a:ext cx="4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38A114-C2C5-C242-B86A-D2FF79652B27}"/>
                    </a:ext>
                  </a:extLst>
                </p14:cNvPr>
                <p14:cNvContentPartPr/>
                <p14:nvPr/>
              </p14:nvContentPartPr>
              <p14:xfrm>
                <a:off x="4077185" y="2226423"/>
                <a:ext cx="31680" cy="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38A114-C2C5-C242-B86A-D2FF79652B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69985" y="2218863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930075-CA07-F347-8890-4800C69FCCF4}"/>
                    </a:ext>
                  </a:extLst>
                </p14:cNvPr>
                <p14:cNvContentPartPr/>
                <p14:nvPr/>
              </p14:nvContentPartPr>
              <p14:xfrm>
                <a:off x="3947225" y="2252343"/>
                <a:ext cx="213120" cy="19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930075-CA07-F347-8890-4800C69FCC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39665" y="2245143"/>
                  <a:ext cx="2282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C6DC64-4965-9141-83AA-960889A9CA7A}"/>
              </a:ext>
            </a:extLst>
          </p:cNvPr>
          <p:cNvGrpSpPr/>
          <p:nvPr/>
        </p:nvGrpSpPr>
        <p:grpSpPr>
          <a:xfrm>
            <a:off x="4327025" y="2242263"/>
            <a:ext cx="843840" cy="364680"/>
            <a:chOff x="4327025" y="2242263"/>
            <a:chExt cx="84384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6CFDEC-1AD2-D943-BE5B-902D3680A299}"/>
                    </a:ext>
                  </a:extLst>
                </p14:cNvPr>
                <p14:cNvContentPartPr/>
                <p14:nvPr/>
              </p14:nvContentPartPr>
              <p14:xfrm>
                <a:off x="4327025" y="2325423"/>
                <a:ext cx="15840" cy="28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6CFDEC-1AD2-D943-BE5B-902D3680A2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19825" y="2317863"/>
                  <a:ext cx="30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AC5048-6394-DE42-9978-8FC1A066066E}"/>
                    </a:ext>
                  </a:extLst>
                </p14:cNvPr>
                <p14:cNvContentPartPr/>
                <p14:nvPr/>
              </p14:nvContentPartPr>
              <p14:xfrm>
                <a:off x="4337465" y="2356743"/>
                <a:ext cx="8892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AC5048-6394-DE42-9978-8FC1A06606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9905" y="2349183"/>
                  <a:ext cx="104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027790-622A-EF46-A877-11BEBE04A59F}"/>
                    </a:ext>
                  </a:extLst>
                </p14:cNvPr>
                <p14:cNvContentPartPr/>
                <p14:nvPr/>
              </p14:nvContentPartPr>
              <p14:xfrm>
                <a:off x="4493705" y="2304543"/>
                <a:ext cx="36720" cy="22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027790-622A-EF46-A877-11BEBE04A5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86145" y="2296983"/>
                  <a:ext cx="51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E96AD3-7781-944E-87B2-8B31FB5EDED6}"/>
                    </a:ext>
                  </a:extLst>
                </p14:cNvPr>
                <p14:cNvContentPartPr/>
                <p14:nvPr/>
              </p14:nvContentPartPr>
              <p14:xfrm>
                <a:off x="4618625" y="2330463"/>
                <a:ext cx="78480" cy="146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E96AD3-7781-944E-87B2-8B31FB5EDE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1065" y="2322903"/>
                  <a:ext cx="93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DC5678-2176-8048-95E2-211A843DE939}"/>
                    </a:ext>
                  </a:extLst>
                </p14:cNvPr>
                <p14:cNvContentPartPr/>
                <p14:nvPr/>
              </p14:nvContentPartPr>
              <p14:xfrm>
                <a:off x="4753985" y="2273223"/>
                <a:ext cx="62640" cy="7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DC5678-2176-8048-95E2-211A843DE9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6425" y="226566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11EEBF-FFA6-F44E-8FD8-708207809688}"/>
                    </a:ext>
                  </a:extLst>
                </p14:cNvPr>
                <p14:cNvContentPartPr/>
                <p14:nvPr/>
              </p14:nvContentPartPr>
              <p14:xfrm>
                <a:off x="4852985" y="2242263"/>
                <a:ext cx="73080" cy="23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11EEBF-FFA6-F44E-8FD8-7082078096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5425" y="2234703"/>
                  <a:ext cx="88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CA5C11-D725-B549-8F18-25B0FE354F68}"/>
                    </a:ext>
                  </a:extLst>
                </p14:cNvPr>
                <p14:cNvContentPartPr/>
                <p14:nvPr/>
              </p14:nvContentPartPr>
              <p14:xfrm>
                <a:off x="5040185" y="2309583"/>
                <a:ext cx="83520" cy="2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CA5C11-D725-B549-8F18-25B0FE354F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2625" y="2302383"/>
                  <a:ext cx="9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A401EE-3E8F-7449-8AB7-8E1CD827DD8F}"/>
                    </a:ext>
                  </a:extLst>
                </p14:cNvPr>
                <p14:cNvContentPartPr/>
                <p14:nvPr/>
              </p14:nvContentPartPr>
              <p14:xfrm>
                <a:off x="5050625" y="2351343"/>
                <a:ext cx="120240" cy="1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A401EE-3E8F-7449-8AB7-8E1CD827DD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3065" y="2343783"/>
                  <a:ext cx="1350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AEED4A-7015-084B-A21E-6B0F661A6C0E}"/>
              </a:ext>
            </a:extLst>
          </p:cNvPr>
          <p:cNvGrpSpPr/>
          <p:nvPr/>
        </p:nvGrpSpPr>
        <p:grpSpPr>
          <a:xfrm>
            <a:off x="5321345" y="2268183"/>
            <a:ext cx="369720" cy="275760"/>
            <a:chOff x="5321345" y="2268183"/>
            <a:chExt cx="36972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850C01-42DA-434D-8FA5-538DEEFCD1F0}"/>
                    </a:ext>
                  </a:extLst>
                </p14:cNvPr>
                <p14:cNvContentPartPr/>
                <p14:nvPr/>
              </p14:nvContentPartPr>
              <p14:xfrm>
                <a:off x="5321345" y="2320023"/>
                <a:ext cx="83520" cy="8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850C01-42DA-434D-8FA5-538DEEFCD1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3785" y="2312463"/>
                  <a:ext cx="98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F72CA8-2108-FF44-A4FB-3DB2F4F05E30}"/>
                    </a:ext>
                  </a:extLst>
                </p14:cNvPr>
                <p14:cNvContentPartPr/>
                <p14:nvPr/>
              </p14:nvContentPartPr>
              <p14:xfrm>
                <a:off x="5482625" y="2387703"/>
                <a:ext cx="5400" cy="1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F72CA8-2108-FF44-A4FB-3DB2F4F05E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75065" y="2380143"/>
                  <a:ext cx="20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180976-2F9A-2240-9A78-D973574F1B64}"/>
                    </a:ext>
                  </a:extLst>
                </p14:cNvPr>
                <p14:cNvContentPartPr/>
                <p14:nvPr/>
              </p14:nvContentPartPr>
              <p14:xfrm>
                <a:off x="5545265" y="2305263"/>
                <a:ext cx="104400" cy="11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180976-2F9A-2240-9A78-D973574F1B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37705" y="2297703"/>
                  <a:ext cx="11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6BDD9B-7007-B348-82CC-792921A4DA6A}"/>
                    </a:ext>
                  </a:extLst>
                </p14:cNvPr>
                <p14:cNvContentPartPr/>
                <p14:nvPr/>
              </p14:nvContentPartPr>
              <p14:xfrm>
                <a:off x="5664785" y="2268183"/>
                <a:ext cx="26280" cy="27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6BDD9B-7007-B348-82CC-792921A4DA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7225" y="2260623"/>
                  <a:ext cx="414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2C6670-8AF0-C94F-91D1-5764D2B812F7}"/>
              </a:ext>
            </a:extLst>
          </p:cNvPr>
          <p:cNvGrpSpPr/>
          <p:nvPr/>
        </p:nvGrpSpPr>
        <p:grpSpPr>
          <a:xfrm>
            <a:off x="3614225" y="2932023"/>
            <a:ext cx="338760" cy="315000"/>
            <a:chOff x="3614225" y="2932023"/>
            <a:chExt cx="3387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A90B99-7489-6A40-9FBA-4426F89470DD}"/>
                    </a:ext>
                  </a:extLst>
                </p14:cNvPr>
                <p14:cNvContentPartPr/>
                <p14:nvPr/>
              </p14:nvContentPartPr>
              <p14:xfrm>
                <a:off x="3614225" y="2932023"/>
                <a:ext cx="10800" cy="31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A90B99-7489-6A40-9FBA-4426F89470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6665" y="2924463"/>
                  <a:ext cx="25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9CA475-0180-894F-B7F9-14210B772B85}"/>
                    </a:ext>
                  </a:extLst>
                </p14:cNvPr>
                <p14:cNvContentPartPr/>
                <p14:nvPr/>
              </p14:nvContentPartPr>
              <p14:xfrm>
                <a:off x="3635105" y="2965503"/>
                <a:ext cx="83520" cy="15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9CA475-0180-894F-B7F9-14210B772B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27545" y="2957943"/>
                  <a:ext cx="98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5A52BA-87C8-2642-A87E-8C22B6451D34}"/>
                    </a:ext>
                  </a:extLst>
                </p14:cNvPr>
                <p14:cNvContentPartPr/>
                <p14:nvPr/>
              </p14:nvContentPartPr>
              <p14:xfrm>
                <a:off x="3806825" y="3033183"/>
                <a:ext cx="146160" cy="21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5A52BA-87C8-2642-A87E-8C22B6451D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9265" y="3025623"/>
                  <a:ext cx="1612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82C3DE-AF9E-9B49-8B94-31D9E80DFABA}"/>
              </a:ext>
            </a:extLst>
          </p:cNvPr>
          <p:cNvGrpSpPr/>
          <p:nvPr/>
        </p:nvGrpSpPr>
        <p:grpSpPr>
          <a:xfrm>
            <a:off x="4051985" y="2981343"/>
            <a:ext cx="405720" cy="213480"/>
            <a:chOff x="4051985" y="2981343"/>
            <a:chExt cx="4057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D343D0-4B52-6244-851F-0414D0E75028}"/>
                    </a:ext>
                  </a:extLst>
                </p14:cNvPr>
                <p14:cNvContentPartPr/>
                <p14:nvPr/>
              </p14:nvContentPartPr>
              <p14:xfrm>
                <a:off x="4051985" y="2981343"/>
                <a:ext cx="83160" cy="18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D343D0-4B52-6244-851F-0414D0E750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44425" y="2973783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6B4043-A899-3149-931E-4AC8B88D6290}"/>
                    </a:ext>
                  </a:extLst>
                </p14:cNvPr>
                <p14:cNvContentPartPr/>
                <p14:nvPr/>
              </p14:nvContentPartPr>
              <p14:xfrm>
                <a:off x="4186625" y="2986383"/>
                <a:ext cx="68040" cy="20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6B4043-A899-3149-931E-4AC8B88D6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79065" y="2978823"/>
                  <a:ext cx="83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C0DFA0-41EB-2643-BAC1-0C4DD8626E13}"/>
                    </a:ext>
                  </a:extLst>
                </p14:cNvPr>
                <p14:cNvContentPartPr/>
                <p14:nvPr/>
              </p14:nvContentPartPr>
              <p14:xfrm>
                <a:off x="4321985" y="3017703"/>
                <a:ext cx="88920" cy="1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C0DFA0-41EB-2643-BAC1-0C4DD8626E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4425" y="3010143"/>
                  <a:ext cx="104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5BDE69-BEAF-BB49-BA8C-937FEF314144}"/>
                    </a:ext>
                  </a:extLst>
                </p14:cNvPr>
                <p14:cNvContentPartPr/>
                <p14:nvPr/>
              </p14:nvContentPartPr>
              <p14:xfrm>
                <a:off x="4335305" y="3090423"/>
                <a:ext cx="122400" cy="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5BDE69-BEAF-BB49-BA8C-937FEF3141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7745" y="3082863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2AC54D-B334-5F48-9C38-A138B5C3206A}"/>
              </a:ext>
            </a:extLst>
          </p:cNvPr>
          <p:cNvGrpSpPr/>
          <p:nvPr/>
        </p:nvGrpSpPr>
        <p:grpSpPr>
          <a:xfrm>
            <a:off x="4608185" y="2975943"/>
            <a:ext cx="604080" cy="198360"/>
            <a:chOff x="4608185" y="2975943"/>
            <a:chExt cx="60408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13C536-7389-1544-8639-BCB2BF9753FE}"/>
                    </a:ext>
                  </a:extLst>
                </p14:cNvPr>
                <p14:cNvContentPartPr/>
                <p14:nvPr/>
              </p14:nvContentPartPr>
              <p14:xfrm>
                <a:off x="4608185" y="3033903"/>
                <a:ext cx="83520" cy="10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13C536-7389-1544-8639-BCB2BF9753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0625" y="3026343"/>
                  <a:ext cx="98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AC0EAD-02D0-BF42-B91E-5789F922BF97}"/>
                    </a:ext>
                  </a:extLst>
                </p14:cNvPr>
                <p14:cNvContentPartPr/>
                <p14:nvPr/>
              </p14:nvContentPartPr>
              <p14:xfrm>
                <a:off x="4748945" y="3090423"/>
                <a:ext cx="10800" cy="31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AC0EAD-02D0-BF42-B91E-5789F922BF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1385" y="3082863"/>
                  <a:ext cx="25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29085A-AA1F-C044-A435-43B3A976F9CE}"/>
                    </a:ext>
                  </a:extLst>
                </p14:cNvPr>
                <p14:cNvContentPartPr/>
                <p14:nvPr/>
              </p14:nvContentPartPr>
              <p14:xfrm>
                <a:off x="4816625" y="2991783"/>
                <a:ext cx="77760" cy="10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29085A-AA1F-C044-A435-43B3A976F9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09065" y="2984223"/>
                  <a:ext cx="92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2B0F949-6D5C-B14C-992D-170A62453EA5}"/>
                    </a:ext>
                  </a:extLst>
                </p14:cNvPr>
                <p14:cNvContentPartPr/>
                <p14:nvPr/>
              </p14:nvContentPartPr>
              <p14:xfrm>
                <a:off x="4951625" y="2986383"/>
                <a:ext cx="52560" cy="78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B0F949-6D5C-B14C-992D-170A62453E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4425" y="2978823"/>
                  <a:ext cx="67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E78D85-0538-9043-8683-20FE5A861AA2}"/>
                    </a:ext>
                  </a:extLst>
                </p14:cNvPr>
                <p14:cNvContentPartPr/>
                <p14:nvPr/>
              </p14:nvContentPartPr>
              <p14:xfrm>
                <a:off x="5035145" y="2996823"/>
                <a:ext cx="125280" cy="177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E78D85-0538-9043-8683-20FE5A861A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7585" y="2989263"/>
                  <a:ext cx="140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85AC19-BCFA-BD47-A832-A154F5806C9E}"/>
                    </a:ext>
                  </a:extLst>
                </p14:cNvPr>
                <p14:cNvContentPartPr/>
                <p14:nvPr/>
              </p14:nvContentPartPr>
              <p14:xfrm>
                <a:off x="5076545" y="2975943"/>
                <a:ext cx="135720" cy="2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85AC19-BCFA-BD47-A832-A154F5806C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68985" y="2968383"/>
                  <a:ext cx="1508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AD04F2-E976-8D48-AA19-C503D6FB9776}"/>
              </a:ext>
            </a:extLst>
          </p:cNvPr>
          <p:cNvGrpSpPr/>
          <p:nvPr/>
        </p:nvGrpSpPr>
        <p:grpSpPr>
          <a:xfrm>
            <a:off x="3072785" y="3710343"/>
            <a:ext cx="125280" cy="283320"/>
            <a:chOff x="3072785" y="3710343"/>
            <a:chExt cx="1252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112F0C-D131-4B47-A070-C3B3B4215E42}"/>
                    </a:ext>
                  </a:extLst>
                </p14:cNvPr>
                <p14:cNvContentPartPr/>
                <p14:nvPr/>
              </p14:nvContentPartPr>
              <p14:xfrm>
                <a:off x="3072785" y="3710343"/>
                <a:ext cx="10800" cy="283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112F0C-D131-4B47-A070-C3B3B4215E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65225" y="3702783"/>
                  <a:ext cx="25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D9B831B-B9DF-2F4C-BDA3-44DAD85C6514}"/>
                    </a:ext>
                  </a:extLst>
                </p14:cNvPr>
                <p14:cNvContentPartPr/>
                <p14:nvPr/>
              </p14:nvContentPartPr>
              <p14:xfrm>
                <a:off x="3093665" y="3756783"/>
                <a:ext cx="104400" cy="13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D9B831B-B9DF-2F4C-BDA3-44DAD85C65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86105" y="3749223"/>
                  <a:ext cx="11952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BAE9237-7717-3647-B2E6-E83F2D917F2B}"/>
                  </a:ext>
                </a:extLst>
              </p14:cNvPr>
              <p14:cNvContentPartPr/>
              <p14:nvPr/>
            </p14:nvContentPartPr>
            <p14:xfrm>
              <a:off x="3348545" y="3746343"/>
              <a:ext cx="104400" cy="155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BAE9237-7717-3647-B2E6-E83F2D917F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40985" y="3738783"/>
                <a:ext cx="119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1F64730-780D-7F45-834A-9FFDC08458E4}"/>
                  </a:ext>
                </a:extLst>
              </p14:cNvPr>
              <p14:cNvContentPartPr/>
              <p14:nvPr/>
            </p14:nvContentPartPr>
            <p14:xfrm>
              <a:off x="3666065" y="3740943"/>
              <a:ext cx="104400" cy="172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F64730-780D-7F45-834A-9FFDC08458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58505" y="3733743"/>
                <a:ext cx="11952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5A30800-D390-E545-B542-616106E4560A}"/>
              </a:ext>
            </a:extLst>
          </p:cNvPr>
          <p:cNvGrpSpPr/>
          <p:nvPr/>
        </p:nvGrpSpPr>
        <p:grpSpPr>
          <a:xfrm>
            <a:off x="3957665" y="3652743"/>
            <a:ext cx="604440" cy="404640"/>
            <a:chOff x="3957665" y="3652743"/>
            <a:chExt cx="60444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01F336-1DF5-7D42-84D8-30DC5A6C2E8C}"/>
                    </a:ext>
                  </a:extLst>
                </p14:cNvPr>
                <p14:cNvContentPartPr/>
                <p14:nvPr/>
              </p14:nvContentPartPr>
              <p14:xfrm>
                <a:off x="3957665" y="3756783"/>
                <a:ext cx="21240" cy="226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01F336-1DF5-7D42-84D8-30DC5A6C2E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50105" y="3749223"/>
                  <a:ext cx="36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2B9C15-7824-544F-8B68-CC7F0DCB6532}"/>
                    </a:ext>
                  </a:extLst>
                </p14:cNvPr>
                <p14:cNvContentPartPr/>
                <p14:nvPr/>
              </p14:nvContentPartPr>
              <p14:xfrm>
                <a:off x="4077185" y="3793143"/>
                <a:ext cx="3672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2B9C15-7824-544F-8B68-CC7F0DCB65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69985" y="3785583"/>
                  <a:ext cx="51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2D9B2E-1E19-B342-89A0-E16BF6AFF4D3}"/>
                    </a:ext>
                  </a:extLst>
                </p14:cNvPr>
                <p14:cNvContentPartPr/>
                <p14:nvPr/>
              </p14:nvContentPartPr>
              <p14:xfrm>
                <a:off x="4030385" y="3746343"/>
                <a:ext cx="172080" cy="19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2D9B2E-1E19-B342-89A0-E16BF6AFF4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22825" y="3738783"/>
                  <a:ext cx="187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B80EE8-D3CE-C140-A08D-4797677A41AF}"/>
                    </a:ext>
                  </a:extLst>
                </p14:cNvPr>
                <p14:cNvContentPartPr/>
                <p14:nvPr/>
              </p14:nvContentPartPr>
              <p14:xfrm>
                <a:off x="4261865" y="3652743"/>
                <a:ext cx="81360" cy="328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B80EE8-D3CE-C140-A08D-4797677A41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54305" y="3645183"/>
                  <a:ext cx="96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3B382B-63DE-7341-92DE-5D783CC03282}"/>
                    </a:ext>
                  </a:extLst>
                </p14:cNvPr>
                <p14:cNvContentPartPr/>
                <p14:nvPr/>
              </p14:nvContentPartPr>
              <p14:xfrm>
                <a:off x="4457345" y="3793143"/>
                <a:ext cx="99360" cy="21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3B382B-63DE-7341-92DE-5D783CC032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49785" y="3785583"/>
                  <a:ext cx="114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FA7B04-12B3-8F4B-9CF8-739C341EA664}"/>
                    </a:ext>
                  </a:extLst>
                </p14:cNvPr>
                <p14:cNvContentPartPr/>
                <p14:nvPr/>
              </p14:nvContentPartPr>
              <p14:xfrm>
                <a:off x="4441865" y="3876303"/>
                <a:ext cx="120240" cy="1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FA7B04-12B3-8F4B-9CF8-739C341EA6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4305" y="3868743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622E853-B7A7-0B4C-9672-3CD626FFDB7D}"/>
              </a:ext>
            </a:extLst>
          </p:cNvPr>
          <p:cNvGrpSpPr/>
          <p:nvPr/>
        </p:nvGrpSpPr>
        <p:grpSpPr>
          <a:xfrm>
            <a:off x="4749305" y="3449703"/>
            <a:ext cx="1280160" cy="705240"/>
            <a:chOff x="4749305" y="3449703"/>
            <a:chExt cx="128016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11AF42-8B8A-4043-A89B-A04957DDDFA1}"/>
                    </a:ext>
                  </a:extLst>
                </p14:cNvPr>
                <p14:cNvContentPartPr/>
                <p14:nvPr/>
              </p14:nvContentPartPr>
              <p14:xfrm>
                <a:off x="4749305" y="3767223"/>
                <a:ext cx="732960" cy="78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11AF42-8B8A-4043-A89B-A04957DDDF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41745" y="3759663"/>
                  <a:ext cx="748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EB62DB-A74A-744B-853B-1B890632185A}"/>
                    </a:ext>
                  </a:extLst>
                </p14:cNvPr>
                <p14:cNvContentPartPr/>
                <p14:nvPr/>
              </p14:nvContentPartPr>
              <p14:xfrm>
                <a:off x="4883945" y="3558783"/>
                <a:ext cx="10800" cy="19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EB62DB-A74A-744B-853B-1B89063218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76745" y="3551583"/>
                  <a:ext cx="25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62C2827-4A4B-6646-A3CC-9F67AA025944}"/>
                    </a:ext>
                  </a:extLst>
                </p14:cNvPr>
                <p14:cNvContentPartPr/>
                <p14:nvPr/>
              </p14:nvContentPartPr>
              <p14:xfrm>
                <a:off x="4878905" y="3553743"/>
                <a:ext cx="78480" cy="12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62C2827-4A4B-6646-A3CC-9F67AA0259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1345" y="3546183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E27DA8-E695-7A46-8030-19F457B4438D}"/>
                    </a:ext>
                  </a:extLst>
                </p14:cNvPr>
                <p14:cNvContentPartPr/>
                <p14:nvPr/>
              </p14:nvContentPartPr>
              <p14:xfrm>
                <a:off x="5003825" y="3595503"/>
                <a:ext cx="78480" cy="120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E27DA8-E695-7A46-8030-19F457B443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6265" y="3587943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3FC8D8-5A95-BB44-9A23-CBA4BAEA22C1}"/>
                    </a:ext>
                  </a:extLst>
                </p14:cNvPr>
                <p14:cNvContentPartPr/>
                <p14:nvPr/>
              </p14:nvContentPartPr>
              <p14:xfrm>
                <a:off x="5139185" y="3564183"/>
                <a:ext cx="26280" cy="218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3FC8D8-5A95-BB44-9A23-CBA4BAEA22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31625" y="3556623"/>
                  <a:ext cx="41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8F5E71-2B1B-364A-A365-B5D2D9041F96}"/>
                    </a:ext>
                  </a:extLst>
                </p14:cNvPr>
                <p14:cNvContentPartPr/>
                <p14:nvPr/>
              </p14:nvContentPartPr>
              <p14:xfrm>
                <a:off x="5165105" y="3518463"/>
                <a:ext cx="52560" cy="118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8F5E71-2B1B-364A-A365-B5D2D9041F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57545" y="3510903"/>
                  <a:ext cx="67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21C6108-3C93-354F-B305-C5C4F0C81669}"/>
                    </a:ext>
                  </a:extLst>
                </p14:cNvPr>
                <p14:cNvContentPartPr/>
                <p14:nvPr/>
              </p14:nvContentPartPr>
              <p14:xfrm>
                <a:off x="5264105" y="3517383"/>
                <a:ext cx="21240" cy="174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21C6108-3C93-354F-B305-C5C4F0C816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6545" y="3509823"/>
                  <a:ext cx="36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1F9B8E-8430-A24B-9CFD-A862ECD632C5}"/>
                    </a:ext>
                  </a:extLst>
                </p14:cNvPr>
                <p14:cNvContentPartPr/>
                <p14:nvPr/>
              </p14:nvContentPartPr>
              <p14:xfrm>
                <a:off x="5331785" y="3553743"/>
                <a:ext cx="57600" cy="12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1F9B8E-8430-A24B-9CFD-A862ECD632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24225" y="3546183"/>
                  <a:ext cx="72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FD2CF8-2B0B-F544-BBF3-8B9AC57E11DB}"/>
                    </a:ext>
                  </a:extLst>
                </p14:cNvPr>
                <p14:cNvContentPartPr/>
                <p14:nvPr/>
              </p14:nvContentPartPr>
              <p14:xfrm>
                <a:off x="5414945" y="3491103"/>
                <a:ext cx="52560" cy="202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FD2CF8-2B0B-F544-BBF3-8B9AC57E11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07385" y="3483903"/>
                  <a:ext cx="67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4236F0-1B44-AC4F-B360-C55BDF173481}"/>
                    </a:ext>
                  </a:extLst>
                </p14:cNvPr>
                <p14:cNvContentPartPr/>
                <p14:nvPr/>
              </p14:nvContentPartPr>
              <p14:xfrm>
                <a:off x="5513945" y="3574623"/>
                <a:ext cx="31680" cy="10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4236F0-1B44-AC4F-B360-C55BDF1734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06385" y="3567063"/>
                  <a:ext cx="46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09441E-8EF5-A049-B6DD-D47F8490B748}"/>
                    </a:ext>
                  </a:extLst>
                </p14:cNvPr>
                <p14:cNvContentPartPr/>
                <p14:nvPr/>
              </p14:nvContentPartPr>
              <p14:xfrm>
                <a:off x="5628425" y="3491103"/>
                <a:ext cx="15840" cy="23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09441E-8EF5-A049-B6DD-D47F8490B7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0865" y="3483903"/>
                  <a:ext cx="30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E468E6-F5FB-054C-9FEE-6EAFF5DE06E4}"/>
                    </a:ext>
                  </a:extLst>
                </p14:cNvPr>
                <p14:cNvContentPartPr/>
                <p14:nvPr/>
              </p14:nvContentPartPr>
              <p14:xfrm>
                <a:off x="5597105" y="3460143"/>
                <a:ext cx="109080" cy="17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E468E6-F5FB-054C-9FEE-6EAFF5DE06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89545" y="3452583"/>
                  <a:ext cx="12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1B1C6F3-6FE9-BC44-8436-4DD307866E87}"/>
                    </a:ext>
                  </a:extLst>
                </p14:cNvPr>
                <p14:cNvContentPartPr/>
                <p14:nvPr/>
              </p14:nvContentPartPr>
              <p14:xfrm>
                <a:off x="5420345" y="3756783"/>
                <a:ext cx="489600" cy="42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1B1C6F3-6FE9-BC44-8436-4DD307866E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12785" y="3749223"/>
                  <a:ext cx="504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C846D8-171A-794D-8ED5-8CE6B4CE25F8}"/>
                    </a:ext>
                  </a:extLst>
                </p14:cNvPr>
                <p14:cNvContentPartPr/>
                <p14:nvPr/>
              </p14:nvContentPartPr>
              <p14:xfrm>
                <a:off x="5748305" y="3491103"/>
                <a:ext cx="78480" cy="14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C846D8-171A-794D-8ED5-8CE6B4CE25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0745" y="3483903"/>
                  <a:ext cx="93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AD29C2-477E-8447-81FF-BB1E90E4FF2A}"/>
                    </a:ext>
                  </a:extLst>
                </p14:cNvPr>
                <p14:cNvContentPartPr/>
                <p14:nvPr/>
              </p14:nvContentPartPr>
              <p14:xfrm>
                <a:off x="5873225" y="3496503"/>
                <a:ext cx="52560" cy="135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AD29C2-477E-8447-81FF-BB1E90E4FF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65665" y="3488943"/>
                  <a:ext cx="67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9F6A5D-6449-E540-8BA8-BA415E04117E}"/>
                    </a:ext>
                  </a:extLst>
                </p14:cNvPr>
                <p14:cNvContentPartPr/>
                <p14:nvPr/>
              </p14:nvContentPartPr>
              <p14:xfrm>
                <a:off x="5945945" y="3449703"/>
                <a:ext cx="83520" cy="218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9F6A5D-6449-E540-8BA8-BA415E0411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38385" y="3442143"/>
                  <a:ext cx="98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02F644A-6E58-AB45-B52E-905A2FDCB75C}"/>
                    </a:ext>
                  </a:extLst>
                </p14:cNvPr>
                <p14:cNvContentPartPr/>
                <p14:nvPr/>
              </p14:nvContentPartPr>
              <p14:xfrm>
                <a:off x="4878905" y="3886743"/>
                <a:ext cx="10800" cy="226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02F644A-6E58-AB45-B52E-905A2FDCB7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71345" y="3879183"/>
                  <a:ext cx="25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E0DADA0-B279-8C43-B43D-BF3E03E6513A}"/>
                    </a:ext>
                  </a:extLst>
                </p14:cNvPr>
                <p14:cNvContentPartPr/>
                <p14:nvPr/>
              </p14:nvContentPartPr>
              <p14:xfrm>
                <a:off x="4894385" y="3892143"/>
                <a:ext cx="62640" cy="10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E0DADA0-B279-8C43-B43D-BF3E03E651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86825" y="3884583"/>
                  <a:ext cx="77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615F73-DDE3-9540-8A93-682DCF6BE747}"/>
                    </a:ext>
                  </a:extLst>
                </p14:cNvPr>
                <p14:cNvContentPartPr/>
                <p14:nvPr/>
              </p14:nvContentPartPr>
              <p14:xfrm>
                <a:off x="5035145" y="3907623"/>
                <a:ext cx="78480" cy="104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615F73-DDE3-9540-8A93-682DCF6BE7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27585" y="3900063"/>
                  <a:ext cx="93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9CD39C-F5D3-5F4B-A473-2D64362A076A}"/>
                    </a:ext>
                  </a:extLst>
                </p14:cNvPr>
                <p14:cNvContentPartPr/>
                <p14:nvPr/>
              </p14:nvContentPartPr>
              <p14:xfrm>
                <a:off x="5133785" y="3923463"/>
                <a:ext cx="62640" cy="104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9CD39C-F5D3-5F4B-A473-2D64362A076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6585" y="3915903"/>
                  <a:ext cx="77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F7D342-C4E2-B142-B96D-4AA154E124DA}"/>
                    </a:ext>
                  </a:extLst>
                </p14:cNvPr>
                <p14:cNvContentPartPr/>
                <p14:nvPr/>
              </p14:nvContentPartPr>
              <p14:xfrm>
                <a:off x="5222345" y="3886743"/>
                <a:ext cx="62640" cy="130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F7D342-C4E2-B142-B96D-4AA154E124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4785" y="3879183"/>
                  <a:ext cx="77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E674CF-1C41-714D-B7FB-BE2E9DE74515}"/>
                    </a:ext>
                  </a:extLst>
                </p14:cNvPr>
                <p14:cNvContentPartPr/>
                <p14:nvPr/>
              </p14:nvContentPartPr>
              <p14:xfrm>
                <a:off x="5144225" y="3915183"/>
                <a:ext cx="31680" cy="239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E674CF-1C41-714D-B7FB-BE2E9DE745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36665" y="3907623"/>
                  <a:ext cx="46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EF5813-B74A-2544-85D5-F4BEB8D9923A}"/>
                    </a:ext>
                  </a:extLst>
                </p14:cNvPr>
                <p14:cNvContentPartPr/>
                <p14:nvPr/>
              </p14:nvContentPartPr>
              <p14:xfrm>
                <a:off x="5133785" y="3943983"/>
                <a:ext cx="83520" cy="9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EF5813-B74A-2544-85D5-F4BEB8D992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26585" y="3936423"/>
                  <a:ext cx="9864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95419FA-9FDC-F54C-9B80-B9B096986717}"/>
              </a:ext>
            </a:extLst>
          </p:cNvPr>
          <p:cNvGrpSpPr/>
          <p:nvPr/>
        </p:nvGrpSpPr>
        <p:grpSpPr>
          <a:xfrm>
            <a:off x="6138545" y="3788103"/>
            <a:ext cx="119880" cy="52200"/>
            <a:chOff x="6138545" y="3788103"/>
            <a:chExt cx="119880" cy="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C1A0B5-75D6-0E43-A926-D8513840D02C}"/>
                    </a:ext>
                  </a:extLst>
                </p14:cNvPr>
                <p14:cNvContentPartPr/>
                <p14:nvPr/>
              </p14:nvContentPartPr>
              <p14:xfrm>
                <a:off x="6138545" y="3788103"/>
                <a:ext cx="73080" cy="15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C1A0B5-75D6-0E43-A926-D8513840D0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30985" y="3780543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A04B99-D1CF-CC44-B3C6-6A2E27B82B24}"/>
                    </a:ext>
                  </a:extLst>
                </p14:cNvPr>
                <p14:cNvContentPartPr/>
                <p14:nvPr/>
              </p14:nvContentPartPr>
              <p14:xfrm>
                <a:off x="6164465" y="3829503"/>
                <a:ext cx="93960" cy="1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A04B99-D1CF-CC44-B3C6-6A2E27B82B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56905" y="3821943"/>
                  <a:ext cx="1090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5B66718-4AC7-9643-9F5C-48438CAB5982}"/>
              </a:ext>
            </a:extLst>
          </p:cNvPr>
          <p:cNvGrpSpPr/>
          <p:nvPr/>
        </p:nvGrpSpPr>
        <p:grpSpPr>
          <a:xfrm>
            <a:off x="6461105" y="3449703"/>
            <a:ext cx="2634120" cy="659520"/>
            <a:chOff x="6461105" y="3449703"/>
            <a:chExt cx="263412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1BCCDF-3D38-044D-BDB1-60223134CB73}"/>
                    </a:ext>
                  </a:extLst>
                </p14:cNvPr>
                <p14:cNvContentPartPr/>
                <p14:nvPr/>
              </p14:nvContentPartPr>
              <p14:xfrm>
                <a:off x="6461105" y="3704583"/>
                <a:ext cx="677160" cy="6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1BCCDF-3D38-044D-BDB1-60223134CB7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53545" y="3697023"/>
                  <a:ext cx="691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245D54-1190-4548-9790-8E07698E0AE1}"/>
                    </a:ext>
                  </a:extLst>
                </p14:cNvPr>
                <p14:cNvContentPartPr/>
                <p14:nvPr/>
              </p14:nvContentPartPr>
              <p14:xfrm>
                <a:off x="6487385" y="3524943"/>
                <a:ext cx="88200" cy="14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245D54-1190-4548-9790-8E07698E0AE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9825" y="3517383"/>
                  <a:ext cx="103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4FFF55-C5DF-9447-964A-E346CA2DC21F}"/>
                    </a:ext>
                  </a:extLst>
                </p14:cNvPr>
                <p14:cNvContentPartPr/>
                <p14:nvPr/>
              </p14:nvContentPartPr>
              <p14:xfrm>
                <a:off x="6617345" y="3517743"/>
                <a:ext cx="78480" cy="119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4FFF55-C5DF-9447-964A-E346CA2DC2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09785" y="3510183"/>
                  <a:ext cx="93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B91D04-8440-7F4F-82AA-04056AD412DA}"/>
                    </a:ext>
                  </a:extLst>
                </p14:cNvPr>
                <p14:cNvContentPartPr/>
                <p14:nvPr/>
              </p14:nvContentPartPr>
              <p14:xfrm>
                <a:off x="6700505" y="3506943"/>
                <a:ext cx="10800" cy="174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B91D04-8440-7F4F-82AA-04056AD412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92945" y="3499383"/>
                  <a:ext cx="25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B37725-DB70-AC44-B194-848D36E6C665}"/>
                    </a:ext>
                  </a:extLst>
                </p14:cNvPr>
                <p14:cNvContentPartPr/>
                <p14:nvPr/>
              </p14:nvContentPartPr>
              <p14:xfrm>
                <a:off x="6705905" y="3501543"/>
                <a:ext cx="62640" cy="9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B37725-DB70-AC44-B194-848D36E6C6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98345" y="3493983"/>
                  <a:ext cx="77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C70A71-9D72-C24B-AB96-F10C53BCA588}"/>
                    </a:ext>
                  </a:extLst>
                </p14:cNvPr>
                <p14:cNvContentPartPr/>
                <p14:nvPr/>
              </p14:nvContentPartPr>
              <p14:xfrm>
                <a:off x="6799505" y="3470583"/>
                <a:ext cx="10800" cy="19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C70A71-9D72-C24B-AB96-F10C53BCA5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1945" y="3463023"/>
                  <a:ext cx="25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1C6D057-607A-7F45-9ADD-7C0CE8DE8A82}"/>
                    </a:ext>
                  </a:extLst>
                </p14:cNvPr>
                <p14:cNvContentPartPr/>
                <p14:nvPr/>
              </p14:nvContentPartPr>
              <p14:xfrm>
                <a:off x="6847025" y="3502263"/>
                <a:ext cx="67320" cy="114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1C6D057-607A-7F45-9ADD-7C0CE8DE8A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39465" y="3494703"/>
                  <a:ext cx="82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5C16EB-8CDC-3240-929C-7EF0E3A32EB4}"/>
                    </a:ext>
                  </a:extLst>
                </p14:cNvPr>
                <p14:cNvContentPartPr/>
                <p14:nvPr/>
              </p14:nvContentPartPr>
              <p14:xfrm>
                <a:off x="6929825" y="3454743"/>
                <a:ext cx="36720" cy="171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5C16EB-8CDC-3240-929C-7EF0E3A32E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2265" y="3447183"/>
                  <a:ext cx="51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DD12DF-DBCA-FC45-9471-E3F80537E89E}"/>
                    </a:ext>
                  </a:extLst>
                </p14:cNvPr>
                <p14:cNvContentPartPr/>
                <p14:nvPr/>
              </p14:nvContentPartPr>
              <p14:xfrm>
                <a:off x="7012985" y="3538263"/>
                <a:ext cx="15840" cy="5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DD12DF-DBCA-FC45-9471-E3F80537E89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05425" y="3530703"/>
                  <a:ext cx="3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057D34-8B03-5241-824B-BD49F04676E0}"/>
                    </a:ext>
                  </a:extLst>
                </p14:cNvPr>
                <p14:cNvContentPartPr/>
                <p14:nvPr/>
              </p14:nvContentPartPr>
              <p14:xfrm>
                <a:off x="7111985" y="3475623"/>
                <a:ext cx="5400" cy="214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057D34-8B03-5241-824B-BD49F04676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04425" y="3468063"/>
                  <a:ext cx="20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FE7C3CF-AA76-3949-BE39-B90A71B23F25}"/>
                    </a:ext>
                  </a:extLst>
                </p14:cNvPr>
                <p14:cNvContentPartPr/>
                <p14:nvPr/>
              </p14:nvContentPartPr>
              <p14:xfrm>
                <a:off x="7106585" y="3470583"/>
                <a:ext cx="62640" cy="8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E7C3CF-AA76-3949-BE39-B90A71B23F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99025" y="3463023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F5A5777-8726-8B4E-92B2-A57A26C492DB}"/>
                    </a:ext>
                  </a:extLst>
                </p14:cNvPr>
                <p14:cNvContentPartPr/>
                <p14:nvPr/>
              </p14:nvContentPartPr>
              <p14:xfrm>
                <a:off x="7210625" y="3449703"/>
                <a:ext cx="36720" cy="134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F5A5777-8726-8B4E-92B2-A57A26C492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03065" y="3442143"/>
                  <a:ext cx="51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A9BBB1-3B59-8F48-9C8A-CCB0990D961B}"/>
                    </a:ext>
                  </a:extLst>
                </p14:cNvPr>
                <p14:cNvContentPartPr/>
                <p14:nvPr/>
              </p14:nvContentPartPr>
              <p14:xfrm>
                <a:off x="7267865" y="3481023"/>
                <a:ext cx="47160" cy="114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A9BBB1-3B59-8F48-9C8A-CCB0990D96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60305" y="3473463"/>
                  <a:ext cx="62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637362-CBD5-A64D-AF70-CB4EDA6F0019}"/>
                    </a:ext>
                  </a:extLst>
                </p14:cNvPr>
                <p14:cNvContentPartPr/>
                <p14:nvPr/>
              </p14:nvContentPartPr>
              <p14:xfrm>
                <a:off x="7314665" y="3454743"/>
                <a:ext cx="99360" cy="187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637362-CBD5-A64D-AF70-CB4EDA6F00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07105" y="3447183"/>
                  <a:ext cx="114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3B28F02-D9A6-8243-8DE0-0F58E74E2AE5}"/>
                    </a:ext>
                  </a:extLst>
                </p14:cNvPr>
                <p14:cNvContentPartPr/>
                <p14:nvPr/>
              </p14:nvContentPartPr>
              <p14:xfrm>
                <a:off x="6560825" y="3835983"/>
                <a:ext cx="15480" cy="21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3B28F02-D9A6-8243-8DE0-0F58E74E2AE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53265" y="3828423"/>
                  <a:ext cx="30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8C5576-4478-ED43-9785-4A8FA0128A3C}"/>
                    </a:ext>
                  </a:extLst>
                </p14:cNvPr>
                <p14:cNvContentPartPr/>
                <p14:nvPr/>
              </p14:nvContentPartPr>
              <p14:xfrm>
                <a:off x="6575585" y="3839943"/>
                <a:ext cx="67320" cy="12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8C5576-4478-ED43-9785-4A8FA0128A3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8025" y="3832383"/>
                  <a:ext cx="82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3B5BFA7-628E-1049-BF9D-81BB2D8696F2}"/>
                    </a:ext>
                  </a:extLst>
                </p14:cNvPr>
                <p14:cNvContentPartPr/>
                <p14:nvPr/>
              </p14:nvContentPartPr>
              <p14:xfrm>
                <a:off x="6659105" y="3845343"/>
                <a:ext cx="99360" cy="151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3B5BFA7-628E-1049-BF9D-81BB2D8696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51545" y="3837783"/>
                  <a:ext cx="114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AB1BBE-D5D8-BC4D-BE8A-6A0FC238E405}"/>
                    </a:ext>
                  </a:extLst>
                </p14:cNvPr>
                <p14:cNvContentPartPr/>
                <p14:nvPr/>
              </p14:nvContentPartPr>
              <p14:xfrm>
                <a:off x="6768185" y="3860823"/>
                <a:ext cx="21240" cy="248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AB1BBE-D5D8-BC4D-BE8A-6A0FC238E4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60625" y="3853263"/>
                  <a:ext cx="36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47FF64-3D55-7944-88BF-79B5BB722A19}"/>
                    </a:ext>
                  </a:extLst>
                </p14:cNvPr>
                <p14:cNvContentPartPr/>
                <p14:nvPr/>
              </p14:nvContentPartPr>
              <p14:xfrm>
                <a:off x="6778625" y="3819783"/>
                <a:ext cx="68040" cy="14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47FF64-3D55-7944-88BF-79B5BB722A1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71065" y="3812223"/>
                  <a:ext cx="83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2EEA813-C165-5B46-99E3-63610E69A1FE}"/>
                    </a:ext>
                  </a:extLst>
                </p14:cNvPr>
                <p14:cNvContentPartPr/>
                <p14:nvPr/>
              </p14:nvContentPartPr>
              <p14:xfrm>
                <a:off x="6888065" y="3819063"/>
                <a:ext cx="15840" cy="181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2EEA813-C165-5B46-99E3-63610E69A1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80505" y="3811503"/>
                  <a:ext cx="30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10DAB9-4577-CC4F-8F7C-C23C51F845B3}"/>
                    </a:ext>
                  </a:extLst>
                </p14:cNvPr>
                <p14:cNvContentPartPr/>
                <p14:nvPr/>
              </p14:nvContentPartPr>
              <p14:xfrm>
                <a:off x="6945305" y="3845703"/>
                <a:ext cx="57600" cy="124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10DAB9-4577-CC4F-8F7C-C23C51F845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37745" y="3838143"/>
                  <a:ext cx="72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140DF3-F6D1-774D-AF3F-FF1216315B38}"/>
                    </a:ext>
                  </a:extLst>
                </p14:cNvPr>
                <p14:cNvContentPartPr/>
                <p14:nvPr/>
              </p14:nvContentPartPr>
              <p14:xfrm>
                <a:off x="7038905" y="3793143"/>
                <a:ext cx="36720" cy="19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140DF3-F6D1-774D-AF3F-FF1216315B3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31345" y="3785583"/>
                  <a:ext cx="51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0D98A3D-8FE4-B047-9DFD-334E810E028E}"/>
                    </a:ext>
                  </a:extLst>
                </p14:cNvPr>
                <p14:cNvContentPartPr/>
                <p14:nvPr/>
              </p14:nvContentPartPr>
              <p14:xfrm>
                <a:off x="7122065" y="3881703"/>
                <a:ext cx="1080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0D98A3D-8FE4-B047-9DFD-334E810E028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14865" y="3874143"/>
                  <a:ext cx="25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A953E7F-8EA5-6143-9EB7-A3808F9F6540}"/>
                    </a:ext>
                  </a:extLst>
                </p14:cNvPr>
                <p14:cNvContentPartPr/>
                <p14:nvPr/>
              </p14:nvContentPartPr>
              <p14:xfrm>
                <a:off x="7189745" y="3803583"/>
                <a:ext cx="1584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A953E7F-8EA5-6143-9EB7-A3808F9F65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82185" y="379602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0F36B6-68DD-8044-9019-72425BB29559}"/>
                    </a:ext>
                  </a:extLst>
                </p14:cNvPr>
                <p14:cNvContentPartPr/>
                <p14:nvPr/>
              </p14:nvContentPartPr>
              <p14:xfrm>
                <a:off x="6872225" y="3830223"/>
                <a:ext cx="42120" cy="95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0F36B6-68DD-8044-9019-72425BB2955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65025" y="3822663"/>
                  <a:ext cx="57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726A39B-C545-6A4F-BDDA-B2CCFD343DA0}"/>
                    </a:ext>
                  </a:extLst>
                </p14:cNvPr>
                <p14:cNvContentPartPr/>
                <p14:nvPr/>
              </p14:nvContentPartPr>
              <p14:xfrm>
                <a:off x="7132505" y="3876303"/>
                <a:ext cx="26280" cy="5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726A39B-C545-6A4F-BDDA-B2CCFD343DA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24945" y="3868743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EECCD0-7A1C-1542-BD04-E5C131FDE1B2}"/>
                    </a:ext>
                  </a:extLst>
                </p14:cNvPr>
                <p14:cNvContentPartPr/>
                <p14:nvPr/>
              </p14:nvContentPartPr>
              <p14:xfrm>
                <a:off x="7226465" y="3819783"/>
                <a:ext cx="21240" cy="233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EECCD0-7A1C-1542-BD04-E5C131FDE1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18905" y="3812223"/>
                  <a:ext cx="36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9302F5-FE33-E541-91D5-1F6EA0EAA25B}"/>
                    </a:ext>
                  </a:extLst>
                </p14:cNvPr>
                <p14:cNvContentPartPr/>
                <p14:nvPr/>
              </p14:nvContentPartPr>
              <p14:xfrm>
                <a:off x="7231505" y="3839943"/>
                <a:ext cx="47160" cy="88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9302F5-FE33-E541-91D5-1F6EA0EAA2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23945" y="3832383"/>
                  <a:ext cx="6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C0D471-3E40-0B45-BB9D-FB534C9CBFD5}"/>
                    </a:ext>
                  </a:extLst>
                </p14:cNvPr>
                <p14:cNvContentPartPr/>
                <p14:nvPr/>
              </p14:nvContentPartPr>
              <p14:xfrm>
                <a:off x="7340945" y="3845343"/>
                <a:ext cx="52560" cy="119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C0D471-3E40-0B45-BB9D-FB534C9CBF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33385" y="3837783"/>
                  <a:ext cx="6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7BF006D-C569-9D45-AAD4-076E5D71A3FA}"/>
                    </a:ext>
                  </a:extLst>
                </p14:cNvPr>
                <p14:cNvContentPartPr/>
                <p14:nvPr/>
              </p14:nvContentPartPr>
              <p14:xfrm>
                <a:off x="7398185" y="3835263"/>
                <a:ext cx="52560" cy="124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7BF006D-C569-9D45-AAD4-076E5D71A3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90625" y="3827703"/>
                  <a:ext cx="67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5947CB1-3D03-FB46-AA9A-0C5BD9ADEDDC}"/>
                    </a:ext>
                  </a:extLst>
                </p14:cNvPr>
                <p14:cNvContentPartPr/>
                <p14:nvPr/>
              </p14:nvContentPartPr>
              <p14:xfrm>
                <a:off x="7450025" y="3824463"/>
                <a:ext cx="47160" cy="135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5947CB1-3D03-FB46-AA9A-0C5BD9ADED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42465" y="3816903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096CCE-1AC8-0B4D-B716-D5DF8B21EF35}"/>
                    </a:ext>
                  </a:extLst>
                </p14:cNvPr>
                <p14:cNvContentPartPr/>
                <p14:nvPr/>
              </p14:nvContentPartPr>
              <p14:xfrm>
                <a:off x="7512665" y="3876303"/>
                <a:ext cx="130320" cy="1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096CCE-1AC8-0B4D-B716-D5DF8B21EF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05105" y="3868743"/>
                  <a:ext cx="145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6742AF-2F9D-8C41-8B5D-D523FB2CDA8D}"/>
                    </a:ext>
                  </a:extLst>
                </p14:cNvPr>
                <p14:cNvContentPartPr/>
                <p14:nvPr/>
              </p14:nvContentPartPr>
              <p14:xfrm>
                <a:off x="7574945" y="3839943"/>
                <a:ext cx="5400" cy="10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6742AF-2F9D-8C41-8B5D-D523FB2CDA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67385" y="3832383"/>
                  <a:ext cx="20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4981689-5B44-3C46-ADC6-51DA0F043B84}"/>
                    </a:ext>
                  </a:extLst>
                </p14:cNvPr>
                <p14:cNvContentPartPr/>
                <p14:nvPr/>
              </p14:nvContentPartPr>
              <p14:xfrm>
                <a:off x="7699865" y="3819063"/>
                <a:ext cx="36720" cy="241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4981689-5B44-3C46-ADC6-51DA0F043B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92305" y="3811503"/>
                  <a:ext cx="51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2A0810-207F-8147-9E27-C0D636769157}"/>
                    </a:ext>
                  </a:extLst>
                </p14:cNvPr>
                <p14:cNvContentPartPr/>
                <p14:nvPr/>
              </p14:nvContentPartPr>
              <p14:xfrm>
                <a:off x="7720745" y="3819063"/>
                <a:ext cx="83520" cy="10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2A0810-207F-8147-9E27-C0D6367691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13185" y="3811503"/>
                  <a:ext cx="98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001265-77D3-9A41-AF26-94825F8BCCB2}"/>
                    </a:ext>
                  </a:extLst>
                </p14:cNvPr>
                <p14:cNvContentPartPr/>
                <p14:nvPr/>
              </p14:nvContentPartPr>
              <p14:xfrm>
                <a:off x="7876985" y="3808623"/>
                <a:ext cx="78480" cy="155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001265-77D3-9A41-AF26-94825F8BCCB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69425" y="3801423"/>
                  <a:ext cx="9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6BEF5AE-82D7-324E-A56F-D1E9942D0CCD}"/>
                    </a:ext>
                  </a:extLst>
                </p14:cNvPr>
                <p14:cNvContentPartPr/>
                <p14:nvPr/>
              </p14:nvContentPartPr>
              <p14:xfrm>
                <a:off x="7970585" y="3839943"/>
                <a:ext cx="5400" cy="231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6BEF5AE-82D7-324E-A56F-D1E9942D0C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63025" y="3832383"/>
                  <a:ext cx="20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CE1C33-2592-FB47-B41B-364FD46F6CEE}"/>
                    </a:ext>
                  </a:extLst>
                </p14:cNvPr>
                <p14:cNvContentPartPr/>
                <p14:nvPr/>
              </p14:nvContentPartPr>
              <p14:xfrm>
                <a:off x="7960145" y="3814023"/>
                <a:ext cx="73080" cy="120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CE1C33-2592-FB47-B41B-364FD46F6CE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52585" y="3806463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A21CEBA-F153-6D4A-B260-41F077D7FB15}"/>
                    </a:ext>
                  </a:extLst>
                </p14:cNvPr>
                <p14:cNvContentPartPr/>
                <p14:nvPr/>
              </p14:nvContentPartPr>
              <p14:xfrm>
                <a:off x="8080025" y="3798903"/>
                <a:ext cx="21240" cy="218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A21CEBA-F153-6D4A-B260-41F077D7FB1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2465" y="3791343"/>
                  <a:ext cx="36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19A-0054-DD44-A2EE-A65F43FC39BC}"/>
                    </a:ext>
                  </a:extLst>
                </p14:cNvPr>
                <p14:cNvContentPartPr/>
                <p14:nvPr/>
              </p14:nvContentPartPr>
              <p14:xfrm>
                <a:off x="7971665" y="3819063"/>
                <a:ext cx="160560" cy="146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19A-0054-DD44-A2EE-A65F43FC39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64105" y="3811503"/>
                  <a:ext cx="175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640C56-220B-9642-A94B-10C6BD369630}"/>
                    </a:ext>
                  </a:extLst>
                </p14:cNvPr>
                <p14:cNvContentPartPr/>
                <p14:nvPr/>
              </p14:nvContentPartPr>
              <p14:xfrm>
                <a:off x="8230865" y="3845343"/>
                <a:ext cx="15840" cy="221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640C56-220B-9642-A94B-10C6BD36963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3305" y="3837783"/>
                  <a:ext cx="30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CE5227-51DD-164B-9DB4-FA1C56F5D938}"/>
                    </a:ext>
                  </a:extLst>
                </p14:cNvPr>
                <p14:cNvContentPartPr/>
                <p14:nvPr/>
              </p14:nvContentPartPr>
              <p14:xfrm>
                <a:off x="8220425" y="3824463"/>
                <a:ext cx="62640" cy="127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CE5227-51DD-164B-9DB4-FA1C56F5D93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12865" y="3816903"/>
                  <a:ext cx="77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399CBB-2094-4B4A-BD2C-1C6CDF0C6389}"/>
                    </a:ext>
                  </a:extLst>
                </p14:cNvPr>
                <p14:cNvContentPartPr/>
                <p14:nvPr/>
              </p14:nvContentPartPr>
              <p14:xfrm>
                <a:off x="8329865" y="3834903"/>
                <a:ext cx="15840" cy="174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399CBB-2094-4B4A-BD2C-1C6CDF0C638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22305" y="3827343"/>
                  <a:ext cx="30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0158BBB-9D31-9545-9027-D41C79798BF8}"/>
                    </a:ext>
                  </a:extLst>
                </p14:cNvPr>
                <p14:cNvContentPartPr/>
                <p14:nvPr/>
              </p14:nvContentPartPr>
              <p14:xfrm>
                <a:off x="8407985" y="3850383"/>
                <a:ext cx="62640" cy="145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0158BBB-9D31-9545-9027-D41C79798BF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00425" y="3842823"/>
                  <a:ext cx="7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0926239-BAB7-3B43-AF29-FE3FDA629BF9}"/>
                    </a:ext>
                  </a:extLst>
                </p14:cNvPr>
                <p14:cNvContentPartPr/>
                <p14:nvPr/>
              </p14:nvContentPartPr>
              <p14:xfrm>
                <a:off x="8527505" y="3804303"/>
                <a:ext cx="42120" cy="67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0926239-BAB7-3B43-AF29-FE3FDA629B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19945" y="3796743"/>
                  <a:ext cx="57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B8F42B-89A6-9A4F-BA23-32F39D73196A}"/>
                    </a:ext>
                  </a:extLst>
                </p14:cNvPr>
                <p14:cNvContentPartPr/>
                <p14:nvPr/>
              </p14:nvContentPartPr>
              <p14:xfrm>
                <a:off x="8584745" y="3788103"/>
                <a:ext cx="73080" cy="255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B8F42B-89A6-9A4F-BA23-32F39D73196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77185" y="3780543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366E120-F1FA-AC48-8E0E-F8E9FF9F9D49}"/>
                    </a:ext>
                  </a:extLst>
                </p14:cNvPr>
                <p14:cNvContentPartPr/>
                <p14:nvPr/>
              </p14:nvContentPartPr>
              <p14:xfrm>
                <a:off x="8662865" y="3943983"/>
                <a:ext cx="10800" cy="10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366E120-F1FA-AC48-8E0E-F8E9FF9F9D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55305" y="3936423"/>
                  <a:ext cx="2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F8609CA-DE6A-3742-9B77-D9ECA5A1CE91}"/>
                    </a:ext>
                  </a:extLst>
                </p14:cNvPr>
                <p14:cNvContentPartPr/>
                <p14:nvPr/>
              </p14:nvContentPartPr>
              <p14:xfrm>
                <a:off x="8777345" y="3865863"/>
                <a:ext cx="15840" cy="226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F8609CA-DE6A-3742-9B77-D9ECA5A1CE9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67265" y="3855783"/>
                  <a:ext cx="36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2C2C718-3986-EC45-ABA2-34F56079B6F1}"/>
                    </a:ext>
                  </a:extLst>
                </p14:cNvPr>
                <p14:cNvContentPartPr/>
                <p14:nvPr/>
              </p14:nvContentPartPr>
              <p14:xfrm>
                <a:off x="8772305" y="3871263"/>
                <a:ext cx="57600" cy="114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2C2C718-3986-EC45-ABA2-34F56079B6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64745" y="3863703"/>
                  <a:ext cx="72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F7610B-7BE2-CF42-966D-75220389FB67}"/>
                    </a:ext>
                  </a:extLst>
                </p14:cNvPr>
                <p14:cNvContentPartPr/>
                <p14:nvPr/>
              </p14:nvContentPartPr>
              <p14:xfrm>
                <a:off x="8845025" y="3897183"/>
                <a:ext cx="36720" cy="109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F7610B-7BE2-CF42-966D-75220389FB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37465" y="3889623"/>
                  <a:ext cx="51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E1D2112-0FEA-064C-8F0C-BC4F73FB9136}"/>
                    </a:ext>
                  </a:extLst>
                </p14:cNvPr>
                <p14:cNvContentPartPr/>
                <p14:nvPr/>
              </p14:nvContentPartPr>
              <p14:xfrm>
                <a:off x="8907665" y="3876303"/>
                <a:ext cx="47160" cy="140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E1D2112-0FEA-064C-8F0C-BC4F73FB91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00105" y="3868743"/>
                  <a:ext cx="62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CB95653-1F3A-244C-8FEF-50E5EBD2D676}"/>
                    </a:ext>
                  </a:extLst>
                </p14:cNvPr>
                <p14:cNvContentPartPr/>
                <p14:nvPr/>
              </p14:nvContentPartPr>
              <p14:xfrm>
                <a:off x="8969945" y="3824823"/>
                <a:ext cx="36720" cy="83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CB95653-1F3A-244C-8FEF-50E5EBD2D67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62385" y="3817263"/>
                  <a:ext cx="51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0E54ADC-F471-5A45-9333-8771E46871DF}"/>
                    </a:ext>
                  </a:extLst>
                </p14:cNvPr>
                <p14:cNvContentPartPr/>
                <p14:nvPr/>
              </p14:nvContentPartPr>
              <p14:xfrm>
                <a:off x="9027185" y="3777663"/>
                <a:ext cx="68040" cy="260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0E54ADC-F471-5A45-9333-8771E46871D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19625" y="3770103"/>
                  <a:ext cx="83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6EA2AC-DCA5-0349-B0AF-4E4D6442F28F}"/>
                    </a:ext>
                  </a:extLst>
                </p14:cNvPr>
                <p14:cNvContentPartPr/>
                <p14:nvPr/>
              </p14:nvContentPartPr>
              <p14:xfrm>
                <a:off x="7064825" y="3694143"/>
                <a:ext cx="1866600" cy="120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6EA2AC-DCA5-0349-B0AF-4E4D6442F28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57265" y="3686583"/>
                  <a:ext cx="188172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945E5-5530-4D25-97CC-7D84456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3.6 Explain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54D47-D279-494B-A85D-C68BE997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9" y="953673"/>
            <a:ext cx="6923909" cy="5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963432"/>
            <a:ext cx="8328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An insurance company believes that people can be divided into two classes: those who are accident prone and those who are not. The company’s statistics show that an accident-prone person will have an accident at some time within a fixed 1-year period with probability .4, whereas this probability decreases to .2 for a person who is not accident prone. If we assume that 30 percent of the population is accident prone, what is the probability that a new policyholder will have an accident within a year of purchasing a policy?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055FB1-8648-664D-810B-92EE5CFF6C3A}"/>
                  </a:ext>
                </a:extLst>
              </p14:cNvPr>
              <p14:cNvContentPartPr/>
              <p14:nvPr/>
            </p14:nvContentPartPr>
            <p14:xfrm>
              <a:off x="5748665" y="2793783"/>
              <a:ext cx="1909440" cy="52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055FB1-8648-664D-810B-92EE5CFF6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105" y="2786223"/>
                <a:ext cx="19245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ADAC5-1698-7C43-8776-B8BBFD926058}"/>
                  </a:ext>
                </a:extLst>
              </p14:cNvPr>
              <p14:cNvContentPartPr/>
              <p14:nvPr/>
            </p14:nvContentPartPr>
            <p14:xfrm>
              <a:off x="756545" y="4664703"/>
              <a:ext cx="15840" cy="31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ADAC5-1698-7C43-8776-B8BBFD9260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985" y="4657143"/>
                <a:ext cx="309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8A98E4-DDA0-3943-B144-7792367E7D47}"/>
                  </a:ext>
                </a:extLst>
              </p14:cNvPr>
              <p14:cNvContentPartPr/>
              <p14:nvPr/>
            </p14:nvContentPartPr>
            <p14:xfrm>
              <a:off x="767705" y="4641663"/>
              <a:ext cx="108360" cy="12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8A98E4-DDA0-3943-B144-7792367E7D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145" y="4634103"/>
                <a:ext cx="123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87355A-3879-4548-92E4-05D219951D98}"/>
                  </a:ext>
                </a:extLst>
              </p14:cNvPr>
              <p14:cNvContentPartPr/>
              <p14:nvPr/>
            </p14:nvContentPartPr>
            <p14:xfrm>
              <a:off x="1001345" y="4667583"/>
              <a:ext cx="120240" cy="16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87355A-3879-4548-92E4-05D219951D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3785" y="4660023"/>
                <a:ext cx="135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20D480-AE7B-8F46-803B-32FF410B7219}"/>
                  </a:ext>
                </a:extLst>
              </p14:cNvPr>
              <p14:cNvContentPartPr/>
              <p14:nvPr/>
            </p14:nvContentPartPr>
            <p14:xfrm>
              <a:off x="1152905" y="4610343"/>
              <a:ext cx="72720" cy="18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20D480-AE7B-8F46-803B-32FF410B72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5345" y="4602783"/>
                <a:ext cx="87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DE23C2-0620-C74E-80E9-F8ECB66389B5}"/>
                  </a:ext>
                </a:extLst>
              </p14:cNvPr>
              <p14:cNvContentPartPr/>
              <p14:nvPr/>
            </p14:nvContentPartPr>
            <p14:xfrm>
              <a:off x="1214825" y="4636263"/>
              <a:ext cx="88920" cy="14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DE23C2-0620-C74E-80E9-F8ECB66389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7265" y="4628703"/>
                <a:ext cx="104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DC5F25-A129-584D-A31E-FA9D15716E81}"/>
                  </a:ext>
                </a:extLst>
              </p14:cNvPr>
              <p14:cNvContentPartPr/>
              <p14:nvPr/>
            </p14:nvContentPartPr>
            <p14:xfrm>
              <a:off x="1417505" y="4599903"/>
              <a:ext cx="108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DC5F25-A129-584D-A31E-FA9D15716E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9945" y="4592343"/>
                <a:ext cx="259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16E989-9F47-E04A-B599-A38AA0E36EB4}"/>
                  </a:ext>
                </a:extLst>
              </p14:cNvPr>
              <p14:cNvContentPartPr/>
              <p14:nvPr/>
            </p14:nvContentPartPr>
            <p14:xfrm>
              <a:off x="1417505" y="4610343"/>
              <a:ext cx="15840" cy="20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16E989-9F47-E04A-B599-A38AA0E36E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09945" y="4602783"/>
                <a:ext cx="30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02EEE5-BAAE-9142-B431-6347E5458BE3}"/>
                  </a:ext>
                </a:extLst>
              </p14:cNvPr>
              <p14:cNvContentPartPr/>
              <p14:nvPr/>
            </p14:nvContentPartPr>
            <p14:xfrm>
              <a:off x="1516505" y="4605303"/>
              <a:ext cx="52560" cy="18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02EEE5-BAAE-9142-B431-6347E5458B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8945" y="4597743"/>
                <a:ext cx="67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373A81-C771-A04F-8A26-18913DD0BBCA}"/>
                  </a:ext>
                </a:extLst>
              </p14:cNvPr>
              <p14:cNvContentPartPr/>
              <p14:nvPr/>
            </p14:nvContentPartPr>
            <p14:xfrm>
              <a:off x="1558265" y="4558143"/>
              <a:ext cx="120240" cy="23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373A81-C771-A04F-8A26-18913DD0BB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50705" y="4550583"/>
                <a:ext cx="135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DAA6B1-C627-994E-BC15-9220F7E3E21F}"/>
                  </a:ext>
                </a:extLst>
              </p14:cNvPr>
              <p14:cNvContentPartPr/>
              <p14:nvPr/>
            </p14:nvContentPartPr>
            <p14:xfrm>
              <a:off x="1704065" y="4569303"/>
              <a:ext cx="99360" cy="22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DAA6B1-C627-994E-BC15-9220F7E3E2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96505" y="4561743"/>
                <a:ext cx="114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AA2E40-9F90-1B40-BA28-4280AF8E3826}"/>
                  </a:ext>
                </a:extLst>
              </p14:cNvPr>
              <p14:cNvContentPartPr/>
              <p14:nvPr/>
            </p14:nvContentPartPr>
            <p14:xfrm>
              <a:off x="1714145" y="4750743"/>
              <a:ext cx="31680" cy="46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AA2E40-9F90-1B40-BA28-4280AF8E38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6945" y="4743183"/>
                <a:ext cx="46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393E72-2F0D-DF44-BA70-F1062192B997}"/>
                  </a:ext>
                </a:extLst>
              </p14:cNvPr>
              <p14:cNvContentPartPr/>
              <p14:nvPr/>
            </p14:nvContentPartPr>
            <p14:xfrm>
              <a:off x="1818545" y="4625823"/>
              <a:ext cx="114840" cy="10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393E72-2F0D-DF44-BA70-F1062192B99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10985" y="4618263"/>
                <a:ext cx="129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0A5E9A-E452-2846-BDC9-E369067F8F10}"/>
                  </a:ext>
                </a:extLst>
              </p14:cNvPr>
              <p14:cNvContentPartPr/>
              <p14:nvPr/>
            </p14:nvContentPartPr>
            <p14:xfrm>
              <a:off x="1875785" y="4688463"/>
              <a:ext cx="93960" cy="1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0A5E9A-E452-2846-BDC9-E369067F8F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68225" y="4680903"/>
                <a:ext cx="109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10E4BF-0DEB-DF4C-B081-8757686556B6}"/>
                  </a:ext>
                </a:extLst>
              </p14:cNvPr>
              <p14:cNvContentPartPr/>
              <p14:nvPr/>
            </p14:nvContentPartPr>
            <p14:xfrm>
              <a:off x="2016185" y="4599903"/>
              <a:ext cx="109800" cy="130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10E4BF-0DEB-DF4C-B081-8757686556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08625" y="4592343"/>
                <a:ext cx="124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894332-641D-CC4F-900A-AD9B4600D27A}"/>
                  </a:ext>
                </a:extLst>
              </p14:cNvPr>
              <p14:cNvContentPartPr/>
              <p14:nvPr/>
            </p14:nvContentPartPr>
            <p14:xfrm>
              <a:off x="2161985" y="4646703"/>
              <a:ext cx="52560" cy="3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894332-641D-CC4F-900A-AD9B4600D2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54425" y="4639143"/>
                <a:ext cx="67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263F6F-73EB-7249-A907-75CA354A4F02}"/>
                  </a:ext>
                </a:extLst>
              </p14:cNvPr>
              <p14:cNvContentPartPr/>
              <p14:nvPr/>
            </p14:nvContentPartPr>
            <p14:xfrm>
              <a:off x="2260985" y="4593063"/>
              <a:ext cx="151200" cy="59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263F6F-73EB-7249-A907-75CA354A4F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53425" y="4585503"/>
                <a:ext cx="166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09FEF2-D8FA-1A4D-A7D2-5353DA626B28}"/>
                  </a:ext>
                </a:extLst>
              </p14:cNvPr>
              <p14:cNvContentPartPr/>
              <p14:nvPr/>
            </p14:nvContentPartPr>
            <p14:xfrm>
              <a:off x="2328665" y="4542663"/>
              <a:ext cx="21240" cy="302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09FEF2-D8FA-1A4D-A7D2-5353DA626B2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21105" y="4535103"/>
                <a:ext cx="3636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D00B658-68CE-1A4B-86AA-5F5BB1433336}"/>
              </a:ext>
            </a:extLst>
          </p:cNvPr>
          <p:cNvGrpSpPr/>
          <p:nvPr/>
        </p:nvGrpSpPr>
        <p:grpSpPr>
          <a:xfrm>
            <a:off x="798305" y="5057823"/>
            <a:ext cx="677160" cy="325440"/>
            <a:chOff x="798305" y="5057823"/>
            <a:chExt cx="6771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8C7866-7903-B847-B914-25FBFCA33FD1}"/>
                    </a:ext>
                  </a:extLst>
                </p14:cNvPr>
                <p14:cNvContentPartPr/>
                <p14:nvPr/>
              </p14:nvContentPartPr>
              <p14:xfrm>
                <a:off x="798305" y="5066103"/>
                <a:ext cx="10800" cy="31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8C7866-7903-B847-B914-25FBFCA33F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0745" y="5058543"/>
                  <a:ext cx="25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B41EF3-03B0-CB49-87EE-D38DB489676C}"/>
                    </a:ext>
                  </a:extLst>
                </p14:cNvPr>
                <p14:cNvContentPartPr/>
                <p14:nvPr/>
              </p14:nvContentPartPr>
              <p14:xfrm>
                <a:off x="803345" y="5084463"/>
                <a:ext cx="104400" cy="15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B41EF3-03B0-CB49-87EE-D38DB48967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5785" y="5076903"/>
                  <a:ext cx="119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8EB9FC-A1F4-064C-93DA-7E051F0E2D51}"/>
                    </a:ext>
                  </a:extLst>
                </p14:cNvPr>
                <p14:cNvContentPartPr/>
                <p14:nvPr/>
              </p14:nvContentPartPr>
              <p14:xfrm>
                <a:off x="1022225" y="5120463"/>
                <a:ext cx="125280" cy="17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8EB9FC-A1F4-064C-93DA-7E051F0E2D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4665" y="5112903"/>
                  <a:ext cx="140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F4766-9739-7A4E-A505-11D64169E45A}"/>
                    </a:ext>
                  </a:extLst>
                </p14:cNvPr>
                <p14:cNvContentPartPr/>
                <p14:nvPr/>
              </p14:nvContentPartPr>
              <p14:xfrm>
                <a:off x="1196105" y="5089143"/>
                <a:ext cx="81360" cy="20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F4766-9739-7A4E-A505-11D64169E4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8545" y="5081583"/>
                  <a:ext cx="96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0DBA0A-F0E9-FE4B-877D-F276F09469FD}"/>
                    </a:ext>
                  </a:extLst>
                </p14:cNvPr>
                <p14:cNvContentPartPr/>
                <p14:nvPr/>
              </p14:nvContentPartPr>
              <p14:xfrm>
                <a:off x="1277105" y="5099583"/>
                <a:ext cx="6732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0DBA0A-F0E9-FE4B-877D-F276F09469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69545" y="5092023"/>
                  <a:ext cx="82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512144-CDC9-244F-828F-53EEAA7A5882}"/>
                    </a:ext>
                  </a:extLst>
                </p14:cNvPr>
                <p14:cNvContentPartPr/>
                <p14:nvPr/>
              </p14:nvContentPartPr>
              <p14:xfrm>
                <a:off x="1245785" y="5177703"/>
                <a:ext cx="140760" cy="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512144-CDC9-244F-828F-53EEAA7A58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38225" y="5170143"/>
                  <a:ext cx="155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712A24-878E-F645-BB73-7CCA1683483C}"/>
                    </a:ext>
                  </a:extLst>
                </p14:cNvPr>
                <p14:cNvContentPartPr/>
                <p14:nvPr/>
              </p14:nvContentPartPr>
              <p14:xfrm>
                <a:off x="1454225" y="5057823"/>
                <a:ext cx="21240" cy="25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712A24-878E-F645-BB73-7CCA168348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46665" y="5050263"/>
                  <a:ext cx="3636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24B885-658D-D84F-A8DF-D8EB3A5A8C1B}"/>
              </a:ext>
            </a:extLst>
          </p:cNvPr>
          <p:cNvGrpSpPr/>
          <p:nvPr/>
        </p:nvGrpSpPr>
        <p:grpSpPr>
          <a:xfrm>
            <a:off x="1605065" y="4995543"/>
            <a:ext cx="531360" cy="294120"/>
            <a:chOff x="1605065" y="4995543"/>
            <a:chExt cx="531360" cy="29412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C833A6-B9F0-8F44-96B7-A4DF190B59F7}"/>
                </a:ext>
              </a:extLst>
            </p:cNvPr>
            <p:cNvGrpSpPr/>
            <p:nvPr/>
          </p:nvGrpSpPr>
          <p:grpSpPr>
            <a:xfrm>
              <a:off x="1605065" y="4995543"/>
              <a:ext cx="531360" cy="294120"/>
              <a:chOff x="1605065" y="4995543"/>
              <a:chExt cx="531360" cy="294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0001950-9783-7642-9429-09AAD7B5F4A6}"/>
                      </a:ext>
                    </a:extLst>
                  </p14:cNvPr>
                  <p14:cNvContentPartPr/>
                  <p14:nvPr/>
                </p14:nvContentPartPr>
                <p14:xfrm>
                  <a:off x="1605065" y="4995543"/>
                  <a:ext cx="47160" cy="29412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0001950-9783-7642-9429-09AAD7B5F4A6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597505" y="4987983"/>
                    <a:ext cx="6228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884CC8E-C7DE-5848-851F-1744C2FE0975}"/>
                      </a:ext>
                    </a:extLst>
                  </p14:cNvPr>
                  <p14:cNvContentPartPr/>
                  <p14:nvPr/>
                </p14:nvContentPartPr>
                <p14:xfrm>
                  <a:off x="1642145" y="5011023"/>
                  <a:ext cx="124560" cy="2577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884CC8E-C7DE-5848-851F-1744C2FE097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634585" y="5003463"/>
                    <a:ext cx="13968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4350D56-F347-C142-B589-F82E5339EB39}"/>
                      </a:ext>
                    </a:extLst>
                  </p14:cNvPr>
                  <p14:cNvContentPartPr/>
                  <p14:nvPr/>
                </p14:nvContentPartPr>
                <p14:xfrm>
                  <a:off x="1818545" y="5047383"/>
                  <a:ext cx="68040" cy="10440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4350D56-F347-C142-B589-F82E5339EB3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810985" y="5040183"/>
                    <a:ext cx="8316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A23BA3D3-1E31-FE46-8AF5-37DD9BBFA9DA}"/>
                      </a:ext>
                    </a:extLst>
                  </p14:cNvPr>
                  <p14:cNvContentPartPr/>
                  <p14:nvPr/>
                </p14:nvContentPartPr>
                <p14:xfrm>
                  <a:off x="1875785" y="5005983"/>
                  <a:ext cx="120240" cy="2761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A23BA3D3-1E31-FE46-8AF5-37DD9BBFA9D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868225" y="4998423"/>
                    <a:ext cx="13500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EB43041-1395-0146-8063-7C4A785904EF}"/>
                      </a:ext>
                    </a:extLst>
                  </p14:cNvPr>
                  <p14:cNvContentPartPr/>
                  <p14:nvPr/>
                </p14:nvContentPartPr>
                <p14:xfrm>
                  <a:off x="2011145" y="5084103"/>
                  <a:ext cx="125280" cy="108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EB43041-1395-0146-8063-7C4A785904E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003585" y="5076543"/>
                    <a:ext cx="1404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366883C-91EA-CE47-8664-933B15A10CDC}"/>
                      </a:ext>
                    </a:extLst>
                  </p14:cNvPr>
                  <p14:cNvContentPartPr/>
                  <p14:nvPr/>
                </p14:nvContentPartPr>
                <p14:xfrm>
                  <a:off x="2031665" y="5162223"/>
                  <a:ext cx="104400" cy="158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366883C-91EA-CE47-8664-933B15A10CD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024465" y="5154663"/>
                    <a:ext cx="11952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E4EA8-F823-6949-A658-EA822FF9DF3A}"/>
              </a:ext>
            </a:extLst>
          </p:cNvPr>
          <p:cNvGrpSpPr/>
          <p:nvPr/>
        </p:nvGrpSpPr>
        <p:grpSpPr>
          <a:xfrm>
            <a:off x="2276465" y="5084103"/>
            <a:ext cx="396000" cy="212400"/>
            <a:chOff x="2276465" y="5084103"/>
            <a:chExt cx="39600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1331E5-07EF-E442-87B3-F202EB8F02CB}"/>
                    </a:ext>
                  </a:extLst>
                </p14:cNvPr>
                <p14:cNvContentPartPr/>
                <p14:nvPr/>
              </p14:nvContentPartPr>
              <p14:xfrm>
                <a:off x="2276465" y="5084103"/>
                <a:ext cx="68040" cy="17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1331E5-07EF-E442-87B3-F202EB8F02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68905" y="5076543"/>
                  <a:ext cx="83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733C75-5F76-864D-A4AB-1BD45708B21A}"/>
                    </a:ext>
                  </a:extLst>
                </p14:cNvPr>
                <p14:cNvContentPartPr/>
                <p14:nvPr/>
              </p14:nvContentPartPr>
              <p14:xfrm>
                <a:off x="2432705" y="5156823"/>
                <a:ext cx="2628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733C75-5F76-864D-A4AB-1BD45708B2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25145" y="5149263"/>
                  <a:ext cx="4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F14D7E-C77A-6B4A-A43E-BE5220D5A482}"/>
                    </a:ext>
                  </a:extLst>
                </p14:cNvPr>
                <p14:cNvContentPartPr/>
                <p14:nvPr/>
              </p14:nvContentPartPr>
              <p14:xfrm>
                <a:off x="2526305" y="5099583"/>
                <a:ext cx="146160" cy="19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F14D7E-C77A-6B4A-A43E-BE5220D5A4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18745" y="5092023"/>
                  <a:ext cx="1612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2E712-07AD-F543-BF2D-88EE4BA02F0C}"/>
              </a:ext>
            </a:extLst>
          </p:cNvPr>
          <p:cNvGrpSpPr/>
          <p:nvPr/>
        </p:nvGrpSpPr>
        <p:grpSpPr>
          <a:xfrm>
            <a:off x="3666065" y="4782063"/>
            <a:ext cx="687600" cy="367200"/>
            <a:chOff x="3666065" y="4782063"/>
            <a:chExt cx="6876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A706F5-7535-914F-B957-1D999B600016}"/>
                    </a:ext>
                  </a:extLst>
                </p14:cNvPr>
                <p14:cNvContentPartPr/>
                <p14:nvPr/>
              </p14:nvContentPartPr>
              <p14:xfrm>
                <a:off x="3666065" y="4839303"/>
                <a:ext cx="21240" cy="26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A706F5-7535-914F-B957-1D999B60001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58505" y="4831743"/>
                  <a:ext cx="36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6E10E9-5C64-6B48-BAF0-8A80B6196130}"/>
                    </a:ext>
                  </a:extLst>
                </p14:cNvPr>
                <p14:cNvContentPartPr/>
                <p14:nvPr/>
              </p14:nvContentPartPr>
              <p14:xfrm>
                <a:off x="3686945" y="5084103"/>
                <a:ext cx="15840" cy="6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6E10E9-5C64-6B48-BAF0-8A80B61961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9385" y="5076543"/>
                  <a:ext cx="30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07756E-8E66-9341-90AB-12577E8CCF3B}"/>
                    </a:ext>
                  </a:extLst>
                </p14:cNvPr>
                <p14:cNvContentPartPr/>
                <p14:nvPr/>
              </p14:nvContentPartPr>
              <p14:xfrm>
                <a:off x="3697385" y="4797543"/>
                <a:ext cx="130320" cy="18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07756E-8E66-9341-90AB-12577E8CCF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89825" y="4790343"/>
                  <a:ext cx="145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330A80-7718-0943-A208-81EA3DAB7D1E}"/>
                    </a:ext>
                  </a:extLst>
                </p14:cNvPr>
                <p14:cNvContentPartPr/>
                <p14:nvPr/>
              </p14:nvContentPartPr>
              <p14:xfrm>
                <a:off x="3936785" y="4883223"/>
                <a:ext cx="151200" cy="19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330A80-7718-0943-A208-81EA3DAB7D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29225" y="4875663"/>
                  <a:ext cx="16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9722DB-0705-A74E-A0CB-F98665672B92}"/>
                    </a:ext>
                  </a:extLst>
                </p14:cNvPr>
                <p14:cNvContentPartPr/>
                <p14:nvPr/>
              </p14:nvContentPartPr>
              <p14:xfrm>
                <a:off x="4160705" y="4839303"/>
                <a:ext cx="15840" cy="18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9722DB-0705-A74E-A0CB-F98665672B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53145" y="4831743"/>
                  <a:ext cx="3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0F76E6-8569-B84C-97F0-AA0B5D90990C}"/>
                    </a:ext>
                  </a:extLst>
                </p14:cNvPr>
                <p14:cNvContentPartPr/>
                <p14:nvPr/>
              </p14:nvContentPartPr>
              <p14:xfrm>
                <a:off x="4181585" y="4782063"/>
                <a:ext cx="172080" cy="24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0F76E6-8569-B84C-97F0-AA0B5D9099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74025" y="4774503"/>
                  <a:ext cx="187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7FD3D6-B4E2-F242-8335-806C866BBCC6}"/>
              </a:ext>
            </a:extLst>
          </p:cNvPr>
          <p:cNvGrpSpPr/>
          <p:nvPr/>
        </p:nvGrpSpPr>
        <p:grpSpPr>
          <a:xfrm>
            <a:off x="4405145" y="4735263"/>
            <a:ext cx="817560" cy="286560"/>
            <a:chOff x="4405145" y="4735263"/>
            <a:chExt cx="8175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71FB8A-75AD-544F-9213-1CDC3F81618D}"/>
                    </a:ext>
                  </a:extLst>
                </p14:cNvPr>
                <p14:cNvContentPartPr/>
                <p14:nvPr/>
              </p14:nvContentPartPr>
              <p14:xfrm>
                <a:off x="4493705" y="4839303"/>
                <a:ext cx="96840" cy="4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71FB8A-75AD-544F-9213-1CDC3F8161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6145" y="4831743"/>
                  <a:ext cx="111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72FFBB-A8BF-0C4D-8A69-A9539DEA711E}"/>
                    </a:ext>
                  </a:extLst>
                </p14:cNvPr>
                <p14:cNvContentPartPr/>
                <p14:nvPr/>
              </p14:nvContentPartPr>
              <p14:xfrm>
                <a:off x="4405145" y="4735263"/>
                <a:ext cx="62640" cy="27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72FFBB-A8BF-0C4D-8A69-A9539DEA71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97585" y="4727703"/>
                  <a:ext cx="7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7AABF6-92EA-FE44-AD46-1E0D2B0270F9}"/>
                    </a:ext>
                  </a:extLst>
                </p14:cNvPr>
                <p14:cNvContentPartPr/>
                <p14:nvPr/>
              </p14:nvContentPartPr>
              <p14:xfrm>
                <a:off x="4556345" y="4912383"/>
                <a:ext cx="114840" cy="3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7AABF6-92EA-FE44-AD46-1E0D2B0270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48785" y="4904823"/>
                  <a:ext cx="129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22AB58-F171-9A4B-9254-3BB391208390}"/>
                    </a:ext>
                  </a:extLst>
                </p14:cNvPr>
                <p14:cNvContentPartPr/>
                <p14:nvPr/>
              </p14:nvContentPartPr>
              <p14:xfrm>
                <a:off x="4811225" y="4828863"/>
                <a:ext cx="114840" cy="19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22AB58-F171-9A4B-9254-3BB39120839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03665" y="4821303"/>
                  <a:ext cx="129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A110D1-0E81-3143-921C-A008F8A6DFB5}"/>
                    </a:ext>
                  </a:extLst>
                </p14:cNvPr>
                <p14:cNvContentPartPr/>
                <p14:nvPr/>
              </p14:nvContentPartPr>
              <p14:xfrm>
                <a:off x="5008865" y="4927863"/>
                <a:ext cx="5400" cy="26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A110D1-0E81-3143-921C-A008F8A6D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01665" y="4920303"/>
                  <a:ext cx="20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0F1086-60DC-FE42-BB17-DDD6ACF40577}"/>
                    </a:ext>
                  </a:extLst>
                </p14:cNvPr>
                <p14:cNvContentPartPr/>
                <p14:nvPr/>
              </p14:nvContentPartPr>
              <p14:xfrm>
                <a:off x="5071505" y="4782063"/>
                <a:ext cx="151200" cy="23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0F1086-60DC-FE42-BB17-DDD6ACF405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63945" y="4774503"/>
                  <a:ext cx="1663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8F5DE2-0EB2-8E4B-8AE2-B46B679558F4}"/>
              </a:ext>
            </a:extLst>
          </p:cNvPr>
          <p:cNvGrpSpPr/>
          <p:nvPr/>
        </p:nvGrpSpPr>
        <p:grpSpPr>
          <a:xfrm>
            <a:off x="664025" y="3798543"/>
            <a:ext cx="7751520" cy="525960"/>
            <a:chOff x="664025" y="3798543"/>
            <a:chExt cx="775152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B0ABED-2FCF-8340-B451-2D916F7D3315}"/>
                    </a:ext>
                  </a:extLst>
                </p14:cNvPr>
                <p14:cNvContentPartPr/>
                <p14:nvPr/>
              </p14:nvContentPartPr>
              <p14:xfrm>
                <a:off x="813785" y="3798543"/>
                <a:ext cx="7601760" cy="29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B0ABED-2FCF-8340-B451-2D916F7D33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6225" y="3790983"/>
                  <a:ext cx="7616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394F65-DA45-A947-BB4C-C48FAA0429A3}"/>
                    </a:ext>
                  </a:extLst>
                </p14:cNvPr>
                <p14:cNvContentPartPr/>
                <p14:nvPr/>
              </p14:nvContentPartPr>
              <p14:xfrm>
                <a:off x="664025" y="4126143"/>
                <a:ext cx="5556960" cy="19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394F65-DA45-A947-BB4C-C48FAA0429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6465" y="4118583"/>
                  <a:ext cx="557208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0D8376-5951-B647-BCA4-BA478559D56D}"/>
                  </a:ext>
                </a:extLst>
              </p14:cNvPr>
              <p14:cNvContentPartPr/>
              <p14:nvPr/>
            </p14:nvContentPartPr>
            <p14:xfrm>
              <a:off x="1943465" y="5890863"/>
              <a:ext cx="21240" cy="375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0D8376-5951-B647-BCA4-BA478559D56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933385" y="5880783"/>
                <a:ext cx="414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E3A32CA-08C1-6844-BB44-52B0B4188040}"/>
                  </a:ext>
                </a:extLst>
              </p14:cNvPr>
              <p14:cNvContentPartPr/>
              <p14:nvPr/>
            </p14:nvContentPartPr>
            <p14:xfrm>
              <a:off x="1970105" y="5895903"/>
              <a:ext cx="104040" cy="156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E3A32CA-08C1-6844-BB44-52B0B418804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959665" y="5885823"/>
                <a:ext cx="124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70218A-6FBC-464C-BA0E-32664B7CCD0C}"/>
                  </a:ext>
                </a:extLst>
              </p14:cNvPr>
              <p14:cNvContentPartPr/>
              <p14:nvPr/>
            </p14:nvContentPartPr>
            <p14:xfrm>
              <a:off x="2078825" y="5890863"/>
              <a:ext cx="146160" cy="198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70218A-6FBC-464C-BA0E-32664B7CCD0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071265" y="5883303"/>
                <a:ext cx="161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08B2E3B-06FF-F24F-B0F4-B07A3CC9B81E}"/>
                  </a:ext>
                </a:extLst>
              </p14:cNvPr>
              <p14:cNvContentPartPr/>
              <p14:nvPr/>
            </p14:nvContentPartPr>
            <p14:xfrm>
              <a:off x="2297345" y="5901303"/>
              <a:ext cx="31680" cy="228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08B2E3B-06FF-F24F-B0F4-B07A3CC9B81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89785" y="5893743"/>
                <a:ext cx="46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6DDF56F-059D-7E4C-90ED-224421223575}"/>
                  </a:ext>
                </a:extLst>
              </p14:cNvPr>
              <p14:cNvContentPartPr/>
              <p14:nvPr/>
            </p14:nvContentPartPr>
            <p14:xfrm>
              <a:off x="2315705" y="5901303"/>
              <a:ext cx="106920" cy="202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6DDF56F-059D-7E4C-90ED-22442122357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308145" y="5893743"/>
                <a:ext cx="121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2A6D6D4-67B6-6C41-A21A-86DD6C5715F8}"/>
                  </a:ext>
                </a:extLst>
              </p14:cNvPr>
              <p14:cNvContentPartPr/>
              <p14:nvPr/>
            </p14:nvContentPartPr>
            <p14:xfrm>
              <a:off x="2515865" y="5882583"/>
              <a:ext cx="36720" cy="255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2A6D6D4-67B6-6C41-A21A-86DD6C5715F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08305" y="5875023"/>
                <a:ext cx="51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3A1452A-30D6-1D49-907E-020F5D18F24E}"/>
                  </a:ext>
                </a:extLst>
              </p14:cNvPr>
              <p14:cNvContentPartPr/>
              <p14:nvPr/>
            </p14:nvContentPartPr>
            <p14:xfrm>
              <a:off x="2619905" y="5869983"/>
              <a:ext cx="52560" cy="200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3A1452A-30D6-1D49-907E-020F5D18F24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612345" y="5862423"/>
                <a:ext cx="673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558C062-5DE6-0641-9AA6-4F2E8A85FA07}"/>
                  </a:ext>
                </a:extLst>
              </p14:cNvPr>
              <p14:cNvContentPartPr/>
              <p14:nvPr/>
            </p14:nvContentPartPr>
            <p14:xfrm>
              <a:off x="2677145" y="5880423"/>
              <a:ext cx="78480" cy="221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558C062-5DE6-0641-9AA6-4F2E8A85FA0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69585" y="5872863"/>
                <a:ext cx="93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B3EAD9-A9D4-3340-B7AC-3BB3CD270DA8}"/>
                  </a:ext>
                </a:extLst>
              </p14:cNvPr>
              <p14:cNvContentPartPr/>
              <p14:nvPr/>
            </p14:nvContentPartPr>
            <p14:xfrm>
              <a:off x="2677145" y="5968983"/>
              <a:ext cx="88920" cy="5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B3EAD9-A9D4-3340-B7AC-3BB3CD270DA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69585" y="5961423"/>
                <a:ext cx="1040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D92490-07BD-494E-AC06-20F8FAE4F607}"/>
                  </a:ext>
                </a:extLst>
              </p14:cNvPr>
              <p14:cNvContentPartPr/>
              <p14:nvPr/>
            </p14:nvContentPartPr>
            <p14:xfrm>
              <a:off x="2817905" y="5844063"/>
              <a:ext cx="72720" cy="291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D92490-07BD-494E-AC06-20F8FAE4F60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810345" y="5836503"/>
                <a:ext cx="87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B995567-BFEB-A24C-9068-7AB77691ACEE}"/>
                  </a:ext>
                </a:extLst>
              </p14:cNvPr>
              <p14:cNvContentPartPr/>
              <p14:nvPr/>
            </p14:nvContentPartPr>
            <p14:xfrm>
              <a:off x="2979185" y="5937663"/>
              <a:ext cx="88920" cy="10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B995567-BFEB-A24C-9068-7AB77691AC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971625" y="5930103"/>
                <a:ext cx="1040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7E3E0A2-8DB7-AE44-9D85-2C5EBF702AC4}"/>
                  </a:ext>
                </a:extLst>
              </p14:cNvPr>
              <p14:cNvContentPartPr/>
              <p14:nvPr/>
            </p14:nvContentPartPr>
            <p14:xfrm>
              <a:off x="3010505" y="5989503"/>
              <a:ext cx="68040" cy="47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7E3E0A2-8DB7-AE44-9D85-2C5EBF702AC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002945" y="5981943"/>
                <a:ext cx="8316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CAA23E7-3D9F-324C-B26A-2C0AC899F209}"/>
              </a:ext>
            </a:extLst>
          </p:cNvPr>
          <p:cNvGrpSpPr/>
          <p:nvPr/>
        </p:nvGrpSpPr>
        <p:grpSpPr>
          <a:xfrm>
            <a:off x="3265385" y="5552463"/>
            <a:ext cx="2805840" cy="840240"/>
            <a:chOff x="3265385" y="5552463"/>
            <a:chExt cx="2805840" cy="84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D89FB4-3973-AE47-897E-EFFBA1F2C34F}"/>
                    </a:ext>
                  </a:extLst>
                </p14:cNvPr>
                <p14:cNvContentPartPr/>
                <p14:nvPr/>
              </p14:nvContentPartPr>
              <p14:xfrm>
                <a:off x="3275825" y="5901303"/>
                <a:ext cx="713520" cy="31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D89FB4-3973-AE47-897E-EFFBA1F2C3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68265" y="5893743"/>
                  <a:ext cx="728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B4F1C8-B0AF-5044-BE59-A0ED004E6BC1}"/>
                    </a:ext>
                  </a:extLst>
                </p14:cNvPr>
                <p14:cNvContentPartPr/>
                <p14:nvPr/>
              </p14:nvContentPartPr>
              <p14:xfrm>
                <a:off x="3265385" y="5604303"/>
                <a:ext cx="15840" cy="20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B4F1C8-B0AF-5044-BE59-A0ED004E6B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57825" y="5597103"/>
                  <a:ext cx="30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5AAE42-922E-B242-8A1C-550BF7304386}"/>
                    </a:ext>
                  </a:extLst>
                </p14:cNvPr>
                <p14:cNvContentPartPr/>
                <p14:nvPr/>
              </p14:nvContentPartPr>
              <p14:xfrm>
                <a:off x="3307145" y="5620143"/>
                <a:ext cx="73080" cy="8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5AAE42-922E-B242-8A1C-550BF730438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99585" y="561258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F005CF-33A2-D840-8A63-9BA55354CAB1}"/>
                    </a:ext>
                  </a:extLst>
                </p14:cNvPr>
                <p14:cNvContentPartPr/>
                <p14:nvPr/>
              </p14:nvContentPartPr>
              <p14:xfrm>
                <a:off x="3447545" y="5635623"/>
                <a:ext cx="109800" cy="15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F005CF-33A2-D840-8A63-9BA55354CA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39985" y="5628063"/>
                  <a:ext cx="124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299D2F-5A43-D14E-879F-5D414D509623}"/>
                    </a:ext>
                  </a:extLst>
                </p14:cNvPr>
                <p14:cNvContentPartPr/>
                <p14:nvPr/>
              </p14:nvContentPartPr>
              <p14:xfrm>
                <a:off x="3556985" y="5604303"/>
                <a:ext cx="46800" cy="19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299D2F-5A43-D14E-879F-5D414D50962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49425" y="5597103"/>
                  <a:ext cx="61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B3AB00-7821-ED45-B458-1B4EDD08C49A}"/>
                    </a:ext>
                  </a:extLst>
                </p14:cNvPr>
                <p14:cNvContentPartPr/>
                <p14:nvPr/>
              </p14:nvContentPartPr>
              <p14:xfrm>
                <a:off x="3593345" y="5641023"/>
                <a:ext cx="78480" cy="171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B3AB00-7821-ED45-B458-1B4EDD08C4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85785" y="5633463"/>
                  <a:ext cx="93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F4F513-5FC9-4847-AC92-E0B2A53FD0E2}"/>
                    </a:ext>
                  </a:extLst>
                </p14:cNvPr>
                <p14:cNvContentPartPr/>
                <p14:nvPr/>
              </p14:nvContentPartPr>
              <p14:xfrm>
                <a:off x="3567425" y="5698263"/>
                <a:ext cx="130320" cy="3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F4F513-5FC9-4847-AC92-E0B2A53FD0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59865" y="5690703"/>
                  <a:ext cx="145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B9C553-8699-AB48-9E81-6D7A3A9331BD}"/>
                    </a:ext>
                  </a:extLst>
                </p14:cNvPr>
                <p14:cNvContentPartPr/>
                <p14:nvPr/>
              </p14:nvContentPartPr>
              <p14:xfrm>
                <a:off x="3733745" y="5605023"/>
                <a:ext cx="15840" cy="20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B9C553-8699-AB48-9E81-6D7A3A9331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26185" y="5597463"/>
                  <a:ext cx="30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D2378A-E9EC-EB49-8499-0F7BC3B0471D}"/>
                    </a:ext>
                  </a:extLst>
                </p14:cNvPr>
                <p14:cNvContentPartPr/>
                <p14:nvPr/>
              </p14:nvContentPartPr>
              <p14:xfrm>
                <a:off x="3739145" y="5583783"/>
                <a:ext cx="125280" cy="21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D2378A-E9EC-EB49-8499-0F7BC3B0471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31585" y="5576223"/>
                  <a:ext cx="140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DE6DBD-7497-B947-8C59-BDF8605E5577}"/>
                    </a:ext>
                  </a:extLst>
                </p14:cNvPr>
                <p14:cNvContentPartPr/>
                <p14:nvPr/>
              </p14:nvContentPartPr>
              <p14:xfrm>
                <a:off x="3874505" y="5604303"/>
                <a:ext cx="62640" cy="19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DE6DBD-7497-B947-8C59-BDF8605E55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66945" y="5597103"/>
                  <a:ext cx="77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EB033B-0E5D-E741-B10B-1973CA095BCA}"/>
                    </a:ext>
                  </a:extLst>
                </p14:cNvPr>
                <p14:cNvContentPartPr/>
                <p14:nvPr/>
              </p14:nvContentPartPr>
              <p14:xfrm>
                <a:off x="3369425" y="6031263"/>
                <a:ext cx="15840" cy="26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EB033B-0E5D-E741-B10B-1973CA095BC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61865" y="6023703"/>
                  <a:ext cx="30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C1686D-DE91-EE4B-A9DD-09C6979CC9DC}"/>
                    </a:ext>
                  </a:extLst>
                </p14:cNvPr>
                <p14:cNvContentPartPr/>
                <p14:nvPr/>
              </p14:nvContentPartPr>
              <p14:xfrm>
                <a:off x="3385265" y="6001743"/>
                <a:ext cx="57600" cy="9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C1686D-DE91-EE4B-A9DD-09C6979CC9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77705" y="5994183"/>
                  <a:ext cx="72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A54589-B377-D242-A53D-358C09A3C362}"/>
                    </a:ext>
                  </a:extLst>
                </p14:cNvPr>
                <p14:cNvContentPartPr/>
                <p14:nvPr/>
              </p14:nvContentPartPr>
              <p14:xfrm>
                <a:off x="3666065" y="5552463"/>
                <a:ext cx="15840" cy="311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A54589-B377-D242-A53D-358C09A3C3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58505" y="5544903"/>
                  <a:ext cx="30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0327E2-86B9-324B-A654-65253FB44401}"/>
                    </a:ext>
                  </a:extLst>
                </p14:cNvPr>
                <p14:cNvContentPartPr/>
                <p14:nvPr/>
              </p14:nvContentPartPr>
              <p14:xfrm>
                <a:off x="3994025" y="5687823"/>
                <a:ext cx="21240" cy="2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0327E2-86B9-324B-A654-65253FB4440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986465" y="5680263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2C2767-0A6B-2C46-99B3-F2AC4176C27F}"/>
                    </a:ext>
                  </a:extLst>
                </p14:cNvPr>
                <p14:cNvContentPartPr/>
                <p14:nvPr/>
              </p14:nvContentPartPr>
              <p14:xfrm>
                <a:off x="4118945" y="5567943"/>
                <a:ext cx="15840" cy="317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2C2767-0A6B-2C46-99B3-F2AC4176C27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11385" y="5560383"/>
                  <a:ext cx="30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7C290D4-C8BB-134A-AAAE-0C8C3C6AAAED}"/>
                    </a:ext>
                  </a:extLst>
                </p14:cNvPr>
                <p14:cNvContentPartPr/>
                <p14:nvPr/>
              </p14:nvContentPartPr>
              <p14:xfrm>
                <a:off x="4129385" y="5567943"/>
                <a:ext cx="68040" cy="135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7C290D4-C8BB-134A-AAAE-0C8C3C6AAAE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21825" y="5560383"/>
                  <a:ext cx="83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6A5AC8-C834-9749-9BF0-E0654E737998}"/>
                    </a:ext>
                  </a:extLst>
                </p14:cNvPr>
                <p14:cNvContentPartPr/>
                <p14:nvPr/>
              </p14:nvContentPartPr>
              <p14:xfrm>
                <a:off x="4254305" y="5612583"/>
                <a:ext cx="83520" cy="194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6A5AC8-C834-9749-9BF0-E0654E7379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46745" y="5605023"/>
                  <a:ext cx="98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604050-B866-B446-ACE0-E7A3DC2B0AD2}"/>
                    </a:ext>
                  </a:extLst>
                </p14:cNvPr>
                <p14:cNvContentPartPr/>
                <p14:nvPr/>
              </p14:nvContentPartPr>
              <p14:xfrm>
                <a:off x="4364105" y="5610423"/>
                <a:ext cx="98640" cy="179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604050-B866-B446-ACE0-E7A3DC2B0AD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56545" y="5602863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0540A8-188B-B249-9473-0C07CA9ABD38}"/>
                    </a:ext>
                  </a:extLst>
                </p14:cNvPr>
                <p14:cNvContentPartPr/>
                <p14:nvPr/>
              </p14:nvContentPartPr>
              <p14:xfrm>
                <a:off x="4363745" y="5625183"/>
                <a:ext cx="208440" cy="29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0540A8-188B-B249-9473-0C07CA9ABD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56185" y="5617623"/>
                  <a:ext cx="223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E8DA20-33DB-C146-A473-73165380D405}"/>
                    </a:ext>
                  </a:extLst>
                </p14:cNvPr>
                <p14:cNvContentPartPr/>
                <p14:nvPr/>
              </p14:nvContentPartPr>
              <p14:xfrm>
                <a:off x="3945065" y="5869983"/>
                <a:ext cx="497160" cy="88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E8DA20-33DB-C146-A473-73165380D40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37505" y="5862423"/>
                  <a:ext cx="51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8F3903-761A-764B-83C9-17E3C8908DEE}"/>
                    </a:ext>
                  </a:extLst>
                </p14:cNvPr>
                <p14:cNvContentPartPr/>
                <p14:nvPr/>
              </p14:nvContentPartPr>
              <p14:xfrm>
                <a:off x="3452585" y="6052503"/>
                <a:ext cx="99360" cy="155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8F3903-761A-764B-83C9-17E3C8908DE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45385" y="6045303"/>
                  <a:ext cx="114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79849F-7A16-C94B-B996-82DE36E81E5C}"/>
                    </a:ext>
                  </a:extLst>
                </p14:cNvPr>
                <p14:cNvContentPartPr/>
                <p14:nvPr/>
              </p14:nvContentPartPr>
              <p14:xfrm>
                <a:off x="3556985" y="5999943"/>
                <a:ext cx="62640" cy="20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79849F-7A16-C94B-B996-82DE36E81E5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49425" y="5992383"/>
                  <a:ext cx="77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1BC29E0-F990-034E-B3D4-08E4AE2553F7}"/>
                    </a:ext>
                  </a:extLst>
                </p14:cNvPr>
                <p14:cNvContentPartPr/>
                <p14:nvPr/>
              </p14:nvContentPartPr>
              <p14:xfrm>
                <a:off x="3614225" y="6046743"/>
                <a:ext cx="62640" cy="21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1BC29E0-F990-034E-B3D4-08E4AE2553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06665" y="6039183"/>
                  <a:ext cx="77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50109A-92E3-8846-9B9F-CD6092622C3E}"/>
                    </a:ext>
                  </a:extLst>
                </p14:cNvPr>
                <p14:cNvContentPartPr/>
                <p14:nvPr/>
              </p14:nvContentPartPr>
              <p14:xfrm>
                <a:off x="3573185" y="6124863"/>
                <a:ext cx="129960" cy="42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50109A-92E3-8846-9B9F-CD6092622C3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65625" y="6117303"/>
                  <a:ext cx="145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32051A-1429-E743-842F-4DE0AE82AC3F}"/>
                    </a:ext>
                  </a:extLst>
                </p14:cNvPr>
                <p14:cNvContentPartPr/>
                <p14:nvPr/>
              </p14:nvContentPartPr>
              <p14:xfrm>
                <a:off x="3749585" y="6010383"/>
                <a:ext cx="15840" cy="28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32051A-1429-E743-842F-4DE0AE82AC3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42025" y="6002823"/>
                  <a:ext cx="30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DF87EE-996C-134E-996F-CB4ED58551C3}"/>
                    </a:ext>
                  </a:extLst>
                </p14:cNvPr>
                <p14:cNvContentPartPr/>
                <p14:nvPr/>
              </p14:nvContentPartPr>
              <p14:xfrm>
                <a:off x="3817265" y="6031263"/>
                <a:ext cx="109800" cy="20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DF87EE-996C-134E-996F-CB4ED58551C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09705" y="6023703"/>
                  <a:ext cx="124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B7B1D3-02DD-E24F-BFAF-AC5E315963A3}"/>
                    </a:ext>
                  </a:extLst>
                </p14:cNvPr>
                <p14:cNvContentPartPr/>
                <p14:nvPr/>
              </p14:nvContentPartPr>
              <p14:xfrm>
                <a:off x="3973145" y="5994903"/>
                <a:ext cx="68040" cy="28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B7B1D3-02DD-E24F-BFAF-AC5E315963A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65585" y="5987343"/>
                  <a:ext cx="83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72EEC6-7787-104E-A8ED-10EA5B22A785}"/>
                    </a:ext>
                  </a:extLst>
                </p14:cNvPr>
                <p14:cNvContentPartPr/>
                <p14:nvPr/>
              </p14:nvContentPartPr>
              <p14:xfrm>
                <a:off x="4098065" y="6119823"/>
                <a:ext cx="15840" cy="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72EEC6-7787-104E-A8ED-10EA5B22A78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90505" y="6112263"/>
                  <a:ext cx="3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259024-0A9B-804E-9839-760152F6EC7E}"/>
                    </a:ext>
                  </a:extLst>
                </p14:cNvPr>
                <p14:cNvContentPartPr/>
                <p14:nvPr/>
              </p14:nvContentPartPr>
              <p14:xfrm>
                <a:off x="4144865" y="6037023"/>
                <a:ext cx="15840" cy="27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259024-0A9B-804E-9839-760152F6EC7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7305" y="6029463"/>
                  <a:ext cx="30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99A9C5-13CF-0946-AADB-3AB9BDAB1D85}"/>
                    </a:ext>
                  </a:extLst>
                </p14:cNvPr>
                <p14:cNvContentPartPr/>
                <p14:nvPr/>
              </p14:nvContentPartPr>
              <p14:xfrm>
                <a:off x="4144865" y="6036663"/>
                <a:ext cx="47160" cy="151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99A9C5-13CF-0946-AADB-3AB9BDAB1D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37305" y="6029103"/>
                  <a:ext cx="62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37449E3-A2CD-A447-AD95-77F7D9B7A2AA}"/>
                    </a:ext>
                  </a:extLst>
                </p14:cNvPr>
                <p14:cNvContentPartPr/>
                <p14:nvPr/>
              </p14:nvContentPartPr>
              <p14:xfrm>
                <a:off x="4228385" y="6057183"/>
                <a:ext cx="93960" cy="182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37449E3-A2CD-A447-AD95-77F7D9B7A2A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20825" y="6049623"/>
                  <a:ext cx="109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866735-776A-E64A-A369-25988E8E952A}"/>
                    </a:ext>
                  </a:extLst>
                </p14:cNvPr>
                <p14:cNvContentPartPr/>
                <p14:nvPr/>
              </p14:nvContentPartPr>
              <p14:xfrm>
                <a:off x="4333145" y="6026223"/>
                <a:ext cx="25920" cy="205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866735-776A-E64A-A369-25988E8E952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25585" y="6018663"/>
                  <a:ext cx="41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DA1511-35E4-3D44-B3E9-E1C6C66193AB}"/>
                    </a:ext>
                  </a:extLst>
                </p14:cNvPr>
                <p14:cNvContentPartPr/>
                <p14:nvPr/>
              </p14:nvContentPartPr>
              <p14:xfrm>
                <a:off x="4350425" y="6057903"/>
                <a:ext cx="107280" cy="16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DA1511-35E4-3D44-B3E9-E1C6C66193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42865" y="6050343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B73E80-9C8C-DE44-9C13-E8477723ABF1}"/>
                    </a:ext>
                  </a:extLst>
                </p14:cNvPr>
                <p14:cNvContentPartPr/>
                <p14:nvPr/>
              </p14:nvContentPartPr>
              <p14:xfrm>
                <a:off x="4451945" y="6005703"/>
                <a:ext cx="68040" cy="265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B73E80-9C8C-DE44-9C13-E8477723ABF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44745" y="5998143"/>
                  <a:ext cx="83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D6935D-4B17-C446-954A-EE1E1DF78F28}"/>
                    </a:ext>
                  </a:extLst>
                </p14:cNvPr>
                <p14:cNvContentPartPr/>
                <p14:nvPr/>
              </p14:nvContentPartPr>
              <p14:xfrm>
                <a:off x="4576865" y="6109383"/>
                <a:ext cx="114840" cy="31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D6935D-4B17-C446-954A-EE1E1DF78F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569665" y="6101823"/>
                  <a:ext cx="129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20D9BE-08D4-2641-B0ED-979682AA849C}"/>
                    </a:ext>
                  </a:extLst>
                </p14:cNvPr>
                <p14:cNvContentPartPr/>
                <p14:nvPr/>
              </p14:nvContentPartPr>
              <p14:xfrm>
                <a:off x="4629065" y="6046743"/>
                <a:ext cx="10800" cy="298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20D9BE-08D4-2641-B0ED-979682AA849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21505" y="6039183"/>
                  <a:ext cx="25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A16F42-9A17-E846-B33B-C41820D00104}"/>
                    </a:ext>
                  </a:extLst>
                </p14:cNvPr>
                <p14:cNvContentPartPr/>
                <p14:nvPr/>
              </p14:nvContentPartPr>
              <p14:xfrm>
                <a:off x="4722665" y="6080943"/>
                <a:ext cx="31680" cy="27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A16F42-9A17-E846-B33B-C41820D001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15105" y="6073383"/>
                  <a:ext cx="46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38DE9A-6F16-1E44-A11D-FB84D5A89822}"/>
                    </a:ext>
                  </a:extLst>
                </p14:cNvPr>
                <p14:cNvContentPartPr/>
                <p14:nvPr/>
              </p14:nvContentPartPr>
              <p14:xfrm>
                <a:off x="4738505" y="6067623"/>
                <a:ext cx="99360" cy="13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38DE9A-6F16-1E44-A11D-FB84D5A8982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30945" y="6060063"/>
                  <a:ext cx="114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C794834-6432-3341-AA1E-D7A8D1DF3293}"/>
                    </a:ext>
                  </a:extLst>
                </p14:cNvPr>
                <p14:cNvContentPartPr/>
                <p14:nvPr/>
              </p14:nvContentPartPr>
              <p14:xfrm>
                <a:off x="4889345" y="6076263"/>
                <a:ext cx="83520" cy="178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C794834-6432-3341-AA1E-D7A8D1DF329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81785" y="6068703"/>
                  <a:ext cx="98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4292A4-DFBA-D748-84EE-5D97F597667E}"/>
                    </a:ext>
                  </a:extLst>
                </p14:cNvPr>
                <p14:cNvContentPartPr/>
                <p14:nvPr/>
              </p14:nvContentPartPr>
              <p14:xfrm>
                <a:off x="4977905" y="6088503"/>
                <a:ext cx="47160" cy="210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44292A4-DFBA-D748-84EE-5D97F59766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70345" y="6080943"/>
                  <a:ext cx="6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5D477E-9465-2D4D-8673-7E9CB39237BD}"/>
                    </a:ext>
                  </a:extLst>
                </p14:cNvPr>
                <p14:cNvContentPartPr/>
                <p14:nvPr/>
              </p14:nvContentPartPr>
              <p14:xfrm>
                <a:off x="4982945" y="6114423"/>
                <a:ext cx="93960" cy="192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5D477E-9465-2D4D-8673-7E9CB39237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75385" y="6106863"/>
                  <a:ext cx="109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06E0C0-1D31-264B-8883-CDF61D1767FF}"/>
                    </a:ext>
                  </a:extLst>
                </p14:cNvPr>
                <p14:cNvContentPartPr/>
                <p14:nvPr/>
              </p14:nvContentPartPr>
              <p14:xfrm>
                <a:off x="5107865" y="6052143"/>
                <a:ext cx="21240" cy="340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06E0C0-1D31-264B-8883-CDF61D1767F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00305" y="6044583"/>
                  <a:ext cx="36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1BDDE7-1611-7F47-BF35-C09359A24460}"/>
                    </a:ext>
                  </a:extLst>
                </p14:cNvPr>
                <p14:cNvContentPartPr/>
                <p14:nvPr/>
              </p14:nvContentPartPr>
              <p14:xfrm>
                <a:off x="5149625" y="6089223"/>
                <a:ext cx="26280" cy="259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1BDDE7-1611-7F47-BF35-C09359A2446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42065" y="6081663"/>
                  <a:ext cx="41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527580-9898-434E-9F5A-961C3C9FAAD7}"/>
                    </a:ext>
                  </a:extLst>
                </p14:cNvPr>
                <p14:cNvContentPartPr/>
                <p14:nvPr/>
              </p14:nvContentPartPr>
              <p14:xfrm>
                <a:off x="5170505" y="6125583"/>
                <a:ext cx="56520" cy="19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527580-9898-434E-9F5A-961C3C9FAAD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62945" y="6118023"/>
                  <a:ext cx="71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A1F003-A92A-3943-97C0-6D7687FEBA27}"/>
                    </a:ext>
                  </a:extLst>
                </p14:cNvPr>
                <p14:cNvContentPartPr/>
                <p14:nvPr/>
              </p14:nvContentPartPr>
              <p14:xfrm>
                <a:off x="5258705" y="6080943"/>
                <a:ext cx="47160" cy="106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A1F003-A92A-3943-97C0-6D7687FEBA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51505" y="6073383"/>
                  <a:ext cx="62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0F4066-A674-2B48-996E-896B04488404}"/>
                    </a:ext>
                  </a:extLst>
                </p14:cNvPr>
                <p14:cNvContentPartPr/>
                <p14:nvPr/>
              </p14:nvContentPartPr>
              <p14:xfrm>
                <a:off x="5336825" y="6052143"/>
                <a:ext cx="62640" cy="27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0F4066-A674-2B48-996E-896B0448840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29265" y="6044583"/>
                  <a:ext cx="77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ADF09C-0293-2F44-ADBF-37777CDDF676}"/>
                    </a:ext>
                  </a:extLst>
                </p14:cNvPr>
                <p14:cNvContentPartPr/>
                <p14:nvPr/>
              </p14:nvContentPartPr>
              <p14:xfrm>
                <a:off x="5456705" y="6119823"/>
                <a:ext cx="26280" cy="36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ADF09C-0293-2F44-ADBF-37777CDDF67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49145" y="6112263"/>
                  <a:ext cx="41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135EBA-C930-EE4F-A4D6-811B309929B3}"/>
                    </a:ext>
                  </a:extLst>
                </p14:cNvPr>
                <p14:cNvContentPartPr/>
                <p14:nvPr/>
              </p14:nvContentPartPr>
              <p14:xfrm>
                <a:off x="5550305" y="6067623"/>
                <a:ext cx="15840" cy="250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135EBA-C930-EE4F-A4D6-811B309929B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42745" y="6060063"/>
                  <a:ext cx="30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E6436D9-010F-C44D-9564-2DA2668486AE}"/>
                    </a:ext>
                  </a:extLst>
                </p14:cNvPr>
                <p14:cNvContentPartPr/>
                <p14:nvPr/>
              </p14:nvContentPartPr>
              <p14:xfrm>
                <a:off x="5545265" y="6062583"/>
                <a:ext cx="83160" cy="146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E6436D9-010F-C44D-9564-2DA2668486A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37705" y="6055023"/>
                  <a:ext cx="98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178DC9-7360-0B40-A7F0-895BDA0BBEB9}"/>
                    </a:ext>
                  </a:extLst>
                </p14:cNvPr>
                <p14:cNvContentPartPr/>
                <p14:nvPr/>
              </p14:nvContentPartPr>
              <p14:xfrm>
                <a:off x="5654345" y="6101823"/>
                <a:ext cx="42120" cy="164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178DC9-7360-0B40-A7F0-895BDA0BBEB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46785" y="6094263"/>
                  <a:ext cx="57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5F8B8B-3EC9-B84D-A907-4F43049AFA88}"/>
                    </a:ext>
                  </a:extLst>
                </p14:cNvPr>
                <p14:cNvContentPartPr/>
                <p14:nvPr/>
              </p14:nvContentPartPr>
              <p14:xfrm>
                <a:off x="5722025" y="6109383"/>
                <a:ext cx="31680" cy="179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5F8B8B-3EC9-B84D-A907-4F43049AFA8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714465" y="6101823"/>
                  <a:ext cx="46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4AECF6-9E9A-644B-933A-E5DE0E8A4E46}"/>
                    </a:ext>
                  </a:extLst>
                </p14:cNvPr>
                <p14:cNvContentPartPr/>
                <p14:nvPr/>
              </p14:nvContentPartPr>
              <p14:xfrm>
                <a:off x="5732465" y="6093903"/>
                <a:ext cx="73080" cy="164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4AECF6-9E9A-644B-933A-E5DE0E8A4E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24905" y="6086343"/>
                  <a:ext cx="88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4C31B77-D93C-8E42-8B58-49B59D2A029C}"/>
                    </a:ext>
                  </a:extLst>
                </p14:cNvPr>
                <p14:cNvContentPartPr/>
                <p14:nvPr/>
              </p14:nvContentPartPr>
              <p14:xfrm>
                <a:off x="5852345" y="6093903"/>
                <a:ext cx="36720" cy="10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4C31B77-D93C-8E42-8B58-49B59D2A029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44785" y="6086343"/>
                  <a:ext cx="51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BBDAD52-373D-1C49-B317-273FC733E5B0}"/>
                    </a:ext>
                  </a:extLst>
                </p14:cNvPr>
                <p14:cNvContentPartPr/>
                <p14:nvPr/>
              </p14:nvContentPartPr>
              <p14:xfrm>
                <a:off x="5846945" y="6067623"/>
                <a:ext cx="161640" cy="271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BBDAD52-373D-1C49-B317-273FC733E5B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39385" y="6060063"/>
                  <a:ext cx="176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E04F6E-48E8-0B42-AB42-C96EE0D2A44C}"/>
                    </a:ext>
                  </a:extLst>
                </p14:cNvPr>
                <p14:cNvContentPartPr/>
                <p14:nvPr/>
              </p14:nvContentPartPr>
              <p14:xfrm>
                <a:off x="4420985" y="5823183"/>
                <a:ext cx="1650240" cy="62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E04F6E-48E8-0B42-AB42-C96EE0D2A4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13425" y="5815623"/>
                  <a:ext cx="166536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957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3.7 </a:t>
            </a:r>
            <a:r>
              <a:rPr lang="en-US" dirty="0"/>
              <a:t>Russian roulette</a:t>
            </a:r>
          </a:p>
        </p:txBody>
      </p:sp>
      <p:pic>
        <p:nvPicPr>
          <p:cNvPr id="6" name="Picture 5" descr="ur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454229"/>
            <a:ext cx="1717040" cy="21463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184650" y="1879540"/>
            <a:ext cx="2978150" cy="535781"/>
            <a:chOff x="4184650" y="1879540"/>
            <a:chExt cx="2978150" cy="535781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184650" y="21907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1879540"/>
              <a:ext cx="952500" cy="53578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048000" y="1299170"/>
            <a:ext cx="94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6800" y="1257379"/>
            <a:ext cx="786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Bob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84650" y="3130490"/>
            <a:ext cx="2978150" cy="535781"/>
            <a:chOff x="4184650" y="3130490"/>
            <a:chExt cx="2978150" cy="535781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184650" y="34163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3130490"/>
              <a:ext cx="952500" cy="53578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184650" y="1276429"/>
            <a:ext cx="2978150" cy="535781"/>
            <a:chOff x="4184650" y="1276429"/>
            <a:chExt cx="2978150" cy="53578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84650" y="15684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1276429"/>
              <a:ext cx="952500" cy="5357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184650" y="2527379"/>
            <a:ext cx="2978150" cy="535781"/>
            <a:chOff x="4184650" y="2527379"/>
            <a:chExt cx="2978150" cy="53578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84650" y="28321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2527379"/>
              <a:ext cx="952500" cy="535781"/>
            </a:xfrm>
            <a:prstGeom prst="rect">
              <a:avLst/>
            </a:prstGeom>
          </p:spPr>
        </p:pic>
      </p:grpSp>
      <p:sp>
        <p:nvSpPr>
          <p:cNvPr id="22" name="Cloud 21"/>
          <p:cNvSpPr/>
          <p:nvPr/>
        </p:nvSpPr>
        <p:spPr>
          <a:xfrm>
            <a:off x="6203950" y="10668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4540250" y="16891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6203950" y="233045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2 24"/>
          <p:cNvSpPr/>
          <p:nvPr/>
        </p:nvSpPr>
        <p:spPr>
          <a:xfrm rot="19197087">
            <a:off x="3467101" y="2784523"/>
            <a:ext cx="1993900" cy="1022350"/>
          </a:xfrm>
          <a:prstGeom prst="irregularSeal2">
            <a:avLst/>
          </a:prstGeom>
          <a:solidFill>
            <a:srgbClr val="D9D9D9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/>
                <a:cs typeface="Comic Sans MS"/>
              </a:rPr>
              <a:t>BANG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28417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and Bob take turns spinning the 6 hole cylinder and shooting at each other.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3906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that Alice wins (Bob dies)?</a:t>
            </a:r>
          </a:p>
        </p:txBody>
      </p:sp>
    </p:spTree>
    <p:extLst>
      <p:ext uri="{BB962C8B-B14F-4D97-AF65-F5344CB8AC3E}">
        <p14:creationId xmlns:p14="http://schemas.microsoft.com/office/powerpoint/2010/main" val="15218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49226"/>
            <a:ext cx="474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E.g.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Franklin Gothic Medium"/>
                <a:cs typeface="Franklin Gothic Medium"/>
              </a:rPr>
              <a:t>: Alice misses, then Bob misses, then Alice 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70026"/>
            <a:ext cx="546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1795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37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outcomes are </a:t>
            </a:r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400" dirty="0">
                <a:latin typeface="Franklin Gothic Medium"/>
                <a:cs typeface="Franklin Gothic Medium"/>
              </a:rPr>
              <a:t> equally likely!</a:t>
            </a:r>
          </a:p>
        </p:txBody>
      </p:sp>
    </p:spTree>
    <p:extLst>
      <p:ext uri="{BB962C8B-B14F-4D97-AF65-F5344CB8AC3E}">
        <p14:creationId xmlns:p14="http://schemas.microsoft.com/office/powerpoint/2010/main" val="3107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119" y="3284954"/>
            <a:ext cx="87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29" y="1385676"/>
            <a:ext cx="756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</a:t>
            </a:r>
            <a:r>
              <a:rPr lang="en-US" sz="2400" i="1" dirty="0">
                <a:latin typeface="Garamond"/>
                <a:cs typeface="Garamond"/>
              </a:rPr>
              <a:t>		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MMMMH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29" y="1895052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6185" y="1895052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6967" y="1895052"/>
            <a:ext cx="101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5/6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637" y="1895052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2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7537" y="1881899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3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6937" y="1855990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4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4913" y="3284954"/>
            <a:ext cx="586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∙ 1/6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∙ 1/6 +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4913" y="3888204"/>
            <a:ext cx="504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∙ (1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4913" y="4490194"/>
            <a:ext cx="3266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∙ 1/(1 –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4913" y="5129668"/>
            <a:ext cx="119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6/11</a:t>
            </a:r>
          </a:p>
        </p:txBody>
      </p:sp>
    </p:spTree>
    <p:extLst>
      <p:ext uri="{BB962C8B-B14F-4D97-AF65-F5344CB8AC3E}">
        <p14:creationId xmlns:p14="http://schemas.microsoft.com/office/powerpoint/2010/main" val="41527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game ----understand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3 coins. You win if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two </a:t>
            </a:r>
            <a:r>
              <a:rPr lang="en-US" sz="2800" dirty="0">
                <a:latin typeface="Franklin Gothic Medium"/>
                <a:cs typeface="Franklin Gothic Medium"/>
              </a:rPr>
              <a:t>come out heads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387" y="1963526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6387" y="252816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387" y="3131927"/>
            <a:ext cx="403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6387" y="3806057"/>
            <a:ext cx="3271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) = |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|/|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| = 1/2</a:t>
            </a:r>
          </a:p>
        </p:txBody>
      </p: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7152"/>
            <a:ext cx="631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using conditional probabilities: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1000" y="3867492"/>
            <a:ext cx="6263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srgbClr val="FF0000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39726"/>
            <a:ext cx="546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123182"/>
            <a:ext cx="516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 in first round”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80343"/>
            <a:ext cx="5994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i="1" baseline="30000" dirty="0">
                <a:latin typeface="Garamond"/>
                <a:cs typeface="Garamond"/>
              </a:rPr>
              <a:t>c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“Bob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969902" y="4390712"/>
            <a:ext cx="627095" cy="593544"/>
            <a:chOff x="6658752" y="4390712"/>
            <a:chExt cx="627095" cy="59354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696595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658752" y="4522591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5/6 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5602" y="4390712"/>
            <a:ext cx="627095" cy="599894"/>
            <a:chOff x="4252102" y="4390712"/>
            <a:chExt cx="627095" cy="599894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52120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52102" y="4528941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1/6 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53432" y="4428076"/>
            <a:ext cx="328936" cy="582971"/>
            <a:chOff x="3480432" y="4428076"/>
            <a:chExt cx="328936" cy="58297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32200" y="442807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480432" y="4549382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05653" y="4396326"/>
            <a:ext cx="833522" cy="562036"/>
            <a:chOff x="5534203" y="4396326"/>
            <a:chExt cx="833522" cy="56203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944614" y="439632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534203" y="4496697"/>
              <a:ext cx="833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srgbClr val="FF0000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srgbClr val="FF0000"/>
                  </a:solidFill>
                  <a:latin typeface="Garamond"/>
                  <a:cs typeface="Garamond"/>
                </a:rPr>
                <a:t>A</a:t>
              </a:r>
              <a:r>
                <a:rPr lang="en-US" sz="2400" i="1" baseline="30000" dirty="0">
                  <a:solidFill>
                    <a:srgbClr val="FF0000"/>
                  </a:solidFill>
                  <a:latin typeface="Garamond"/>
                  <a:cs typeface="Garamond"/>
                </a:rPr>
                <a:t>c</a:t>
              </a:r>
              <a:r>
                <a:rPr lang="en-US" sz="2400" dirty="0">
                  <a:solidFill>
                    <a:srgbClr val="FF0000"/>
                  </a:solidFill>
                  <a:latin typeface="Garamond"/>
                  <a:cs typeface="Garamond"/>
                </a:rPr>
                <a:t>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51000" y="5067148"/>
            <a:ext cx="493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 1 ∙ 1/6 + (1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)) ∙ 5/6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59645" y="5822798"/>
            <a:ext cx="22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11/6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63141" y="5809946"/>
            <a:ext cx="2583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so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6/11</a:t>
            </a:r>
          </a:p>
        </p:txBody>
      </p:sp>
    </p:spTree>
    <p:extLst>
      <p:ext uri="{BB962C8B-B14F-4D97-AF65-F5344CB8AC3E}">
        <p14:creationId xmlns:p14="http://schemas.microsoft.com/office/powerpoint/2010/main" val="19814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sample 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356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Axioms of probability: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2950" y="1765903"/>
            <a:ext cx="7412082" cy="750020"/>
            <a:chOff x="825500" y="3587030"/>
            <a:chExt cx="7412082" cy="750020"/>
          </a:xfrm>
        </p:grpSpPr>
        <p:sp>
          <p:nvSpPr>
            <p:cNvPr id="8" name="Rounded Rectangle 7"/>
            <p:cNvSpPr/>
            <p:nvPr/>
          </p:nvSpPr>
          <p:spPr>
            <a:xfrm>
              <a:off x="6191250" y="35870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11400" y="36679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1148" y="37299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500" y="3669040"/>
              <a:ext cx="42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1. for every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dirty="0">
                  <a:latin typeface="Garamond"/>
                  <a:cs typeface="Garamond"/>
                </a:rPr>
                <a:t>0 ≤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2743803"/>
            <a:ext cx="7393032" cy="750020"/>
            <a:chOff x="844550" y="4564930"/>
            <a:chExt cx="7393032" cy="750020"/>
          </a:xfrm>
        </p:grpSpPr>
        <p:sp>
          <p:nvSpPr>
            <p:cNvPr id="13" name="Rounded Rectangle 12"/>
            <p:cNvSpPr/>
            <p:nvPr/>
          </p:nvSpPr>
          <p:spPr>
            <a:xfrm>
              <a:off x="6191250" y="4564930"/>
              <a:ext cx="2046332" cy="750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550" y="4599945"/>
              <a:ext cx="18055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2.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S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3468448"/>
            <a:ext cx="7393032" cy="1071840"/>
            <a:chOff x="844550" y="5289575"/>
            <a:chExt cx="7393032" cy="1071840"/>
          </a:xfrm>
        </p:grpSpPr>
        <p:sp>
          <p:nvSpPr>
            <p:cNvPr id="16" name="Rounded Rectangle 15"/>
            <p:cNvSpPr/>
            <p:nvPr/>
          </p:nvSpPr>
          <p:spPr>
            <a:xfrm>
              <a:off x="6191250" y="55682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384350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04098" y="57111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186139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05887" y="5711135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550" y="5289575"/>
              <a:ext cx="2790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EF</a:t>
              </a:r>
              <a:r>
                <a:rPr lang="en-US" sz="2800" dirty="0">
                  <a:latin typeface="Garamond"/>
                  <a:cs typeface="Garamond"/>
                </a:rPr>
                <a:t> = ∅ </a:t>
              </a:r>
              <a:r>
                <a:rPr lang="en-US" sz="2800" dirty="0">
                  <a:latin typeface="Franklin Gothic Medium"/>
                  <a:cs typeface="Franklin Gothic Medium"/>
                </a:rPr>
                <a:t>then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90417" y="5838195"/>
              <a:ext cx="3505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endParaRPr lang="en-US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000" y="4878148"/>
            <a:ext cx="6392634" cy="1071840"/>
            <a:chOff x="762000" y="4878148"/>
            <a:chExt cx="6392634" cy="1071840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4878148"/>
              <a:ext cx="5552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 …</a:t>
              </a:r>
              <a:r>
                <a:rPr lang="en-US" sz="2800" i="1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are pairwise disjoint</a:t>
              </a:r>
              <a:r>
                <a:rPr lang="en-US" sz="2800" dirty="0">
                  <a:latin typeface="Garamond"/>
                  <a:cs typeface="Garamond"/>
                </a:rPr>
                <a:t>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7867" y="5426768"/>
              <a:ext cx="5546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∪…)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) </a:t>
              </a:r>
              <a:r>
                <a:rPr lang="en-US" sz="2800" i="1" dirty="0">
                  <a:latin typeface="Garamond"/>
                  <a:cs typeface="Garamond"/>
                </a:rPr>
                <a:t>+ …</a:t>
              </a:r>
              <a:endParaRPr lang="en-US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3100" y="3563673"/>
            <a:ext cx="7848600" cy="1179777"/>
            <a:chOff x="673100" y="3493823"/>
            <a:chExt cx="7848600" cy="117977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73100" y="3493823"/>
              <a:ext cx="7848600" cy="117977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73100" y="3493823"/>
              <a:ext cx="7848600" cy="117977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4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842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Charlie tosses a pair of dice. Alice wins if the sum is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. Bob wins if the sum is </a:t>
            </a:r>
            <a:r>
              <a:rPr lang="en-US" sz="2800" dirty="0">
                <a:latin typeface="Courier New"/>
                <a:cs typeface="Courier New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584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Charlie keeps tossing until one of them wins.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4616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that Alice wins?</a:t>
            </a:r>
          </a:p>
        </p:txBody>
      </p:sp>
    </p:spTree>
    <p:extLst>
      <p:ext uri="{BB962C8B-B14F-4D97-AF65-F5344CB8AC3E}">
        <p14:creationId xmlns:p14="http://schemas.microsoft.com/office/powerpoint/2010/main" val="2298846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2.3 Independent Events</a:t>
            </a:r>
            <a:endParaRPr lang="en-US" dirty="0"/>
          </a:p>
        </p:txBody>
      </p:sp>
      <p:pic>
        <p:nvPicPr>
          <p:cNvPr id="4" name="Picture 3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1" y="1497731"/>
            <a:ext cx="923210" cy="925778"/>
          </a:xfrm>
          <a:prstGeom prst="rect">
            <a:avLst/>
          </a:prstGeom>
        </p:spPr>
      </p:pic>
      <p:pic>
        <p:nvPicPr>
          <p:cNvPr id="5" name="Picture 4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1497731"/>
            <a:ext cx="923210" cy="925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1389781"/>
            <a:ext cx="522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721" y="1906651"/>
            <a:ext cx="5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6100" y="2605504"/>
            <a:ext cx="366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11910" y="3729277"/>
            <a:ext cx="7120180" cy="1491397"/>
            <a:chOff x="1064970" y="4090253"/>
            <a:chExt cx="7120180" cy="1491397"/>
          </a:xfrm>
        </p:grpSpPr>
        <p:sp>
          <p:nvSpPr>
            <p:cNvPr id="12" name="Rectangle 11"/>
            <p:cNvSpPr/>
            <p:nvPr/>
          </p:nvSpPr>
          <p:spPr>
            <a:xfrm>
              <a:off x="1064970" y="4090253"/>
              <a:ext cx="7120180" cy="1491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970" y="4090253"/>
              <a:ext cx="701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latin typeface="Franklin Gothic Medium"/>
                  <a:cs typeface="Franklin Gothic Medium"/>
                </a:rPr>
                <a:t>Events </a:t>
              </a:r>
              <a:r>
                <a:rPr lang="en-US" sz="3600" i="1" dirty="0">
                  <a:latin typeface="Garamond"/>
                  <a:cs typeface="Garamond"/>
                </a:rPr>
                <a:t>A</a:t>
              </a:r>
              <a:r>
                <a:rPr lang="en-US" sz="3600" dirty="0">
                  <a:latin typeface="Franklin Gothic Medium"/>
                  <a:cs typeface="Franklin Gothic Medium"/>
                </a:rPr>
                <a:t> and </a:t>
              </a:r>
              <a:r>
                <a:rPr lang="en-US" sz="3600" i="1" dirty="0">
                  <a:latin typeface="Garamond"/>
                  <a:cs typeface="Garamond"/>
                </a:rPr>
                <a:t>B</a:t>
              </a:r>
              <a:r>
                <a:rPr lang="en-US" sz="3600" dirty="0">
                  <a:latin typeface="Franklin Gothic Medium"/>
                  <a:cs typeface="Franklin Gothic Medium"/>
                </a:rPr>
                <a:t> are </a:t>
              </a:r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36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9332" y="4819134"/>
              <a:ext cx="334286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27697" y="3111678"/>
            <a:ext cx="33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A5403B-F9BB-451D-98DD-0D7A6A8C7DBD}"/>
              </a:ext>
            </a:extLst>
          </p:cNvPr>
          <p:cNvSpPr txBox="1"/>
          <p:nvPr/>
        </p:nvSpPr>
        <p:spPr>
          <a:xfrm>
            <a:off x="884195" y="5451174"/>
            <a:ext cx="7452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Independence is completely diﬀerent from </a:t>
            </a:r>
            <a:r>
              <a:rPr lang="en-US" altLang="zh-CN" sz="2400" dirty="0" err="1">
                <a:solidFill>
                  <a:srgbClr val="FF0000"/>
                </a:solidFill>
              </a:rPr>
              <a:t>disjointness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Disjointness</a:t>
            </a:r>
            <a:r>
              <a:rPr lang="en-US" altLang="zh-CN" sz="2400" dirty="0">
                <a:solidFill>
                  <a:srgbClr val="FF0000"/>
                </a:solidFill>
              </a:rPr>
              <a:t>: P(AB)=0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independent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independent, then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are also independent.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06" y="2667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Proof: </a:t>
            </a:r>
            <a:r>
              <a:rPr lang="en-US" sz="2800" dirty="0">
                <a:latin typeface="Franklin Gothic Medium"/>
                <a:cs typeface="Franklin Gothic Medium"/>
              </a:rPr>
              <a:t>Assume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3856" y="3465324"/>
            <a:ext cx="1486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0250" y="3476248"/>
            <a:ext cx="2275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8206" y="3488194"/>
            <a:ext cx="1643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93778" y="3488194"/>
            <a:ext cx="1180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7355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are independent.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355" y="5436453"/>
            <a:ext cx="731930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Taking complements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preserves</a:t>
            </a:r>
            <a:r>
              <a:rPr lang="en-US" sz="2800" dirty="0">
                <a:latin typeface="Franklin Gothic Medium"/>
                <a:cs typeface="Franklin Gothic Medium"/>
              </a:rPr>
              <a:t>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484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(in)dependence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1779118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590" y="3213100"/>
            <a:ext cx="166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) = 1/6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590" y="3660755"/>
            <a:ext cx="175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Garamond"/>
                <a:cs typeface="Garamond"/>
              </a:rPr>
              <a:t>) = 5/36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2563" y="3199090"/>
            <a:ext cx="20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Garamond"/>
                <a:cs typeface="Garamond"/>
              </a:rPr>
              <a:t>) = 1/36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9957" y="3185080"/>
            <a:ext cx="289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 </a:t>
            </a:r>
            <a:r>
              <a:rPr lang="en-US" sz="2400" dirty="0">
                <a:latin typeface="Franklin Gothic Medium"/>
                <a:cs typeface="Franklin Gothic Medium"/>
              </a:rPr>
              <a:t>are dependent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590" y="4335740"/>
            <a:ext cx="160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1/6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2563" y="4335740"/>
            <a:ext cx="20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1/36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0943" y="4335740"/>
            <a:ext cx="313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 </a:t>
            </a:r>
            <a:r>
              <a:rPr lang="en-US" sz="2400" dirty="0">
                <a:latin typeface="Franklin Gothic Medium"/>
                <a:cs typeface="Franklin Gothic Medium"/>
              </a:rPr>
              <a:t>are independent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7502" y="5062795"/>
            <a:ext cx="155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0943" y="5060175"/>
            <a:ext cx="289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 </a:t>
            </a:r>
            <a:r>
              <a:rPr lang="en-US" sz="2400" dirty="0">
                <a:latin typeface="Franklin Gothic Medium"/>
                <a:cs typeface="Franklin Gothic Medium"/>
              </a:rPr>
              <a:t>are dependent</a:t>
            </a:r>
          </a:p>
        </p:txBody>
      </p:sp>
    </p:spTree>
    <p:extLst>
      <p:ext uri="{BB962C8B-B14F-4D97-AF65-F5344CB8AC3E}">
        <p14:creationId xmlns:p14="http://schemas.microsoft.com/office/powerpoint/2010/main" val="4599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plane-taking-off-clip-art_41779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54" y="1604175"/>
            <a:ext cx="1511300" cy="929474"/>
          </a:xfrm>
          <a:prstGeom prst="rect">
            <a:avLst/>
          </a:prstGeom>
        </p:spPr>
      </p:pic>
      <p:pic>
        <p:nvPicPr>
          <p:cNvPr id="51" name="Picture 50" descr="race-car-clip-art-15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1"/>
          <a:stretch/>
        </p:blipFill>
        <p:spPr>
          <a:xfrm>
            <a:off x="406400" y="1120775"/>
            <a:ext cx="1612900" cy="135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3.8 </a:t>
            </a:r>
            <a:r>
              <a:rPr lang="en-US" dirty="0"/>
              <a:t>Reliability of sequential components</a:t>
            </a:r>
          </a:p>
        </p:txBody>
      </p:sp>
      <p:sp>
        <p:nvSpPr>
          <p:cNvPr id="7" name="Block Arc 6"/>
          <p:cNvSpPr/>
          <p:nvPr/>
        </p:nvSpPr>
        <p:spPr>
          <a:xfrm>
            <a:off x="2832101" y="1746250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82800" y="2063750"/>
            <a:ext cx="44924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1450" y="2063750"/>
            <a:ext cx="74295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7150" y="2057400"/>
            <a:ext cx="74295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4700" y="2353616"/>
            <a:ext cx="81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SWU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1983" y="2326678"/>
            <a:ext cx="100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Jinyun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1342" y="2313632"/>
            <a:ext cx="100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Jiayue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9117" y="2313632"/>
            <a:ext cx="109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Airport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38650" y="1711324"/>
            <a:ext cx="2266950" cy="447676"/>
            <a:chOff x="4603750" y="2098674"/>
            <a:chExt cx="2266950" cy="44767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59400" y="2241550"/>
              <a:ext cx="0" cy="304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15050" y="2241550"/>
              <a:ext cx="0" cy="304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5359400" y="2098674"/>
              <a:ext cx="755650" cy="333375"/>
            </a:xfrm>
            <a:prstGeom prst="arc">
              <a:avLst>
                <a:gd name="adj1" fmla="val 21456843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6115050" y="2098674"/>
              <a:ext cx="755650" cy="333375"/>
            </a:xfrm>
            <a:prstGeom prst="arc">
              <a:avLst>
                <a:gd name="adj1" fmla="val 8448318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603750" y="2098674"/>
              <a:ext cx="755650" cy="333375"/>
            </a:xfrm>
            <a:prstGeom prst="arc">
              <a:avLst>
                <a:gd name="adj1" fmla="val 8448318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 flipH="1">
            <a:off x="576144" y="3051812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JYT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Jinyun</a:t>
            </a:r>
            <a:r>
              <a:rPr lang="en-US" sz="2400" dirty="0">
                <a:latin typeface="Franklin Gothic Medium"/>
                <a:cs typeface="Franklin Gothic Medium"/>
              </a:rPr>
              <a:t> tunnel is operational”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576144" y="3517882"/>
            <a:ext cx="586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JYB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Jiayue</a:t>
            </a:r>
            <a:r>
              <a:rPr lang="en-US" sz="2400" dirty="0">
                <a:latin typeface="Franklin Gothic Medium"/>
                <a:cs typeface="Franklin Gothic Medium"/>
              </a:rPr>
              <a:t> bridge is operational”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6298104" y="3049274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JYT</a:t>
            </a:r>
            <a:r>
              <a:rPr lang="en-US" sz="2400" dirty="0">
                <a:latin typeface="Garamond"/>
                <a:cs typeface="Garamond"/>
              </a:rPr>
              <a:t>) = 90%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6298103" y="3505164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JYB</a:t>
            </a:r>
            <a:r>
              <a:rPr lang="en-US" sz="2400" dirty="0">
                <a:latin typeface="Garamond"/>
                <a:cs typeface="Garamond"/>
              </a:rPr>
              <a:t>) = 98%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144" y="4838700"/>
            <a:ext cx="767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events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Franklin Gothic Medium"/>
                <a:cs typeface="Franklin Gothic Medium"/>
              </a:rPr>
              <a:t> are independent: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1171" y="5521920"/>
            <a:ext cx="727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Garamond"/>
                <a:cs typeface="Garamond"/>
              </a:rPr>
              <a:t>) = 88.2% 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576144" y="4121114"/>
            <a:ext cx="633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Franklin Gothic Medium"/>
                <a:cs typeface="Franklin Gothic Medium"/>
              </a:rPr>
              <a:t>: “The road is operational”</a:t>
            </a:r>
          </a:p>
        </p:txBody>
      </p:sp>
    </p:spTree>
    <p:extLst>
      <p:ext uri="{BB962C8B-B14F-4D97-AF65-F5344CB8AC3E}">
        <p14:creationId xmlns:p14="http://schemas.microsoft.com/office/powerpoint/2010/main" val="29041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3.9 </a:t>
            </a:r>
            <a:r>
              <a:rPr lang="en-US" dirty="0"/>
              <a:t>Reliability of parallel components</a:t>
            </a:r>
          </a:p>
        </p:txBody>
      </p:sp>
      <p:pic>
        <p:nvPicPr>
          <p:cNvPr id="4" name="Picture 3" descr="race-car-clip-art-15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1"/>
          <a:stretch/>
        </p:blipFill>
        <p:spPr>
          <a:xfrm>
            <a:off x="1136650" y="1586290"/>
            <a:ext cx="1612900" cy="135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950" y="2819131"/>
            <a:ext cx="81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SWU</a:t>
            </a:r>
          </a:p>
        </p:txBody>
      </p:sp>
      <p:sp>
        <p:nvSpPr>
          <p:cNvPr id="6" name="Block Arc 5"/>
          <p:cNvSpPr/>
          <p:nvPr/>
        </p:nvSpPr>
        <p:spPr>
          <a:xfrm>
            <a:off x="4013673" y="1483396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2184" y="1860275"/>
            <a:ext cx="108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Kuaisu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8" name="Block Arc 7"/>
          <p:cNvSpPr/>
          <p:nvPr/>
        </p:nvSpPr>
        <p:spPr>
          <a:xfrm>
            <a:off x="4007323" y="2663902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027" y="3040781"/>
            <a:ext cx="151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Raocheng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9347" y="2627166"/>
            <a:ext cx="257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Shapingba</a:t>
            </a:r>
            <a:r>
              <a:rPr lang="en-US" sz="2400" dirty="0">
                <a:latin typeface="Franklin Gothic Medium"/>
                <a:cs typeface="Franklin Gothic Medium"/>
              </a:rPr>
              <a:t> station</a:t>
            </a:r>
          </a:p>
        </p:txBody>
      </p:sp>
      <p:pic>
        <p:nvPicPr>
          <p:cNvPr id="13" name="Picture 12" descr="train-clip-art-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4376" y="1993323"/>
            <a:ext cx="1618524" cy="73373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914650" y="2417196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7700" y="2417196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19450" y="1701530"/>
            <a:ext cx="0" cy="14735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9450" y="1707880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19450" y="3175075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7700" y="1701530"/>
            <a:ext cx="0" cy="14735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22900" y="1707880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2900" y="3175075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6626" y="1450349"/>
            <a:ext cx="72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85%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626" y="2420021"/>
            <a:ext cx="72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95%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144" y="3771900"/>
            <a:ext cx="641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RC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KS</a:t>
            </a:r>
            <a:r>
              <a:rPr lang="en-US" sz="2800" dirty="0">
                <a:latin typeface="Franklin Gothic Medium"/>
                <a:cs typeface="Franklin Gothic Medium"/>
              </a:rPr>
              <a:t> are independent: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144" y="4498180"/>
            <a:ext cx="333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RC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KS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144" y="5133180"/>
            <a:ext cx="5830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W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144" y="5756670"/>
            <a:ext cx="777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 – 15% 5% = 99.25%  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121B4CD2-918E-48A0-A7B7-B559145D7B04}"/>
              </a:ext>
            </a:extLst>
          </p:cNvPr>
          <p:cNvSpPr txBox="1"/>
          <p:nvPr/>
        </p:nvSpPr>
        <p:spPr>
          <a:xfrm>
            <a:off x="457200" y="854850"/>
            <a:ext cx="795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cars go to </a:t>
            </a:r>
            <a:r>
              <a:rPr lang="en-US" sz="2800" dirty="0" err="1">
                <a:latin typeface="Franklin Gothic Medium"/>
                <a:cs typeface="Franklin Gothic Medium"/>
              </a:rPr>
              <a:t>Shapingba</a:t>
            </a:r>
            <a:r>
              <a:rPr lang="en-US" sz="2800" dirty="0">
                <a:latin typeface="Franklin Gothic Medium"/>
                <a:cs typeface="Franklin Gothic Medium"/>
              </a:rPr>
              <a:t> station in different ways:</a:t>
            </a:r>
          </a:p>
        </p:txBody>
      </p:sp>
    </p:spTree>
    <p:extLst>
      <p:ext uri="{BB962C8B-B14F-4D97-AF65-F5344CB8AC3E}">
        <p14:creationId xmlns:p14="http://schemas.microsoft.com/office/powerpoint/2010/main" val="33027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34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842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electronic system as follows: each component’s reliability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D601A-4599-4A5F-91A5-216F4736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51" y="2971051"/>
            <a:ext cx="472480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28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three events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631950"/>
            <a:ext cx="5911850" cy="3162300"/>
            <a:chOff x="1790700" y="1371600"/>
            <a:chExt cx="5911850" cy="3162300"/>
          </a:xfrm>
        </p:grpSpPr>
        <p:sp>
          <p:nvSpPr>
            <p:cNvPr id="9" name="Rectangle 8"/>
            <p:cNvSpPr/>
            <p:nvPr/>
          </p:nvSpPr>
          <p:spPr>
            <a:xfrm>
              <a:off x="1790700" y="1371600"/>
              <a:ext cx="5911850" cy="316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0700" y="1371600"/>
              <a:ext cx="591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Franklin Gothic Medium"/>
                  <a:cs typeface="Franklin Gothic Medium"/>
                </a:rPr>
                <a:t>, and </a:t>
              </a:r>
              <a:r>
                <a:rPr lang="en-US" sz="2800" i="1" dirty="0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Franklin Gothic Medium"/>
                  <a:cs typeface="Franklin Gothic Medium"/>
                </a:rPr>
                <a:t> are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9351" y="2012434"/>
              <a:ext cx="29360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9351" y="2590284"/>
              <a:ext cx="2816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9351" y="3157438"/>
              <a:ext cx="29262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53" y="3782258"/>
              <a:ext cx="45324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ABC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). 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051" y="4017386"/>
            <a:ext cx="4732115" cy="1158001"/>
            <a:chOff x="2555051" y="3757036"/>
            <a:chExt cx="4732115" cy="1158001"/>
          </a:xfrm>
        </p:grpSpPr>
        <p:sp>
          <p:nvSpPr>
            <p:cNvPr id="13" name="Freeform 12"/>
            <p:cNvSpPr/>
            <p:nvPr/>
          </p:nvSpPr>
          <p:spPr>
            <a:xfrm>
              <a:off x="2555051" y="3757036"/>
              <a:ext cx="4128134" cy="692150"/>
            </a:xfrm>
            <a:custGeom>
              <a:avLst/>
              <a:gdLst>
                <a:gd name="connsiteX0" fmla="*/ 3861714 w 3900897"/>
                <a:gd name="connsiteY0" fmla="*/ 222250 h 654050"/>
                <a:gd name="connsiteX1" fmla="*/ 3798214 w 3900897"/>
                <a:gd name="connsiteY1" fmla="*/ 184150 h 654050"/>
                <a:gd name="connsiteX2" fmla="*/ 3715664 w 3900897"/>
                <a:gd name="connsiteY2" fmla="*/ 165100 h 654050"/>
                <a:gd name="connsiteX3" fmla="*/ 3690264 w 3900897"/>
                <a:gd name="connsiteY3" fmla="*/ 152400 h 654050"/>
                <a:gd name="connsiteX4" fmla="*/ 3620414 w 3900897"/>
                <a:gd name="connsiteY4" fmla="*/ 139700 h 654050"/>
                <a:gd name="connsiteX5" fmla="*/ 3595014 w 3900897"/>
                <a:gd name="connsiteY5" fmla="*/ 127000 h 654050"/>
                <a:gd name="connsiteX6" fmla="*/ 3474364 w 3900897"/>
                <a:gd name="connsiteY6" fmla="*/ 107950 h 654050"/>
                <a:gd name="connsiteX7" fmla="*/ 3372764 w 3900897"/>
                <a:gd name="connsiteY7" fmla="*/ 88900 h 654050"/>
                <a:gd name="connsiteX8" fmla="*/ 3309264 w 3900897"/>
                <a:gd name="connsiteY8" fmla="*/ 76200 h 654050"/>
                <a:gd name="connsiteX9" fmla="*/ 3017164 w 3900897"/>
                <a:gd name="connsiteY9" fmla="*/ 63500 h 654050"/>
                <a:gd name="connsiteX10" fmla="*/ 2458364 w 3900897"/>
                <a:gd name="connsiteY10" fmla="*/ 50800 h 654050"/>
                <a:gd name="connsiteX11" fmla="*/ 1817014 w 3900897"/>
                <a:gd name="connsiteY11" fmla="*/ 38100 h 654050"/>
                <a:gd name="connsiteX12" fmla="*/ 1709064 w 3900897"/>
                <a:gd name="connsiteY12" fmla="*/ 25400 h 654050"/>
                <a:gd name="connsiteX13" fmla="*/ 1582064 w 3900897"/>
                <a:gd name="connsiteY13" fmla="*/ 19050 h 654050"/>
                <a:gd name="connsiteX14" fmla="*/ 1524914 w 3900897"/>
                <a:gd name="connsiteY14" fmla="*/ 12700 h 654050"/>
                <a:gd name="connsiteX15" fmla="*/ 1474114 w 3900897"/>
                <a:gd name="connsiteY15" fmla="*/ 6350 h 654050"/>
                <a:gd name="connsiteX16" fmla="*/ 1328064 w 3900897"/>
                <a:gd name="connsiteY16" fmla="*/ 0 h 654050"/>
                <a:gd name="connsiteX17" fmla="*/ 762914 w 3900897"/>
                <a:gd name="connsiteY17" fmla="*/ 6350 h 654050"/>
                <a:gd name="connsiteX18" fmla="*/ 553364 w 3900897"/>
                <a:gd name="connsiteY18" fmla="*/ 19050 h 654050"/>
                <a:gd name="connsiteX19" fmla="*/ 508914 w 3900897"/>
                <a:gd name="connsiteY19" fmla="*/ 31750 h 654050"/>
                <a:gd name="connsiteX20" fmla="*/ 369214 w 3900897"/>
                <a:gd name="connsiteY20" fmla="*/ 44450 h 654050"/>
                <a:gd name="connsiteX21" fmla="*/ 299364 w 3900897"/>
                <a:gd name="connsiteY21" fmla="*/ 57150 h 654050"/>
                <a:gd name="connsiteX22" fmla="*/ 235864 w 3900897"/>
                <a:gd name="connsiteY22" fmla="*/ 82550 h 654050"/>
                <a:gd name="connsiteX23" fmla="*/ 216814 w 3900897"/>
                <a:gd name="connsiteY23" fmla="*/ 88900 h 654050"/>
                <a:gd name="connsiteX24" fmla="*/ 159664 w 3900897"/>
                <a:gd name="connsiteY24" fmla="*/ 101600 h 654050"/>
                <a:gd name="connsiteX25" fmla="*/ 134264 w 3900897"/>
                <a:gd name="connsiteY25" fmla="*/ 107950 h 654050"/>
                <a:gd name="connsiteX26" fmla="*/ 108864 w 3900897"/>
                <a:gd name="connsiteY26" fmla="*/ 127000 h 654050"/>
                <a:gd name="connsiteX27" fmla="*/ 51714 w 3900897"/>
                <a:gd name="connsiteY27" fmla="*/ 177800 h 654050"/>
                <a:gd name="connsiteX28" fmla="*/ 26314 w 3900897"/>
                <a:gd name="connsiteY28" fmla="*/ 215900 h 654050"/>
                <a:gd name="connsiteX29" fmla="*/ 7264 w 3900897"/>
                <a:gd name="connsiteY29" fmla="*/ 260350 h 654050"/>
                <a:gd name="connsiteX30" fmla="*/ 7264 w 3900897"/>
                <a:gd name="connsiteY30" fmla="*/ 361950 h 654050"/>
                <a:gd name="connsiteX31" fmla="*/ 13614 w 3900897"/>
                <a:gd name="connsiteY31" fmla="*/ 387350 h 654050"/>
                <a:gd name="connsiteX32" fmla="*/ 32664 w 3900897"/>
                <a:gd name="connsiteY32" fmla="*/ 412750 h 654050"/>
                <a:gd name="connsiteX33" fmla="*/ 39014 w 3900897"/>
                <a:gd name="connsiteY33" fmla="*/ 431800 h 654050"/>
                <a:gd name="connsiteX34" fmla="*/ 108864 w 3900897"/>
                <a:gd name="connsiteY34" fmla="*/ 488950 h 654050"/>
                <a:gd name="connsiteX35" fmla="*/ 146964 w 3900897"/>
                <a:gd name="connsiteY35" fmla="*/ 508000 h 654050"/>
                <a:gd name="connsiteX36" fmla="*/ 223164 w 3900897"/>
                <a:gd name="connsiteY36" fmla="*/ 546100 h 654050"/>
                <a:gd name="connsiteX37" fmla="*/ 324764 w 3900897"/>
                <a:gd name="connsiteY37" fmla="*/ 565150 h 654050"/>
                <a:gd name="connsiteX38" fmla="*/ 426364 w 3900897"/>
                <a:gd name="connsiteY38" fmla="*/ 584200 h 654050"/>
                <a:gd name="connsiteX39" fmla="*/ 477164 w 3900897"/>
                <a:gd name="connsiteY39" fmla="*/ 596900 h 654050"/>
                <a:gd name="connsiteX40" fmla="*/ 527964 w 3900897"/>
                <a:gd name="connsiteY40" fmla="*/ 603250 h 654050"/>
                <a:gd name="connsiteX41" fmla="*/ 578764 w 3900897"/>
                <a:gd name="connsiteY41" fmla="*/ 615950 h 654050"/>
                <a:gd name="connsiteX42" fmla="*/ 858164 w 3900897"/>
                <a:gd name="connsiteY42" fmla="*/ 635000 h 654050"/>
                <a:gd name="connsiteX43" fmla="*/ 1258214 w 3900897"/>
                <a:gd name="connsiteY43" fmla="*/ 654050 h 654050"/>
                <a:gd name="connsiteX44" fmla="*/ 1880514 w 3900897"/>
                <a:gd name="connsiteY44" fmla="*/ 641350 h 654050"/>
                <a:gd name="connsiteX45" fmla="*/ 1931314 w 3900897"/>
                <a:gd name="connsiteY45" fmla="*/ 635000 h 654050"/>
                <a:gd name="connsiteX46" fmla="*/ 2172614 w 3900897"/>
                <a:gd name="connsiteY46" fmla="*/ 628650 h 654050"/>
                <a:gd name="connsiteX47" fmla="*/ 2547264 w 3900897"/>
                <a:gd name="connsiteY47" fmla="*/ 609600 h 654050"/>
                <a:gd name="connsiteX48" fmla="*/ 2617114 w 3900897"/>
                <a:gd name="connsiteY48" fmla="*/ 603250 h 654050"/>
                <a:gd name="connsiteX49" fmla="*/ 2712364 w 3900897"/>
                <a:gd name="connsiteY49" fmla="*/ 596900 h 654050"/>
                <a:gd name="connsiteX50" fmla="*/ 2940964 w 3900897"/>
                <a:gd name="connsiteY50" fmla="*/ 584200 h 654050"/>
                <a:gd name="connsiteX51" fmla="*/ 3036214 w 3900897"/>
                <a:gd name="connsiteY51" fmla="*/ 571500 h 654050"/>
                <a:gd name="connsiteX52" fmla="*/ 3118764 w 3900897"/>
                <a:gd name="connsiteY52" fmla="*/ 565150 h 654050"/>
                <a:gd name="connsiteX53" fmla="*/ 3252114 w 3900897"/>
                <a:gd name="connsiteY53" fmla="*/ 546100 h 654050"/>
                <a:gd name="connsiteX54" fmla="*/ 3309264 w 3900897"/>
                <a:gd name="connsiteY54" fmla="*/ 533400 h 654050"/>
                <a:gd name="connsiteX55" fmla="*/ 3366414 w 3900897"/>
                <a:gd name="connsiteY55" fmla="*/ 527050 h 654050"/>
                <a:gd name="connsiteX56" fmla="*/ 3499764 w 3900897"/>
                <a:gd name="connsiteY56" fmla="*/ 501650 h 654050"/>
                <a:gd name="connsiteX57" fmla="*/ 3595014 w 3900897"/>
                <a:gd name="connsiteY57" fmla="*/ 469900 h 654050"/>
                <a:gd name="connsiteX58" fmla="*/ 3645814 w 3900897"/>
                <a:gd name="connsiteY58" fmla="*/ 457200 h 654050"/>
                <a:gd name="connsiteX59" fmla="*/ 3671214 w 3900897"/>
                <a:gd name="connsiteY59" fmla="*/ 450850 h 654050"/>
                <a:gd name="connsiteX60" fmla="*/ 3734714 w 3900897"/>
                <a:gd name="connsiteY60" fmla="*/ 431800 h 654050"/>
                <a:gd name="connsiteX61" fmla="*/ 3760114 w 3900897"/>
                <a:gd name="connsiteY61" fmla="*/ 419100 h 654050"/>
                <a:gd name="connsiteX62" fmla="*/ 3810914 w 3900897"/>
                <a:gd name="connsiteY62" fmla="*/ 406400 h 654050"/>
                <a:gd name="connsiteX63" fmla="*/ 3849014 w 3900897"/>
                <a:gd name="connsiteY63" fmla="*/ 381000 h 654050"/>
                <a:gd name="connsiteX64" fmla="*/ 3868064 w 3900897"/>
                <a:gd name="connsiteY64" fmla="*/ 342900 h 654050"/>
                <a:gd name="connsiteX65" fmla="*/ 3880764 w 3900897"/>
                <a:gd name="connsiteY65" fmla="*/ 323850 h 654050"/>
                <a:gd name="connsiteX66" fmla="*/ 3887114 w 3900897"/>
                <a:gd name="connsiteY66" fmla="*/ 304800 h 654050"/>
                <a:gd name="connsiteX67" fmla="*/ 3899814 w 3900897"/>
                <a:gd name="connsiteY67" fmla="*/ 254000 h 654050"/>
                <a:gd name="connsiteX68" fmla="*/ 3899814 w 3900897"/>
                <a:gd name="connsiteY68" fmla="*/ 18415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900897" h="654050">
                  <a:moveTo>
                    <a:pt x="3861714" y="222250"/>
                  </a:moveTo>
                  <a:cubicBezTo>
                    <a:pt x="3847223" y="212589"/>
                    <a:pt x="3817740" y="190659"/>
                    <a:pt x="3798214" y="184150"/>
                  </a:cubicBezTo>
                  <a:cubicBezTo>
                    <a:pt x="3775237" y="176491"/>
                    <a:pt x="3740850" y="170137"/>
                    <a:pt x="3715664" y="165100"/>
                  </a:cubicBezTo>
                  <a:cubicBezTo>
                    <a:pt x="3707197" y="160867"/>
                    <a:pt x="3699244" y="155393"/>
                    <a:pt x="3690264" y="152400"/>
                  </a:cubicBezTo>
                  <a:cubicBezTo>
                    <a:pt x="3681389" y="149442"/>
                    <a:pt x="3626811" y="140766"/>
                    <a:pt x="3620414" y="139700"/>
                  </a:cubicBezTo>
                  <a:cubicBezTo>
                    <a:pt x="3611947" y="135467"/>
                    <a:pt x="3604197" y="129296"/>
                    <a:pt x="3595014" y="127000"/>
                  </a:cubicBezTo>
                  <a:cubicBezTo>
                    <a:pt x="3475635" y="97155"/>
                    <a:pt x="3560822" y="126477"/>
                    <a:pt x="3474364" y="107950"/>
                  </a:cubicBezTo>
                  <a:cubicBezTo>
                    <a:pt x="3283503" y="67051"/>
                    <a:pt x="3604419" y="125477"/>
                    <a:pt x="3372764" y="88900"/>
                  </a:cubicBezTo>
                  <a:cubicBezTo>
                    <a:pt x="3351442" y="85533"/>
                    <a:pt x="3330795" y="77738"/>
                    <a:pt x="3309264" y="76200"/>
                  </a:cubicBezTo>
                  <a:cubicBezTo>
                    <a:pt x="3212053" y="69256"/>
                    <a:pt x="3114592" y="65936"/>
                    <a:pt x="3017164" y="63500"/>
                  </a:cubicBezTo>
                  <a:lnTo>
                    <a:pt x="2458364" y="50800"/>
                  </a:lnTo>
                  <a:cubicBezTo>
                    <a:pt x="1828768" y="38921"/>
                    <a:pt x="2339064" y="50241"/>
                    <a:pt x="1817014" y="38100"/>
                  </a:cubicBezTo>
                  <a:lnTo>
                    <a:pt x="1709064" y="25400"/>
                  </a:lnTo>
                  <a:cubicBezTo>
                    <a:pt x="1666778" y="22484"/>
                    <a:pt x="1624397" y="21167"/>
                    <a:pt x="1582064" y="19050"/>
                  </a:cubicBezTo>
                  <a:lnTo>
                    <a:pt x="1524914" y="12700"/>
                  </a:lnTo>
                  <a:cubicBezTo>
                    <a:pt x="1507966" y="10706"/>
                    <a:pt x="1491144" y="7449"/>
                    <a:pt x="1474114" y="6350"/>
                  </a:cubicBezTo>
                  <a:cubicBezTo>
                    <a:pt x="1425486" y="3213"/>
                    <a:pt x="1376747" y="2117"/>
                    <a:pt x="1328064" y="0"/>
                  </a:cubicBezTo>
                  <a:lnTo>
                    <a:pt x="762914" y="6350"/>
                  </a:lnTo>
                  <a:cubicBezTo>
                    <a:pt x="692957" y="8070"/>
                    <a:pt x="553364" y="19050"/>
                    <a:pt x="553364" y="19050"/>
                  </a:cubicBezTo>
                  <a:cubicBezTo>
                    <a:pt x="538547" y="23283"/>
                    <a:pt x="524060" y="28910"/>
                    <a:pt x="508914" y="31750"/>
                  </a:cubicBezTo>
                  <a:cubicBezTo>
                    <a:pt x="479553" y="37255"/>
                    <a:pt x="391369" y="42234"/>
                    <a:pt x="369214" y="44450"/>
                  </a:cubicBezTo>
                  <a:cubicBezTo>
                    <a:pt x="331293" y="48242"/>
                    <a:pt x="330440" y="49381"/>
                    <a:pt x="299364" y="57150"/>
                  </a:cubicBezTo>
                  <a:cubicBezTo>
                    <a:pt x="266493" y="79064"/>
                    <a:pt x="289670" y="66408"/>
                    <a:pt x="235864" y="82550"/>
                  </a:cubicBezTo>
                  <a:cubicBezTo>
                    <a:pt x="229453" y="84473"/>
                    <a:pt x="223308" y="87277"/>
                    <a:pt x="216814" y="88900"/>
                  </a:cubicBezTo>
                  <a:cubicBezTo>
                    <a:pt x="197882" y="93633"/>
                    <a:pt x="178679" y="97212"/>
                    <a:pt x="159664" y="101600"/>
                  </a:cubicBezTo>
                  <a:cubicBezTo>
                    <a:pt x="151160" y="103562"/>
                    <a:pt x="142731" y="105833"/>
                    <a:pt x="134264" y="107950"/>
                  </a:cubicBezTo>
                  <a:cubicBezTo>
                    <a:pt x="125797" y="114300"/>
                    <a:pt x="116731" y="119920"/>
                    <a:pt x="108864" y="127000"/>
                  </a:cubicBezTo>
                  <a:cubicBezTo>
                    <a:pt x="46726" y="182924"/>
                    <a:pt x="93629" y="149857"/>
                    <a:pt x="51714" y="177800"/>
                  </a:cubicBezTo>
                  <a:cubicBezTo>
                    <a:pt x="43247" y="190500"/>
                    <a:pt x="31141" y="201420"/>
                    <a:pt x="26314" y="215900"/>
                  </a:cubicBezTo>
                  <a:cubicBezTo>
                    <a:pt x="16971" y="243930"/>
                    <a:pt x="22957" y="228963"/>
                    <a:pt x="7264" y="260350"/>
                  </a:cubicBezTo>
                  <a:cubicBezTo>
                    <a:pt x="-2724" y="310290"/>
                    <a:pt x="-2115" y="291609"/>
                    <a:pt x="7264" y="361950"/>
                  </a:cubicBezTo>
                  <a:cubicBezTo>
                    <a:pt x="8417" y="370601"/>
                    <a:pt x="9711" y="379544"/>
                    <a:pt x="13614" y="387350"/>
                  </a:cubicBezTo>
                  <a:cubicBezTo>
                    <a:pt x="18347" y="396816"/>
                    <a:pt x="26314" y="404283"/>
                    <a:pt x="32664" y="412750"/>
                  </a:cubicBezTo>
                  <a:cubicBezTo>
                    <a:pt x="34781" y="419100"/>
                    <a:pt x="34998" y="426445"/>
                    <a:pt x="39014" y="431800"/>
                  </a:cubicBezTo>
                  <a:cubicBezTo>
                    <a:pt x="57141" y="455969"/>
                    <a:pt x="83210" y="473985"/>
                    <a:pt x="108864" y="488950"/>
                  </a:cubicBezTo>
                  <a:cubicBezTo>
                    <a:pt x="121129" y="496104"/>
                    <a:pt x="134499" y="501201"/>
                    <a:pt x="146964" y="508000"/>
                  </a:cubicBezTo>
                  <a:cubicBezTo>
                    <a:pt x="185076" y="528788"/>
                    <a:pt x="177114" y="530750"/>
                    <a:pt x="223164" y="546100"/>
                  </a:cubicBezTo>
                  <a:cubicBezTo>
                    <a:pt x="263577" y="559571"/>
                    <a:pt x="282986" y="559928"/>
                    <a:pt x="324764" y="565150"/>
                  </a:cubicBezTo>
                  <a:cubicBezTo>
                    <a:pt x="422499" y="593074"/>
                    <a:pt x="310543" y="563761"/>
                    <a:pt x="426364" y="584200"/>
                  </a:cubicBezTo>
                  <a:cubicBezTo>
                    <a:pt x="443553" y="587233"/>
                    <a:pt x="460008" y="593683"/>
                    <a:pt x="477164" y="596900"/>
                  </a:cubicBezTo>
                  <a:cubicBezTo>
                    <a:pt x="493937" y="600045"/>
                    <a:pt x="511191" y="600105"/>
                    <a:pt x="527964" y="603250"/>
                  </a:cubicBezTo>
                  <a:cubicBezTo>
                    <a:pt x="545120" y="606467"/>
                    <a:pt x="561390" y="614279"/>
                    <a:pt x="578764" y="615950"/>
                  </a:cubicBezTo>
                  <a:cubicBezTo>
                    <a:pt x="671685" y="624885"/>
                    <a:pt x="764920" y="630560"/>
                    <a:pt x="858164" y="635000"/>
                  </a:cubicBezTo>
                  <a:lnTo>
                    <a:pt x="1258214" y="654050"/>
                  </a:lnTo>
                  <a:lnTo>
                    <a:pt x="1880514" y="641350"/>
                  </a:lnTo>
                  <a:cubicBezTo>
                    <a:pt x="1897572" y="640867"/>
                    <a:pt x="1914265" y="635741"/>
                    <a:pt x="1931314" y="635000"/>
                  </a:cubicBezTo>
                  <a:cubicBezTo>
                    <a:pt x="2011699" y="631505"/>
                    <a:pt x="2092181" y="630767"/>
                    <a:pt x="2172614" y="628650"/>
                  </a:cubicBezTo>
                  <a:cubicBezTo>
                    <a:pt x="2606906" y="598699"/>
                    <a:pt x="2102423" y="631300"/>
                    <a:pt x="2547264" y="609600"/>
                  </a:cubicBezTo>
                  <a:cubicBezTo>
                    <a:pt x="2570616" y="608461"/>
                    <a:pt x="2593804" y="605043"/>
                    <a:pt x="2617114" y="603250"/>
                  </a:cubicBezTo>
                  <a:cubicBezTo>
                    <a:pt x="2648841" y="600809"/>
                    <a:pt x="2680598" y="598769"/>
                    <a:pt x="2712364" y="596900"/>
                  </a:cubicBezTo>
                  <a:lnTo>
                    <a:pt x="2940964" y="584200"/>
                  </a:lnTo>
                  <a:cubicBezTo>
                    <a:pt x="3212091" y="564117"/>
                    <a:pt x="2883710" y="588445"/>
                    <a:pt x="3036214" y="571500"/>
                  </a:cubicBezTo>
                  <a:cubicBezTo>
                    <a:pt x="3063643" y="568452"/>
                    <a:pt x="3091247" y="567267"/>
                    <a:pt x="3118764" y="565150"/>
                  </a:cubicBezTo>
                  <a:cubicBezTo>
                    <a:pt x="3304864" y="527930"/>
                    <a:pt x="3052811" y="575995"/>
                    <a:pt x="3252114" y="546100"/>
                  </a:cubicBezTo>
                  <a:cubicBezTo>
                    <a:pt x="3271413" y="543205"/>
                    <a:pt x="3290015" y="536608"/>
                    <a:pt x="3309264" y="533400"/>
                  </a:cubicBezTo>
                  <a:cubicBezTo>
                    <a:pt x="3328170" y="530249"/>
                    <a:pt x="3347364" y="529167"/>
                    <a:pt x="3366414" y="527050"/>
                  </a:cubicBezTo>
                  <a:cubicBezTo>
                    <a:pt x="3447744" y="499940"/>
                    <a:pt x="3403553" y="509668"/>
                    <a:pt x="3499764" y="501650"/>
                  </a:cubicBezTo>
                  <a:cubicBezTo>
                    <a:pt x="3545053" y="483534"/>
                    <a:pt x="3534127" y="486813"/>
                    <a:pt x="3595014" y="469900"/>
                  </a:cubicBezTo>
                  <a:cubicBezTo>
                    <a:pt x="3611832" y="465228"/>
                    <a:pt x="3628881" y="461433"/>
                    <a:pt x="3645814" y="457200"/>
                  </a:cubicBezTo>
                  <a:cubicBezTo>
                    <a:pt x="3654281" y="455083"/>
                    <a:pt x="3663111" y="454091"/>
                    <a:pt x="3671214" y="450850"/>
                  </a:cubicBezTo>
                  <a:cubicBezTo>
                    <a:pt x="3712985" y="434142"/>
                    <a:pt x="3691787" y="440385"/>
                    <a:pt x="3734714" y="431800"/>
                  </a:cubicBezTo>
                  <a:cubicBezTo>
                    <a:pt x="3743181" y="427567"/>
                    <a:pt x="3751134" y="422093"/>
                    <a:pt x="3760114" y="419100"/>
                  </a:cubicBezTo>
                  <a:cubicBezTo>
                    <a:pt x="3774188" y="414409"/>
                    <a:pt x="3796657" y="414320"/>
                    <a:pt x="3810914" y="406400"/>
                  </a:cubicBezTo>
                  <a:cubicBezTo>
                    <a:pt x="3824257" y="398987"/>
                    <a:pt x="3849014" y="381000"/>
                    <a:pt x="3849014" y="381000"/>
                  </a:cubicBezTo>
                  <a:cubicBezTo>
                    <a:pt x="3885410" y="326405"/>
                    <a:pt x="3841774" y="395480"/>
                    <a:pt x="3868064" y="342900"/>
                  </a:cubicBezTo>
                  <a:cubicBezTo>
                    <a:pt x="3871477" y="336074"/>
                    <a:pt x="3877351" y="330676"/>
                    <a:pt x="3880764" y="323850"/>
                  </a:cubicBezTo>
                  <a:cubicBezTo>
                    <a:pt x="3883757" y="317863"/>
                    <a:pt x="3885353" y="311258"/>
                    <a:pt x="3887114" y="304800"/>
                  </a:cubicBezTo>
                  <a:cubicBezTo>
                    <a:pt x="3891707" y="287961"/>
                    <a:pt x="3897987" y="271359"/>
                    <a:pt x="3899814" y="254000"/>
                  </a:cubicBezTo>
                  <a:cubicBezTo>
                    <a:pt x="3902251" y="230845"/>
                    <a:pt x="3899814" y="207433"/>
                    <a:pt x="3899814" y="18415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6950" y="4453372"/>
              <a:ext cx="24802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This is important!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7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game</a:t>
            </a:r>
            <a:r>
              <a:rPr lang="en-US" altLang="zh-CN" dirty="0"/>
              <a:t> ----understand conditional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coin was just tossed and it came out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tails. How does this affect your chances?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387" y="2423481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6387" y="4522594"/>
            <a:ext cx="149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 | F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9" name="Picture 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2" y="1226562"/>
            <a:ext cx="923210" cy="925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387" y="296923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387" y="3572997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4381" y="2830228"/>
            <a:ext cx="2646405" cy="947700"/>
            <a:chOff x="4654381" y="2830228"/>
            <a:chExt cx="2646405" cy="947700"/>
          </a:xfrm>
        </p:grpSpPr>
        <p:sp>
          <p:nvSpPr>
            <p:cNvPr id="7" name="TextBox 6"/>
            <p:cNvSpPr txBox="1"/>
            <p:nvPr/>
          </p:nvSpPr>
          <p:spPr>
            <a:xfrm>
              <a:off x="4831411" y="2946931"/>
              <a:ext cx="23037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reduced sample </a:t>
              </a:r>
            </a:p>
            <a:p>
              <a:pPr algn="ctr"/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space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endParaRPr lang="en-US" sz="2400" baseline="-25000" dirty="0">
                <a:latin typeface="Garamond"/>
                <a:cs typeface="Garamond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5888341" y="1596268"/>
              <a:ext cx="178486" cy="2646405"/>
            </a:xfrm>
            <a:prstGeom prst="leftBrace">
              <a:avLst>
                <a:gd name="adj1" fmla="val 46795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87838" y="2691027"/>
            <a:ext cx="264983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17167" y="3833536"/>
            <a:ext cx="19232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02855" y="4522594"/>
            <a:ext cx="223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 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|/|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4619006" y="4531046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1/4</a:t>
            </a:r>
          </a:p>
        </p:txBody>
      </p:sp>
    </p:spTree>
    <p:extLst>
      <p:ext uri="{BB962C8B-B14F-4D97-AF65-F5344CB8AC3E}">
        <p14:creationId xmlns:p14="http://schemas.microsoft.com/office/powerpoint/2010/main" val="36219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8367" y="3226078"/>
            <a:ext cx="336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05517" y="3880128"/>
            <a:ext cx="322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05517" y="4523482"/>
            <a:ext cx="322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56267" y="5351502"/>
            <a:ext cx="451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1948" y="29644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8869" y="36510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819" y="4308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2057" y="51345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✗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331494" y="5862022"/>
            <a:ext cx="3615738" cy="412810"/>
            <a:chOff x="1331494" y="5862022"/>
            <a:chExt cx="3615738" cy="412810"/>
          </a:xfrm>
        </p:grpSpPr>
        <p:sp>
          <p:nvSpPr>
            <p:cNvPr id="17" name="TextBox 16"/>
            <p:cNvSpPr txBox="1"/>
            <p:nvPr/>
          </p:nvSpPr>
          <p:spPr>
            <a:xfrm>
              <a:off x="2734844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0344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3875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494" y="587472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1/36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75374" y="3715281"/>
            <a:ext cx="1914157" cy="1730492"/>
            <a:chOff x="5875374" y="3893081"/>
            <a:chExt cx="1914157" cy="1730492"/>
          </a:xfrm>
        </p:grpSpPr>
        <p:sp>
          <p:nvSpPr>
            <p:cNvPr id="22" name="Arc 21"/>
            <p:cNvSpPr/>
            <p:nvPr/>
          </p:nvSpPr>
          <p:spPr>
            <a:xfrm>
              <a:off x="6411779" y="3910593"/>
              <a:ext cx="799084" cy="1379349"/>
            </a:xfrm>
            <a:custGeom>
              <a:avLst/>
              <a:gdLst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399541 w 799084"/>
                <a:gd name="connsiteY2" fmla="*/ 661799 h 1379349"/>
                <a:gd name="connsiteX3" fmla="*/ 600136 w 799084"/>
                <a:gd name="connsiteY3" fmla="*/ 723072 h 1379349"/>
                <a:gd name="connsiteX4" fmla="*/ 612600 w 799084"/>
                <a:gd name="connsiteY4" fmla="*/ 733356 h 1379349"/>
                <a:gd name="connsiteX5" fmla="*/ 399541 w 799084"/>
                <a:gd name="connsiteY5" fmla="*/ 499874 h 1379349"/>
                <a:gd name="connsiteX6" fmla="*/ 403333 w 799084"/>
                <a:gd name="connsiteY6" fmla="*/ 23 h 1379349"/>
                <a:gd name="connsiteX7" fmla="*/ 781550 w 799084"/>
                <a:gd name="connsiteY7" fmla="*/ 353439 h 1379349"/>
                <a:gd name="connsiteX8" fmla="*/ 756987 w 799084"/>
                <a:gd name="connsiteY8" fmla="*/ 723224 h 1379349"/>
                <a:gd name="connsiteX9" fmla="*/ 701072 w 799084"/>
                <a:gd name="connsiteY9" fmla="*/ 827403 h 1379349"/>
                <a:gd name="connsiteX10" fmla="*/ 730122 w 799084"/>
                <a:gd name="connsiteY10" fmla="*/ 880923 h 1379349"/>
                <a:gd name="connsiteX11" fmla="*/ 758316 w 799084"/>
                <a:gd name="connsiteY11" fmla="*/ 1020574 h 1379349"/>
                <a:gd name="connsiteX12" fmla="*/ 399541 w 799084"/>
                <a:gd name="connsiteY12" fmla="*/ 1379349 h 1379349"/>
                <a:gd name="connsiteX13" fmla="*/ 40766 w 799084"/>
                <a:gd name="connsiteY13" fmla="*/ 1020574 h 1379349"/>
                <a:gd name="connsiteX14" fmla="*/ 102039 w 799084"/>
                <a:gd name="connsiteY14" fmla="*/ 819980 h 1379349"/>
                <a:gd name="connsiteX15" fmla="*/ 127920 w 799084"/>
                <a:gd name="connsiteY15" fmla="*/ 788612 h 1379349"/>
                <a:gd name="connsiteX16" fmla="*/ 95065 w 799084"/>
                <a:gd name="connsiteY16" fmla="*/ 823537 h 1379349"/>
                <a:gd name="connsiteX17" fmla="*/ 19055 w 799084"/>
                <a:gd name="connsiteY17" fmla="*/ 347363 h 1379349"/>
                <a:gd name="connsiteX18" fmla="*/ 403333 w 799084"/>
                <a:gd name="connsiteY18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600136 w 799084"/>
                <a:gd name="connsiteY2" fmla="*/ 723072 h 1379349"/>
                <a:gd name="connsiteX3" fmla="*/ 612600 w 799084"/>
                <a:gd name="connsiteY3" fmla="*/ 733356 h 1379349"/>
                <a:gd name="connsiteX4" fmla="*/ 399541 w 799084"/>
                <a:gd name="connsiteY4" fmla="*/ 499874 h 1379349"/>
                <a:gd name="connsiteX5" fmla="*/ 403333 w 799084"/>
                <a:gd name="connsiteY5" fmla="*/ 23 h 1379349"/>
                <a:gd name="connsiteX6" fmla="*/ 781550 w 799084"/>
                <a:gd name="connsiteY6" fmla="*/ 353439 h 1379349"/>
                <a:gd name="connsiteX7" fmla="*/ 756987 w 799084"/>
                <a:gd name="connsiteY7" fmla="*/ 723224 h 1379349"/>
                <a:gd name="connsiteX8" fmla="*/ 701072 w 799084"/>
                <a:gd name="connsiteY8" fmla="*/ 827403 h 1379349"/>
                <a:gd name="connsiteX9" fmla="*/ 730122 w 799084"/>
                <a:gd name="connsiteY9" fmla="*/ 880923 h 1379349"/>
                <a:gd name="connsiteX10" fmla="*/ 758316 w 799084"/>
                <a:gd name="connsiteY10" fmla="*/ 1020574 h 1379349"/>
                <a:gd name="connsiteX11" fmla="*/ 399541 w 799084"/>
                <a:gd name="connsiteY11" fmla="*/ 1379349 h 1379349"/>
                <a:gd name="connsiteX12" fmla="*/ 40766 w 799084"/>
                <a:gd name="connsiteY12" fmla="*/ 1020574 h 1379349"/>
                <a:gd name="connsiteX13" fmla="*/ 102039 w 799084"/>
                <a:gd name="connsiteY13" fmla="*/ 819980 h 1379349"/>
                <a:gd name="connsiteX14" fmla="*/ 127920 w 799084"/>
                <a:gd name="connsiteY14" fmla="*/ 788612 h 1379349"/>
                <a:gd name="connsiteX15" fmla="*/ 95065 w 799084"/>
                <a:gd name="connsiteY15" fmla="*/ 823537 h 1379349"/>
                <a:gd name="connsiteX16" fmla="*/ 19055 w 799084"/>
                <a:gd name="connsiteY16" fmla="*/ 347363 h 1379349"/>
                <a:gd name="connsiteX17" fmla="*/ 403333 w 799084"/>
                <a:gd name="connsiteY17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600136 w 799084"/>
                <a:gd name="connsiteY2" fmla="*/ 723072 h 1379349"/>
                <a:gd name="connsiteX3" fmla="*/ 399541 w 799084"/>
                <a:gd name="connsiteY3" fmla="*/ 499874 h 1379349"/>
                <a:gd name="connsiteX4" fmla="*/ 403333 w 799084"/>
                <a:gd name="connsiteY4" fmla="*/ 23 h 1379349"/>
                <a:gd name="connsiteX5" fmla="*/ 781550 w 799084"/>
                <a:gd name="connsiteY5" fmla="*/ 353439 h 1379349"/>
                <a:gd name="connsiteX6" fmla="*/ 756987 w 799084"/>
                <a:gd name="connsiteY6" fmla="*/ 723224 h 1379349"/>
                <a:gd name="connsiteX7" fmla="*/ 701072 w 799084"/>
                <a:gd name="connsiteY7" fmla="*/ 827403 h 1379349"/>
                <a:gd name="connsiteX8" fmla="*/ 730122 w 799084"/>
                <a:gd name="connsiteY8" fmla="*/ 880923 h 1379349"/>
                <a:gd name="connsiteX9" fmla="*/ 758316 w 799084"/>
                <a:gd name="connsiteY9" fmla="*/ 1020574 h 1379349"/>
                <a:gd name="connsiteX10" fmla="*/ 399541 w 799084"/>
                <a:gd name="connsiteY10" fmla="*/ 1379349 h 1379349"/>
                <a:gd name="connsiteX11" fmla="*/ 40766 w 799084"/>
                <a:gd name="connsiteY11" fmla="*/ 1020574 h 1379349"/>
                <a:gd name="connsiteX12" fmla="*/ 102039 w 799084"/>
                <a:gd name="connsiteY12" fmla="*/ 819980 h 1379349"/>
                <a:gd name="connsiteX13" fmla="*/ 127920 w 799084"/>
                <a:gd name="connsiteY13" fmla="*/ 788612 h 1379349"/>
                <a:gd name="connsiteX14" fmla="*/ 95065 w 799084"/>
                <a:gd name="connsiteY14" fmla="*/ 823537 h 1379349"/>
                <a:gd name="connsiteX15" fmla="*/ 19055 w 799084"/>
                <a:gd name="connsiteY15" fmla="*/ 347363 h 1379349"/>
                <a:gd name="connsiteX16" fmla="*/ 403333 w 799084"/>
                <a:gd name="connsiteY16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399541 w 799084"/>
                <a:gd name="connsiteY2" fmla="*/ 499874 h 1379349"/>
                <a:gd name="connsiteX3" fmla="*/ 403333 w 799084"/>
                <a:gd name="connsiteY3" fmla="*/ 23 h 1379349"/>
                <a:gd name="connsiteX4" fmla="*/ 781550 w 799084"/>
                <a:gd name="connsiteY4" fmla="*/ 353439 h 1379349"/>
                <a:gd name="connsiteX5" fmla="*/ 756987 w 799084"/>
                <a:gd name="connsiteY5" fmla="*/ 723224 h 1379349"/>
                <a:gd name="connsiteX6" fmla="*/ 701072 w 799084"/>
                <a:gd name="connsiteY6" fmla="*/ 827403 h 1379349"/>
                <a:gd name="connsiteX7" fmla="*/ 730122 w 799084"/>
                <a:gd name="connsiteY7" fmla="*/ 880923 h 1379349"/>
                <a:gd name="connsiteX8" fmla="*/ 758316 w 799084"/>
                <a:gd name="connsiteY8" fmla="*/ 1020574 h 1379349"/>
                <a:gd name="connsiteX9" fmla="*/ 399541 w 799084"/>
                <a:gd name="connsiteY9" fmla="*/ 1379349 h 1379349"/>
                <a:gd name="connsiteX10" fmla="*/ 40766 w 799084"/>
                <a:gd name="connsiteY10" fmla="*/ 1020574 h 1379349"/>
                <a:gd name="connsiteX11" fmla="*/ 102039 w 799084"/>
                <a:gd name="connsiteY11" fmla="*/ 819980 h 1379349"/>
                <a:gd name="connsiteX12" fmla="*/ 127920 w 799084"/>
                <a:gd name="connsiteY12" fmla="*/ 788612 h 1379349"/>
                <a:gd name="connsiteX13" fmla="*/ 95065 w 799084"/>
                <a:gd name="connsiteY13" fmla="*/ 823537 h 1379349"/>
                <a:gd name="connsiteX14" fmla="*/ 19055 w 799084"/>
                <a:gd name="connsiteY14" fmla="*/ 347363 h 1379349"/>
                <a:gd name="connsiteX15" fmla="*/ 403333 w 799084"/>
                <a:gd name="connsiteY15" fmla="*/ 23 h 1379349"/>
                <a:gd name="connsiteX0" fmla="*/ 403333 w 799084"/>
                <a:gd name="connsiteY0" fmla="*/ 23 h 1379349"/>
                <a:gd name="connsiteX1" fmla="*/ 781550 w 799084"/>
                <a:gd name="connsiteY1" fmla="*/ 353439 h 1379349"/>
                <a:gd name="connsiteX2" fmla="*/ 756987 w 799084"/>
                <a:gd name="connsiteY2" fmla="*/ 723224 h 1379349"/>
                <a:gd name="connsiteX3" fmla="*/ 701072 w 799084"/>
                <a:gd name="connsiteY3" fmla="*/ 827403 h 1379349"/>
                <a:gd name="connsiteX4" fmla="*/ 730122 w 799084"/>
                <a:gd name="connsiteY4" fmla="*/ 880923 h 1379349"/>
                <a:gd name="connsiteX5" fmla="*/ 758316 w 799084"/>
                <a:gd name="connsiteY5" fmla="*/ 1020574 h 1379349"/>
                <a:gd name="connsiteX6" fmla="*/ 399541 w 799084"/>
                <a:gd name="connsiteY6" fmla="*/ 1379349 h 1379349"/>
                <a:gd name="connsiteX7" fmla="*/ 40766 w 799084"/>
                <a:gd name="connsiteY7" fmla="*/ 1020574 h 1379349"/>
                <a:gd name="connsiteX8" fmla="*/ 102039 w 799084"/>
                <a:gd name="connsiteY8" fmla="*/ 819980 h 1379349"/>
                <a:gd name="connsiteX9" fmla="*/ 127920 w 799084"/>
                <a:gd name="connsiteY9" fmla="*/ 788612 h 1379349"/>
                <a:gd name="connsiteX10" fmla="*/ 95065 w 799084"/>
                <a:gd name="connsiteY10" fmla="*/ 823537 h 1379349"/>
                <a:gd name="connsiteX11" fmla="*/ 19055 w 799084"/>
                <a:gd name="connsiteY11" fmla="*/ 347363 h 1379349"/>
                <a:gd name="connsiteX12" fmla="*/ 403333 w 799084"/>
                <a:gd name="connsiteY12" fmla="*/ 23 h 1379349"/>
                <a:gd name="connsiteX0" fmla="*/ 403333 w 799084"/>
                <a:gd name="connsiteY0" fmla="*/ 23 h 1379349"/>
                <a:gd name="connsiteX1" fmla="*/ 781550 w 799084"/>
                <a:gd name="connsiteY1" fmla="*/ 353439 h 1379349"/>
                <a:gd name="connsiteX2" fmla="*/ 756987 w 799084"/>
                <a:gd name="connsiteY2" fmla="*/ 723224 h 1379349"/>
                <a:gd name="connsiteX3" fmla="*/ 701072 w 799084"/>
                <a:gd name="connsiteY3" fmla="*/ 827403 h 1379349"/>
                <a:gd name="connsiteX4" fmla="*/ 730122 w 799084"/>
                <a:gd name="connsiteY4" fmla="*/ 880923 h 1379349"/>
                <a:gd name="connsiteX5" fmla="*/ 758316 w 799084"/>
                <a:gd name="connsiteY5" fmla="*/ 1020574 h 1379349"/>
                <a:gd name="connsiteX6" fmla="*/ 399541 w 799084"/>
                <a:gd name="connsiteY6" fmla="*/ 1379349 h 1379349"/>
                <a:gd name="connsiteX7" fmla="*/ 40766 w 799084"/>
                <a:gd name="connsiteY7" fmla="*/ 1020574 h 1379349"/>
                <a:gd name="connsiteX8" fmla="*/ 102039 w 799084"/>
                <a:gd name="connsiteY8" fmla="*/ 819980 h 1379349"/>
                <a:gd name="connsiteX9" fmla="*/ 95065 w 799084"/>
                <a:gd name="connsiteY9" fmla="*/ 823537 h 1379349"/>
                <a:gd name="connsiteX10" fmla="*/ 19055 w 799084"/>
                <a:gd name="connsiteY10" fmla="*/ 347363 h 1379349"/>
                <a:gd name="connsiteX11" fmla="*/ 403333 w 799084"/>
                <a:gd name="connsiteY11" fmla="*/ 23 h 137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084" h="1379349">
                  <a:moveTo>
                    <a:pt x="403333" y="23"/>
                  </a:moveTo>
                  <a:cubicBezTo>
                    <a:pt x="577500" y="2091"/>
                    <a:pt x="730526" y="145083"/>
                    <a:pt x="781550" y="353439"/>
                  </a:cubicBezTo>
                  <a:cubicBezTo>
                    <a:pt x="811955" y="477599"/>
                    <a:pt x="802221" y="609891"/>
                    <a:pt x="756987" y="723224"/>
                  </a:cubicBezTo>
                  <a:lnTo>
                    <a:pt x="701072" y="827403"/>
                  </a:lnTo>
                  <a:lnTo>
                    <a:pt x="730122" y="880923"/>
                  </a:lnTo>
                  <a:cubicBezTo>
                    <a:pt x="748277" y="923846"/>
                    <a:pt x="758316" y="971038"/>
                    <a:pt x="758316" y="1020574"/>
                  </a:cubicBezTo>
                  <a:cubicBezTo>
                    <a:pt x="758316" y="1218720"/>
                    <a:pt x="597687" y="1379349"/>
                    <a:pt x="399541" y="1379349"/>
                  </a:cubicBezTo>
                  <a:cubicBezTo>
                    <a:pt x="201395" y="1379349"/>
                    <a:pt x="40766" y="1218720"/>
                    <a:pt x="40766" y="1020574"/>
                  </a:cubicBezTo>
                  <a:cubicBezTo>
                    <a:pt x="40766" y="946269"/>
                    <a:pt x="63355" y="877240"/>
                    <a:pt x="102039" y="819980"/>
                  </a:cubicBezTo>
                  <a:lnTo>
                    <a:pt x="95065" y="823537"/>
                  </a:lnTo>
                  <a:cubicBezTo>
                    <a:pt x="5673" y="691904"/>
                    <a:pt x="-23067" y="511858"/>
                    <a:pt x="19055" y="347363"/>
                  </a:cubicBezTo>
                  <a:cubicBezTo>
                    <a:pt x="72476" y="138740"/>
                    <a:pt x="228246" y="-2056"/>
                    <a:pt x="403333" y="23"/>
                  </a:cubicBezTo>
                  <a:close/>
                </a:path>
              </a:pathLst>
            </a:custGeom>
            <a:solidFill>
              <a:srgbClr val="7F7F7F">
                <a:alpha val="20000"/>
              </a:srgb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75374" y="4603464"/>
              <a:ext cx="1260774" cy="1020109"/>
            </a:xfrm>
            <a:custGeom>
              <a:avLst/>
              <a:gdLst>
                <a:gd name="connsiteX0" fmla="*/ 611248 w 1260774"/>
                <a:gd name="connsiteY0" fmla="*/ 302840 h 1020109"/>
                <a:gd name="connsiteX1" fmla="*/ 477444 w 1260774"/>
                <a:gd name="connsiteY1" fmla="*/ 593958 h 1020109"/>
                <a:gd name="connsiteX2" fmla="*/ 752618 w 1260774"/>
                <a:gd name="connsiteY2" fmla="*/ 596191 h 1020109"/>
                <a:gd name="connsiteX3" fmla="*/ 608920 w 1260774"/>
                <a:gd name="connsiteY3" fmla="*/ 325927 h 1020109"/>
                <a:gd name="connsiteX4" fmla="*/ 611248 w 1260774"/>
                <a:gd name="connsiteY4" fmla="*/ 302840 h 1020109"/>
                <a:gd name="connsiteX5" fmla="*/ 934847 w 1260774"/>
                <a:gd name="connsiteY5" fmla="*/ 0 h 1020109"/>
                <a:gd name="connsiteX6" fmla="*/ 1260774 w 1260774"/>
                <a:gd name="connsiteY6" fmla="*/ 325927 h 1020109"/>
                <a:gd name="connsiteX7" fmla="*/ 934847 w 1260774"/>
                <a:gd name="connsiteY7" fmla="*/ 651854 h 1020109"/>
                <a:gd name="connsiteX8" fmla="*/ 928537 w 1260774"/>
                <a:gd name="connsiteY8" fmla="*/ 651218 h 1020109"/>
                <a:gd name="connsiteX9" fmla="*/ 915806 w 1260774"/>
                <a:gd name="connsiteY9" fmla="*/ 685236 h 1020109"/>
                <a:gd name="connsiteX10" fmla="*/ 570995 w 1260774"/>
                <a:gd name="connsiteY10" fmla="*/ 988289 h 1020109"/>
                <a:gd name="connsiteX11" fmla="*/ 47536 w 1260774"/>
                <a:gd name="connsiteY11" fmla="*/ 848907 h 1020109"/>
                <a:gd name="connsiteX12" fmla="*/ 175050 w 1260774"/>
                <a:gd name="connsiteY12" fmla="*/ 321609 h 1020109"/>
                <a:gd name="connsiteX13" fmla="*/ 605888 w 1260774"/>
                <a:gd name="connsiteY13" fmla="*/ 169224 h 1020109"/>
                <a:gd name="connsiteX14" fmla="*/ 647512 w 1260774"/>
                <a:gd name="connsiteY14" fmla="*/ 175149 h 1020109"/>
                <a:gd name="connsiteX15" fmla="*/ 664583 w 1260774"/>
                <a:gd name="connsiteY15" fmla="*/ 143698 h 1020109"/>
                <a:gd name="connsiteX16" fmla="*/ 934847 w 1260774"/>
                <a:gd name="connsiteY16" fmla="*/ 0 h 1020109"/>
                <a:gd name="connsiteX0" fmla="*/ 611248 w 1260774"/>
                <a:gd name="connsiteY0" fmla="*/ 302840 h 1020109"/>
                <a:gd name="connsiteX1" fmla="*/ 477444 w 1260774"/>
                <a:gd name="connsiteY1" fmla="*/ 593958 h 1020109"/>
                <a:gd name="connsiteX2" fmla="*/ 608920 w 1260774"/>
                <a:gd name="connsiteY2" fmla="*/ 325927 h 1020109"/>
                <a:gd name="connsiteX3" fmla="*/ 611248 w 1260774"/>
                <a:gd name="connsiteY3" fmla="*/ 302840 h 1020109"/>
                <a:gd name="connsiteX4" fmla="*/ 934847 w 1260774"/>
                <a:gd name="connsiteY4" fmla="*/ 0 h 1020109"/>
                <a:gd name="connsiteX5" fmla="*/ 1260774 w 1260774"/>
                <a:gd name="connsiteY5" fmla="*/ 325927 h 1020109"/>
                <a:gd name="connsiteX6" fmla="*/ 934847 w 1260774"/>
                <a:gd name="connsiteY6" fmla="*/ 651854 h 1020109"/>
                <a:gd name="connsiteX7" fmla="*/ 928537 w 1260774"/>
                <a:gd name="connsiteY7" fmla="*/ 651218 h 1020109"/>
                <a:gd name="connsiteX8" fmla="*/ 915806 w 1260774"/>
                <a:gd name="connsiteY8" fmla="*/ 685236 h 1020109"/>
                <a:gd name="connsiteX9" fmla="*/ 570995 w 1260774"/>
                <a:gd name="connsiteY9" fmla="*/ 988289 h 1020109"/>
                <a:gd name="connsiteX10" fmla="*/ 47536 w 1260774"/>
                <a:gd name="connsiteY10" fmla="*/ 848907 h 1020109"/>
                <a:gd name="connsiteX11" fmla="*/ 175050 w 1260774"/>
                <a:gd name="connsiteY11" fmla="*/ 321609 h 1020109"/>
                <a:gd name="connsiteX12" fmla="*/ 605888 w 1260774"/>
                <a:gd name="connsiteY12" fmla="*/ 169224 h 1020109"/>
                <a:gd name="connsiteX13" fmla="*/ 647512 w 1260774"/>
                <a:gd name="connsiteY13" fmla="*/ 175149 h 1020109"/>
                <a:gd name="connsiteX14" fmla="*/ 664583 w 1260774"/>
                <a:gd name="connsiteY14" fmla="*/ 143698 h 1020109"/>
                <a:gd name="connsiteX15" fmla="*/ 934847 w 1260774"/>
                <a:gd name="connsiteY15" fmla="*/ 0 h 1020109"/>
                <a:gd name="connsiteX0" fmla="*/ 611248 w 1260774"/>
                <a:gd name="connsiteY0" fmla="*/ 302840 h 1020109"/>
                <a:gd name="connsiteX1" fmla="*/ 608920 w 1260774"/>
                <a:gd name="connsiteY1" fmla="*/ 325927 h 1020109"/>
                <a:gd name="connsiteX2" fmla="*/ 611248 w 1260774"/>
                <a:gd name="connsiteY2" fmla="*/ 302840 h 1020109"/>
                <a:gd name="connsiteX3" fmla="*/ 934847 w 1260774"/>
                <a:gd name="connsiteY3" fmla="*/ 0 h 1020109"/>
                <a:gd name="connsiteX4" fmla="*/ 1260774 w 1260774"/>
                <a:gd name="connsiteY4" fmla="*/ 325927 h 1020109"/>
                <a:gd name="connsiteX5" fmla="*/ 934847 w 1260774"/>
                <a:gd name="connsiteY5" fmla="*/ 651854 h 1020109"/>
                <a:gd name="connsiteX6" fmla="*/ 928537 w 1260774"/>
                <a:gd name="connsiteY6" fmla="*/ 651218 h 1020109"/>
                <a:gd name="connsiteX7" fmla="*/ 915806 w 1260774"/>
                <a:gd name="connsiteY7" fmla="*/ 685236 h 1020109"/>
                <a:gd name="connsiteX8" fmla="*/ 570995 w 1260774"/>
                <a:gd name="connsiteY8" fmla="*/ 988289 h 1020109"/>
                <a:gd name="connsiteX9" fmla="*/ 47536 w 1260774"/>
                <a:gd name="connsiteY9" fmla="*/ 848907 h 1020109"/>
                <a:gd name="connsiteX10" fmla="*/ 175050 w 1260774"/>
                <a:gd name="connsiteY10" fmla="*/ 321609 h 1020109"/>
                <a:gd name="connsiteX11" fmla="*/ 605888 w 1260774"/>
                <a:gd name="connsiteY11" fmla="*/ 169224 h 1020109"/>
                <a:gd name="connsiteX12" fmla="*/ 647512 w 1260774"/>
                <a:gd name="connsiteY12" fmla="*/ 175149 h 1020109"/>
                <a:gd name="connsiteX13" fmla="*/ 664583 w 1260774"/>
                <a:gd name="connsiteY13" fmla="*/ 143698 h 1020109"/>
                <a:gd name="connsiteX14" fmla="*/ 934847 w 1260774"/>
                <a:gd name="connsiteY14" fmla="*/ 0 h 1020109"/>
                <a:gd name="connsiteX0" fmla="*/ 934847 w 1260774"/>
                <a:gd name="connsiteY0" fmla="*/ 0 h 1020109"/>
                <a:gd name="connsiteX1" fmla="*/ 1260774 w 1260774"/>
                <a:gd name="connsiteY1" fmla="*/ 325927 h 1020109"/>
                <a:gd name="connsiteX2" fmla="*/ 934847 w 1260774"/>
                <a:gd name="connsiteY2" fmla="*/ 651854 h 1020109"/>
                <a:gd name="connsiteX3" fmla="*/ 928537 w 1260774"/>
                <a:gd name="connsiteY3" fmla="*/ 651218 h 1020109"/>
                <a:gd name="connsiteX4" fmla="*/ 915806 w 1260774"/>
                <a:gd name="connsiteY4" fmla="*/ 685236 h 1020109"/>
                <a:gd name="connsiteX5" fmla="*/ 570995 w 1260774"/>
                <a:gd name="connsiteY5" fmla="*/ 988289 h 1020109"/>
                <a:gd name="connsiteX6" fmla="*/ 47536 w 1260774"/>
                <a:gd name="connsiteY6" fmla="*/ 848907 h 1020109"/>
                <a:gd name="connsiteX7" fmla="*/ 175050 w 1260774"/>
                <a:gd name="connsiteY7" fmla="*/ 321609 h 1020109"/>
                <a:gd name="connsiteX8" fmla="*/ 605888 w 1260774"/>
                <a:gd name="connsiteY8" fmla="*/ 169224 h 1020109"/>
                <a:gd name="connsiteX9" fmla="*/ 647512 w 1260774"/>
                <a:gd name="connsiteY9" fmla="*/ 175149 h 1020109"/>
                <a:gd name="connsiteX10" fmla="*/ 664583 w 1260774"/>
                <a:gd name="connsiteY10" fmla="*/ 143698 h 1020109"/>
                <a:gd name="connsiteX11" fmla="*/ 934847 w 1260774"/>
                <a:gd name="connsiteY11" fmla="*/ 0 h 102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774" h="1020109">
                  <a:moveTo>
                    <a:pt x="934847" y="0"/>
                  </a:moveTo>
                  <a:cubicBezTo>
                    <a:pt x="1114852" y="0"/>
                    <a:pt x="1260774" y="145922"/>
                    <a:pt x="1260774" y="325927"/>
                  </a:cubicBezTo>
                  <a:cubicBezTo>
                    <a:pt x="1260774" y="505932"/>
                    <a:pt x="1114852" y="651854"/>
                    <a:pt x="934847" y="651854"/>
                  </a:cubicBezTo>
                  <a:lnTo>
                    <a:pt x="928537" y="651218"/>
                  </a:lnTo>
                  <a:lnTo>
                    <a:pt x="915806" y="685236"/>
                  </a:lnTo>
                  <a:cubicBezTo>
                    <a:pt x="854272" y="820710"/>
                    <a:pt x="726115" y="934779"/>
                    <a:pt x="570995" y="988289"/>
                  </a:cubicBezTo>
                  <a:cubicBezTo>
                    <a:pt x="357512" y="1061931"/>
                    <a:pt x="142209" y="1004602"/>
                    <a:pt x="47536" y="848907"/>
                  </a:cubicBezTo>
                  <a:cubicBezTo>
                    <a:pt x="-48426" y="691094"/>
                    <a:pt x="4295" y="473085"/>
                    <a:pt x="175050" y="321609"/>
                  </a:cubicBezTo>
                  <a:cubicBezTo>
                    <a:pt x="296402" y="213959"/>
                    <a:pt x="457487" y="158085"/>
                    <a:pt x="605888" y="169224"/>
                  </a:cubicBezTo>
                  <a:lnTo>
                    <a:pt x="647512" y="175149"/>
                  </a:lnTo>
                  <a:lnTo>
                    <a:pt x="664583" y="143698"/>
                  </a:lnTo>
                  <a:cubicBezTo>
                    <a:pt x="723155" y="57001"/>
                    <a:pt x="822344" y="0"/>
                    <a:pt x="934847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7172903">
              <a:off x="6732362" y="4449295"/>
              <a:ext cx="799106" cy="1315233"/>
            </a:xfrm>
            <a:custGeom>
              <a:avLst/>
              <a:gdLst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533432 w 799106"/>
                <a:gd name="connsiteY2" fmla="*/ 771072 h 1315233"/>
                <a:gd name="connsiteX3" fmla="*/ 565829 w 799106"/>
                <a:gd name="connsiteY3" fmla="*/ 791284 h 1315233"/>
                <a:gd name="connsiteX4" fmla="*/ 234574 w 799106"/>
                <a:gd name="connsiteY4" fmla="*/ 799142 h 1315233"/>
                <a:gd name="connsiteX5" fmla="*/ 155755 w 799106"/>
                <a:gd name="connsiteY5" fmla="*/ 1169679 h 1315233"/>
                <a:gd name="connsiteX6" fmla="*/ 148467 w 799106"/>
                <a:gd name="connsiteY6" fmla="*/ 900169 h 1315233"/>
                <a:gd name="connsiteX7" fmla="*/ 153533 w 799106"/>
                <a:gd name="connsiteY7" fmla="*/ 892049 h 1315233"/>
                <a:gd name="connsiteX8" fmla="*/ 126520 w 799106"/>
                <a:gd name="connsiteY8" fmla="*/ 864839 h 1315233"/>
                <a:gd name="connsiteX9" fmla="*/ 7971 w 799106"/>
                <a:gd name="connsiteY9" fmla="*/ 400623 h 1315233"/>
                <a:gd name="connsiteX10" fmla="*/ 395880 w 799106"/>
                <a:gd name="connsiteY10" fmla="*/ 22 h 1315233"/>
                <a:gd name="connsiteX11" fmla="*/ 790152 w 799106"/>
                <a:gd name="connsiteY11" fmla="*/ 394740 h 1315233"/>
                <a:gd name="connsiteX12" fmla="*/ 677116 w 799106"/>
                <a:gd name="connsiteY12" fmla="*/ 859450 h 1315233"/>
                <a:gd name="connsiteX13" fmla="*/ 653482 w 799106"/>
                <a:gd name="connsiteY13" fmla="*/ 884042 h 1315233"/>
                <a:gd name="connsiteX14" fmla="*/ 655241 w 799106"/>
                <a:gd name="connsiteY14" fmla="*/ 886526 h 1315233"/>
                <a:gd name="connsiteX15" fmla="*/ 547074 w 799106"/>
                <a:gd name="connsiteY15" fmla="*/ 1277846 h 1315233"/>
                <a:gd name="connsiteX16" fmla="*/ 155755 w 799106"/>
                <a:gd name="connsiteY16" fmla="*/ 1169679 h 1315233"/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533432 w 799106"/>
                <a:gd name="connsiteY2" fmla="*/ 771072 h 1315233"/>
                <a:gd name="connsiteX3" fmla="*/ 234574 w 799106"/>
                <a:gd name="connsiteY3" fmla="*/ 799142 h 1315233"/>
                <a:gd name="connsiteX4" fmla="*/ 155755 w 799106"/>
                <a:gd name="connsiteY4" fmla="*/ 1169679 h 1315233"/>
                <a:gd name="connsiteX5" fmla="*/ 148467 w 799106"/>
                <a:gd name="connsiteY5" fmla="*/ 900169 h 1315233"/>
                <a:gd name="connsiteX6" fmla="*/ 153533 w 799106"/>
                <a:gd name="connsiteY6" fmla="*/ 892049 h 1315233"/>
                <a:gd name="connsiteX7" fmla="*/ 126520 w 799106"/>
                <a:gd name="connsiteY7" fmla="*/ 864839 h 1315233"/>
                <a:gd name="connsiteX8" fmla="*/ 7971 w 799106"/>
                <a:gd name="connsiteY8" fmla="*/ 400623 h 1315233"/>
                <a:gd name="connsiteX9" fmla="*/ 395880 w 799106"/>
                <a:gd name="connsiteY9" fmla="*/ 22 h 1315233"/>
                <a:gd name="connsiteX10" fmla="*/ 790152 w 799106"/>
                <a:gd name="connsiteY10" fmla="*/ 394740 h 1315233"/>
                <a:gd name="connsiteX11" fmla="*/ 677116 w 799106"/>
                <a:gd name="connsiteY11" fmla="*/ 859450 h 1315233"/>
                <a:gd name="connsiteX12" fmla="*/ 653482 w 799106"/>
                <a:gd name="connsiteY12" fmla="*/ 884042 h 1315233"/>
                <a:gd name="connsiteX13" fmla="*/ 655241 w 799106"/>
                <a:gd name="connsiteY13" fmla="*/ 886526 h 1315233"/>
                <a:gd name="connsiteX14" fmla="*/ 547074 w 799106"/>
                <a:gd name="connsiteY14" fmla="*/ 1277846 h 1315233"/>
                <a:gd name="connsiteX15" fmla="*/ 155755 w 799106"/>
                <a:gd name="connsiteY15" fmla="*/ 1169679 h 1315233"/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234574 w 799106"/>
                <a:gd name="connsiteY2" fmla="*/ 799142 h 1315233"/>
                <a:gd name="connsiteX3" fmla="*/ 155755 w 799106"/>
                <a:gd name="connsiteY3" fmla="*/ 1169679 h 1315233"/>
                <a:gd name="connsiteX4" fmla="*/ 148467 w 799106"/>
                <a:gd name="connsiteY4" fmla="*/ 900169 h 1315233"/>
                <a:gd name="connsiteX5" fmla="*/ 153533 w 799106"/>
                <a:gd name="connsiteY5" fmla="*/ 892049 h 1315233"/>
                <a:gd name="connsiteX6" fmla="*/ 126520 w 799106"/>
                <a:gd name="connsiteY6" fmla="*/ 864839 h 1315233"/>
                <a:gd name="connsiteX7" fmla="*/ 7971 w 799106"/>
                <a:gd name="connsiteY7" fmla="*/ 400623 h 1315233"/>
                <a:gd name="connsiteX8" fmla="*/ 395880 w 799106"/>
                <a:gd name="connsiteY8" fmla="*/ 22 h 1315233"/>
                <a:gd name="connsiteX9" fmla="*/ 790152 w 799106"/>
                <a:gd name="connsiteY9" fmla="*/ 394740 h 1315233"/>
                <a:gd name="connsiteX10" fmla="*/ 677116 w 799106"/>
                <a:gd name="connsiteY10" fmla="*/ 859450 h 1315233"/>
                <a:gd name="connsiteX11" fmla="*/ 653482 w 799106"/>
                <a:gd name="connsiteY11" fmla="*/ 884042 h 1315233"/>
                <a:gd name="connsiteX12" fmla="*/ 655241 w 799106"/>
                <a:gd name="connsiteY12" fmla="*/ 886526 h 1315233"/>
                <a:gd name="connsiteX13" fmla="*/ 547074 w 799106"/>
                <a:gd name="connsiteY13" fmla="*/ 1277846 h 1315233"/>
                <a:gd name="connsiteX14" fmla="*/ 155755 w 799106"/>
                <a:gd name="connsiteY14" fmla="*/ 1169679 h 1315233"/>
                <a:gd name="connsiteX0" fmla="*/ 155755 w 799106"/>
                <a:gd name="connsiteY0" fmla="*/ 1169679 h 1315233"/>
                <a:gd name="connsiteX1" fmla="*/ 148467 w 799106"/>
                <a:gd name="connsiteY1" fmla="*/ 900169 h 1315233"/>
                <a:gd name="connsiteX2" fmla="*/ 153533 w 799106"/>
                <a:gd name="connsiteY2" fmla="*/ 892049 h 1315233"/>
                <a:gd name="connsiteX3" fmla="*/ 126520 w 799106"/>
                <a:gd name="connsiteY3" fmla="*/ 864839 h 1315233"/>
                <a:gd name="connsiteX4" fmla="*/ 7971 w 799106"/>
                <a:gd name="connsiteY4" fmla="*/ 400623 h 1315233"/>
                <a:gd name="connsiteX5" fmla="*/ 395880 w 799106"/>
                <a:gd name="connsiteY5" fmla="*/ 22 h 1315233"/>
                <a:gd name="connsiteX6" fmla="*/ 790152 w 799106"/>
                <a:gd name="connsiteY6" fmla="*/ 394740 h 1315233"/>
                <a:gd name="connsiteX7" fmla="*/ 677116 w 799106"/>
                <a:gd name="connsiteY7" fmla="*/ 859450 h 1315233"/>
                <a:gd name="connsiteX8" fmla="*/ 653482 w 799106"/>
                <a:gd name="connsiteY8" fmla="*/ 884042 h 1315233"/>
                <a:gd name="connsiteX9" fmla="*/ 655241 w 799106"/>
                <a:gd name="connsiteY9" fmla="*/ 886526 h 1315233"/>
                <a:gd name="connsiteX10" fmla="*/ 547074 w 799106"/>
                <a:gd name="connsiteY10" fmla="*/ 1277846 h 1315233"/>
                <a:gd name="connsiteX11" fmla="*/ 155755 w 799106"/>
                <a:gd name="connsiteY11" fmla="*/ 1169679 h 131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106" h="1315233">
                  <a:moveTo>
                    <a:pt x="155755" y="1169679"/>
                  </a:moveTo>
                  <a:cubicBezTo>
                    <a:pt x="106886" y="1083474"/>
                    <a:pt x="107477" y="982709"/>
                    <a:pt x="148467" y="900169"/>
                  </a:cubicBezTo>
                  <a:lnTo>
                    <a:pt x="153533" y="892049"/>
                  </a:lnTo>
                  <a:lnTo>
                    <a:pt x="126520" y="864839"/>
                  </a:lnTo>
                  <a:cubicBezTo>
                    <a:pt x="26330" y="747568"/>
                    <a:pt x="-19820" y="572261"/>
                    <a:pt x="7971" y="400623"/>
                  </a:cubicBezTo>
                  <a:cubicBezTo>
                    <a:pt x="45438" y="169235"/>
                    <a:pt x="207189" y="2192"/>
                    <a:pt x="395880" y="22"/>
                  </a:cubicBezTo>
                  <a:cubicBezTo>
                    <a:pt x="585525" y="-2159"/>
                    <a:pt x="750264" y="162766"/>
                    <a:pt x="790152" y="394740"/>
                  </a:cubicBezTo>
                  <a:cubicBezTo>
                    <a:pt x="819480" y="565300"/>
                    <a:pt x="775468" y="740666"/>
                    <a:pt x="677116" y="859450"/>
                  </a:cubicBezTo>
                  <a:lnTo>
                    <a:pt x="653482" y="884042"/>
                  </a:lnTo>
                  <a:lnTo>
                    <a:pt x="655241" y="886526"/>
                  </a:lnTo>
                  <a:cubicBezTo>
                    <a:pt x="733431" y="1024455"/>
                    <a:pt x="685003" y="1199656"/>
                    <a:pt x="547074" y="1277846"/>
                  </a:cubicBezTo>
                  <a:cubicBezTo>
                    <a:pt x="409145" y="1356036"/>
                    <a:pt x="233945" y="1307608"/>
                    <a:pt x="155755" y="1169679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60400" y="3893081"/>
              <a:ext cx="519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06350" y="5054099"/>
              <a:ext cx="519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18983" y="5039767"/>
              <a:ext cx="4683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7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8507" y="3351817"/>
            <a:ext cx="1842310" cy="2449246"/>
            <a:chOff x="5858507" y="3529617"/>
            <a:chExt cx="1842310" cy="2449246"/>
          </a:xfrm>
        </p:grpSpPr>
        <p:sp>
          <p:nvSpPr>
            <p:cNvPr id="38" name="TextBox 37"/>
            <p:cNvSpPr txBox="1"/>
            <p:nvPr/>
          </p:nvSpPr>
          <p:spPr>
            <a:xfrm>
              <a:off x="5858507" y="5578753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52088" y="352961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47460" y="5515764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6313" y="473446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1/36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581650" y="3351817"/>
            <a:ext cx="2419350" cy="2510205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many events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050" y="1479550"/>
            <a:ext cx="7620000" cy="1733550"/>
            <a:chOff x="895350" y="1371600"/>
            <a:chExt cx="7620000" cy="1733550"/>
          </a:xfrm>
        </p:grpSpPr>
        <p:sp>
          <p:nvSpPr>
            <p:cNvPr id="5" name="Rectangle 4"/>
            <p:cNvSpPr/>
            <p:nvPr/>
          </p:nvSpPr>
          <p:spPr>
            <a:xfrm>
              <a:off x="895350" y="1371600"/>
              <a:ext cx="7620000" cy="1733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350" y="1371600"/>
              <a:ext cx="762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 </a:t>
              </a:r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for every subset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…,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latin typeface="Garamond"/>
                  <a:cs typeface="Garamond"/>
                </a:rPr>
                <a:t>ir</a:t>
              </a:r>
              <a:r>
                <a:rPr lang="en-US" sz="2800" dirty="0">
                  <a:latin typeface="Franklin Gothic Medium"/>
                  <a:cs typeface="Franklin Gothic Medium"/>
                </a:rPr>
                <a:t> of the events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3451" y="2395438"/>
              <a:ext cx="44743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…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… 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966833"/>
            <a:ext cx="8229600" cy="1667224"/>
            <a:chOff x="457200" y="3966833"/>
            <a:chExt cx="8229600" cy="166722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4679950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Independence is preserved if we replace some event(s) by their complements, intersections, unions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96683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Algebra of independent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1949867871570711906table_tennis_omar_abo-na_01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210">
            <a:off x="5665919" y="2322878"/>
            <a:ext cx="3166412" cy="289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Playoffs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wins 60% of her ping pong matches against Bob. They meet for a 3 match playoff. What are the chances that Alice will win the playoff?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0197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557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be the event Alice wins match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705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assume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 = 0.6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also assume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4117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Playoffs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22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60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 convince ourselves this is a probability model, let’s redo it the usual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734" y="3130898"/>
            <a:ext cx="667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AAA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AAB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ABA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ABB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BAA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BAB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BBA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BBB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3734" y="3740150"/>
            <a:ext cx="583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probability of </a:t>
            </a:r>
            <a:r>
              <a:rPr lang="en-US" sz="2400" dirty="0">
                <a:latin typeface="Courier New"/>
                <a:cs typeface="Courier New"/>
              </a:rPr>
              <a:t>AAA</a:t>
            </a:r>
            <a:r>
              <a:rPr lang="en-US" sz="2400" dirty="0">
                <a:latin typeface="Franklin Gothic Medium"/>
                <a:cs typeface="Franklin Gothic Medium"/>
              </a:rPr>
              <a:t> is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) = 0.6</a:t>
            </a:r>
            <a:r>
              <a:rPr lang="en-US" sz="2400" baseline="30000" dirty="0">
                <a:latin typeface="Garamond"/>
                <a:cs typeface="Garamond"/>
              </a:rPr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15570" y="4107418"/>
            <a:ext cx="3986593" cy="462181"/>
            <a:chOff x="3315570" y="4107418"/>
            <a:chExt cx="3986593" cy="462181"/>
          </a:xfrm>
        </p:grpSpPr>
        <p:sp>
          <p:nvSpPr>
            <p:cNvPr id="9" name="Rectangle 8"/>
            <p:cNvSpPr/>
            <p:nvPr/>
          </p:nvSpPr>
          <p:spPr>
            <a:xfrm>
              <a:off x="3315570" y="410793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AAB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324" y="4107418"/>
              <a:ext cx="30788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0.6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∙ 0.4</a:t>
              </a:r>
              <a:endParaRPr lang="en-US" sz="2400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15570" y="4443968"/>
            <a:ext cx="4072053" cy="462181"/>
            <a:chOff x="3315570" y="4443968"/>
            <a:chExt cx="4072053" cy="462181"/>
          </a:xfrm>
        </p:grpSpPr>
        <p:sp>
          <p:nvSpPr>
            <p:cNvPr id="11" name="Rectangle 10"/>
            <p:cNvSpPr/>
            <p:nvPr/>
          </p:nvSpPr>
          <p:spPr>
            <a:xfrm>
              <a:off x="3315570" y="444448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ABA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3324" y="4443968"/>
              <a:ext cx="31642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0.6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∙ 0.4</a:t>
              </a:r>
              <a:endParaRPr lang="en-US" sz="2400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1920" y="4800220"/>
            <a:ext cx="3594458" cy="728229"/>
            <a:chOff x="3321920" y="4800220"/>
            <a:chExt cx="3594458" cy="728229"/>
          </a:xfrm>
        </p:grpSpPr>
        <p:sp>
          <p:nvSpPr>
            <p:cNvPr id="13" name="Rectangle 12"/>
            <p:cNvSpPr/>
            <p:nvPr/>
          </p:nvSpPr>
          <p:spPr>
            <a:xfrm>
              <a:off x="3321920" y="506678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BBB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29674" y="5066268"/>
              <a:ext cx="2686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0.4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3575050" y="4785499"/>
              <a:ext cx="41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5873750" y="4775784"/>
              <a:ext cx="41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…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23734" y="5695950"/>
            <a:ext cx="432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probabilities add up to one.</a:t>
            </a:r>
            <a:endParaRPr lang="en-US" sz="2400" baseline="30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350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Playoffs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8634" y="2361011"/>
            <a:ext cx="4516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AAA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AAB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ABA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BAA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680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Alice to win the tournament, she must win at least 2 out of 3 games. The corresponding event 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1599" y="2943326"/>
            <a:ext cx="561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aramond"/>
                <a:cs typeface="Garamond"/>
              </a:rPr>
              <a:t>0.6</a:t>
            </a:r>
            <a:r>
              <a:rPr lang="en-US" sz="2000" baseline="30000" dirty="0">
                <a:latin typeface="Garamond"/>
                <a:cs typeface="Garamond"/>
              </a:rPr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06738" y="2829026"/>
            <a:ext cx="2271662" cy="514410"/>
            <a:chOff x="2706738" y="2829026"/>
            <a:chExt cx="2271662" cy="514410"/>
          </a:xfrm>
        </p:grpSpPr>
        <p:sp>
          <p:nvSpPr>
            <p:cNvPr id="7" name="Rectangle 6"/>
            <p:cNvSpPr/>
            <p:nvPr/>
          </p:nvSpPr>
          <p:spPr>
            <a:xfrm>
              <a:off x="3033799" y="2943326"/>
              <a:ext cx="16178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0.6</a:t>
              </a:r>
              <a:r>
                <a:rPr lang="en-US" sz="2000" baseline="30000" dirty="0">
                  <a:latin typeface="Garamond"/>
                  <a:cs typeface="Garamond"/>
                </a:rPr>
                <a:t>2 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∙ </a:t>
              </a:r>
              <a:r>
                <a:rPr lang="en-US" sz="2000" dirty="0">
                  <a:latin typeface="Garamond"/>
                  <a:cs typeface="Garamond"/>
                </a:rPr>
                <a:t>0.4 </a:t>
              </a:r>
              <a:r>
                <a:rPr lang="en-US" sz="2000" dirty="0">
                  <a:latin typeface="Franklin Gothic Medium"/>
                  <a:cs typeface="Franklin Gothic Medium"/>
                </a:rPr>
                <a:t>each</a:t>
              </a:r>
              <a:endParaRPr lang="en-US" sz="2000" dirty="0">
                <a:latin typeface="Garamond"/>
                <a:cs typeface="Garamond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3747319" y="1788445"/>
              <a:ext cx="190500" cy="2271662"/>
            </a:xfrm>
            <a:prstGeom prst="rightBrace">
              <a:avLst>
                <a:gd name="adj1" fmla="val 40833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8634" y="3375186"/>
            <a:ext cx="508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0.6</a:t>
            </a:r>
            <a:r>
              <a:rPr lang="en-US" sz="2800" baseline="30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+ 3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0.6</a:t>
            </a:r>
            <a:r>
              <a:rPr lang="en-US" sz="2800" baseline="30000" dirty="0">
                <a:latin typeface="Garamond"/>
                <a:cs typeface="Garamond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0.4 = 0.648.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" y="4125007"/>
            <a:ext cx="8229600" cy="2014221"/>
            <a:chOff x="457200" y="4125007"/>
            <a:chExt cx="8229600" cy="201422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4754233"/>
              <a:ext cx="8229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Alice wins a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Franklin Gothic Medium"/>
                  <a:cs typeface="Franklin Gothic Medium"/>
                </a:rPr>
                <a:t> fraction of her ping pong games against Bob. What are the chances Alice beats Bob in an 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match tournament (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is odd)?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4125007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General playoff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08350" y="4552950"/>
              <a:ext cx="537845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9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Playoffs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852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69" y="185360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Probability model similar as before.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969" y="24688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be the event “Alice wins playoff”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19" y="2929213"/>
            <a:ext cx="73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A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be the event “Alice wins exactly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matches”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889500"/>
            <a:ext cx="425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A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C(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i="1" baseline="30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 (1 –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baseline="30000" dirty="0">
                <a:latin typeface="Garamond"/>
                <a:cs typeface="Garamond"/>
              </a:rPr>
              <a:t>n</a:t>
            </a:r>
            <a:r>
              <a:rPr lang="en-US" sz="2800" baseline="30000" dirty="0">
                <a:latin typeface="Garamond"/>
                <a:cs typeface="Garamond"/>
              </a:rPr>
              <a:t> - </a:t>
            </a:r>
            <a:r>
              <a:rPr lang="en-US" sz="2800" i="1" baseline="30000" dirty="0">
                <a:latin typeface="Garamond"/>
                <a:cs typeface="Garamond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573861"/>
            <a:ext cx="349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+1)/2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2969" y="4241187"/>
            <a:ext cx="8080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+1)/2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 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(they are disjoint)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5807" y="5412720"/>
            <a:ext cx="3054350" cy="965200"/>
            <a:chOff x="525807" y="5412720"/>
            <a:chExt cx="3054350" cy="965200"/>
          </a:xfrm>
        </p:grpSpPr>
        <p:sp>
          <p:nvSpPr>
            <p:cNvPr id="16" name="Rectangle 15"/>
            <p:cNvSpPr/>
            <p:nvPr/>
          </p:nvSpPr>
          <p:spPr>
            <a:xfrm>
              <a:off x="525807" y="5588000"/>
              <a:ext cx="3054350" cy="78992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number of arrangements of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 </a:t>
              </a:r>
              <a:r>
                <a:rPr lang="en-US" sz="2000" dirty="0">
                  <a:solidFill>
                    <a:prstClr val="black"/>
                  </a:solidFill>
                  <a:latin typeface="Courier New"/>
                  <a:cs typeface="Courier New"/>
                </a:rPr>
                <a:t>A</a:t>
              </a:r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s,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000" dirty="0" err="1">
                  <a:solidFill>
                    <a:prstClr val="black"/>
                  </a:solidFill>
                  <a:latin typeface="Courier New"/>
                  <a:cs typeface="Courier New"/>
                </a:rPr>
                <a:t>B</a:t>
              </a:r>
              <a:r>
                <a:rPr lang="en-US" sz="2000" dirty="0" err="1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s</a:t>
              </a:r>
              <a:endParaRPr lang="en-US" sz="2000" dirty="0">
                <a:solidFill>
                  <a:prstClr val="black"/>
                </a:solidFill>
                <a:latin typeface="Franklin Gothic Medium"/>
                <a:cs typeface="Franklin Gothic Medium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241550" y="5412720"/>
              <a:ext cx="6350" cy="1752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365500" y="5412720"/>
            <a:ext cx="3453157" cy="965200"/>
            <a:chOff x="3365500" y="5412720"/>
            <a:chExt cx="3453157" cy="965200"/>
          </a:xfrm>
        </p:grpSpPr>
        <p:sp>
          <p:nvSpPr>
            <p:cNvPr id="17" name="Rectangle 16"/>
            <p:cNvSpPr/>
            <p:nvPr/>
          </p:nvSpPr>
          <p:spPr>
            <a:xfrm>
              <a:off x="3764307" y="5588000"/>
              <a:ext cx="3054350" cy="78992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probability of each such arrangement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365500" y="5412720"/>
              <a:ext cx="857250" cy="1752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5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Playoffs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32019" y="1301137"/>
            <a:ext cx="5676079" cy="523220"/>
            <a:chOff x="976369" y="1301137"/>
            <a:chExt cx="5676079" cy="523220"/>
          </a:xfrm>
        </p:grpSpPr>
        <p:sp>
          <p:nvSpPr>
            <p:cNvPr id="4" name="Rectangle 3"/>
            <p:cNvSpPr/>
            <p:nvPr/>
          </p:nvSpPr>
          <p:spPr>
            <a:xfrm>
              <a:off x="976369" y="1301137"/>
              <a:ext cx="2804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∑ 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= (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+1)/2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2180" y="138268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baseline="30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4129" y="1301137"/>
              <a:ext cx="29183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(1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 - 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</a:p>
          </p:txBody>
        </p:sp>
      </p:grpSp>
      <p:pic>
        <p:nvPicPr>
          <p:cNvPr id="8" name="Picture 7" descr="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" y="2228850"/>
            <a:ext cx="4555048" cy="3441420"/>
          </a:xfrm>
          <a:prstGeom prst="rect">
            <a:avLst/>
          </a:prstGeom>
        </p:spPr>
      </p:pic>
      <p:pic>
        <p:nvPicPr>
          <p:cNvPr id="9" name="Picture 8" descr="matches p=.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29" y="2228850"/>
            <a:ext cx="4555048" cy="344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7830" y="4806950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7080" y="4838700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056" y="5734050"/>
            <a:ext cx="72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probability that Alice wins an 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Franklin Gothic Medium"/>
                <a:cs typeface="Franklin Gothic Medium"/>
              </a:rPr>
              <a:t> game tournament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7093" y="5268615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843" y="5268615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90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553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Lakers and the Celtics meet for a 7-game playoff. They play until one team wins four games.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749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the Lakers win 60% of the time. What is the probability that all 7 games are played?</a:t>
            </a:r>
          </a:p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Please consider the first 6 games!</a:t>
            </a:r>
          </a:p>
        </p:txBody>
      </p:sp>
      <p:pic>
        <p:nvPicPr>
          <p:cNvPr id="11" name="Picture 10" descr="lakers_celtic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392484"/>
            <a:ext cx="3854450" cy="2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2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Gambler’s ruin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4120"/>
            <a:ext cx="521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$100. You keep betting $1 on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 at roulette.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pic>
        <p:nvPicPr>
          <p:cNvPr id="9" name="Picture 8" descr="10894109-roulett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320800"/>
            <a:ext cx="2813050" cy="2813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732405"/>
            <a:ext cx="564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stop when you get $200, 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or when you run out of money.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044950"/>
            <a:ext cx="633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 win $200?</a:t>
            </a:r>
          </a:p>
        </p:txBody>
      </p:sp>
    </p:spTree>
    <p:extLst>
      <p:ext uri="{BB962C8B-B14F-4D97-AF65-F5344CB8AC3E}">
        <p14:creationId xmlns:p14="http://schemas.microsoft.com/office/powerpoint/2010/main" val="42406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Gambler’s ruin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107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25998"/>
            <a:ext cx="706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all infinite sequences of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eds and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O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805511"/>
            <a:ext cx="6691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be the event of red in the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th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round </a:t>
            </a:r>
            <a:b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       (there is an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in position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80261"/>
            <a:ext cx="2192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Probabilities: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7066" y="4547156"/>
            <a:ext cx="422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… = 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18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/37</a:t>
            </a:r>
            <a:endParaRPr lang="en-US" sz="2800" i="1" dirty="0"/>
          </a:p>
        </p:txBody>
      </p:sp>
      <p:sp>
        <p:nvSpPr>
          <p:cNvPr id="9" name="Rectangle 8"/>
          <p:cNvSpPr/>
          <p:nvPr/>
        </p:nvSpPr>
        <p:spPr>
          <a:xfrm>
            <a:off x="1007066" y="5053827"/>
            <a:ext cx="4449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…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are independent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7250" y="4168153"/>
            <a:ext cx="1839447" cy="461665"/>
            <a:chOff x="4451350" y="4493567"/>
            <a:chExt cx="1839447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451350" y="4753917"/>
              <a:ext cx="374650" cy="17162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26000" y="4493567"/>
              <a:ext cx="146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call this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you to solve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452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2 dice. You win if the sum of the outcomes is 8.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2950150"/>
            <a:ext cx="447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die comes out to a 4. Should you be happy?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2654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Now suppose you win if the sum is 7. Your first toss is a 4. Should you be happy?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4712" y="1311383"/>
            <a:ext cx="1428751" cy="695690"/>
            <a:chOff x="6094712" y="1311383"/>
            <a:chExt cx="1428751" cy="695690"/>
          </a:xfrm>
        </p:grpSpPr>
        <p:pic>
          <p:nvPicPr>
            <p:cNvPr id="7" name="Picture 6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313" y="1314923"/>
              <a:ext cx="692150" cy="692150"/>
            </a:xfrm>
            <a:prstGeom prst="rect">
              <a:avLst/>
            </a:prstGeom>
          </p:spPr>
        </p:pic>
        <p:pic>
          <p:nvPicPr>
            <p:cNvPr id="8" name="Picture 7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2" y="1311383"/>
              <a:ext cx="692151" cy="69215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94711" y="3080585"/>
            <a:ext cx="1435617" cy="692152"/>
            <a:chOff x="6094711" y="2998205"/>
            <a:chExt cx="1435617" cy="692152"/>
          </a:xfrm>
        </p:grpSpPr>
        <p:pic>
          <p:nvPicPr>
            <p:cNvPr id="9" name="Picture 8" descr="Dice-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1" y="2998205"/>
              <a:ext cx="692152" cy="692152"/>
            </a:xfrm>
            <a:prstGeom prst="rect">
              <a:avLst/>
            </a:prstGeom>
          </p:spPr>
        </p:pic>
        <p:pic>
          <p:nvPicPr>
            <p:cNvPr id="10" name="Picture 9" descr="Dic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8" y="2998205"/>
              <a:ext cx="692150" cy="69215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54106" y="3109785"/>
              <a:ext cx="432487" cy="432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Gambler’s ruin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97350"/>
            <a:ext cx="75792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be the event you get $200 and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.</a:t>
            </a:r>
          </a:p>
          <a:p>
            <a:pPr lvl="0"/>
            <a:r>
              <a:rPr lang="en-US" altLang="zh-CN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means the probability of </a:t>
            </a:r>
            <a:r>
              <a:rPr lang="en-US" altLang="zh-CN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when having $ </a:t>
            </a:r>
            <a:r>
              <a:rPr lang="en-US" altLang="zh-CN" sz="2800" i="1" dirty="0">
                <a:solidFill>
                  <a:prstClr val="black"/>
                </a:solidFill>
                <a:latin typeface="Franklin Gothic Medium"/>
                <a:cs typeface="Franklin Gothic Medium"/>
              </a:rPr>
              <a:t>n</a:t>
            </a:r>
            <a:endParaRPr lang="en-US" sz="2800" i="1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646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$100. You stop when you get $200.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4276" y="1220460"/>
            <a:ext cx="879724" cy="724385"/>
            <a:chOff x="1914276" y="1010910"/>
            <a:chExt cx="879724" cy="724385"/>
          </a:xfrm>
        </p:grpSpPr>
        <p:sp>
          <p:nvSpPr>
            <p:cNvPr id="8" name="Freeform 7"/>
            <p:cNvSpPr/>
            <p:nvPr/>
          </p:nvSpPr>
          <p:spPr>
            <a:xfrm>
              <a:off x="2120900" y="1622544"/>
              <a:ext cx="673100" cy="112751"/>
            </a:xfrm>
            <a:custGeom>
              <a:avLst/>
              <a:gdLst>
                <a:gd name="connsiteX0" fmla="*/ 0 w 673100"/>
                <a:gd name="connsiteY0" fmla="*/ 112751 h 112751"/>
                <a:gd name="connsiteX1" fmla="*/ 330200 w 673100"/>
                <a:gd name="connsiteY1" fmla="*/ 4801 h 112751"/>
                <a:gd name="connsiteX2" fmla="*/ 673100 w 673100"/>
                <a:gd name="connsiteY2" fmla="*/ 17501 h 11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100" h="112751">
                  <a:moveTo>
                    <a:pt x="0" y="112751"/>
                  </a:moveTo>
                  <a:cubicBezTo>
                    <a:pt x="109008" y="66713"/>
                    <a:pt x="218017" y="20676"/>
                    <a:pt x="330200" y="4801"/>
                  </a:cubicBezTo>
                  <a:cubicBezTo>
                    <a:pt x="442383" y="-11074"/>
                    <a:pt x="673100" y="17501"/>
                    <a:pt x="673100" y="17501"/>
                  </a:cubicBezTo>
                </a:path>
              </a:pathLst>
            </a:cu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4276" y="1010910"/>
              <a:ext cx="6193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$</a:t>
              </a:r>
              <a:r>
                <a:rPr lang="en-US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24688" y="3285072"/>
            <a:ext cx="5183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srgbClr val="FF0000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2918" y="3285072"/>
            <a:ext cx="164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49252" y="3795592"/>
            <a:ext cx="556563" cy="593544"/>
            <a:chOff x="6696852" y="4390712"/>
            <a:chExt cx="556563" cy="59354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96595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696852" y="4522591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1-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60052" y="3808292"/>
            <a:ext cx="402086" cy="599894"/>
            <a:chOff x="4347352" y="4390712"/>
            <a:chExt cx="402086" cy="59989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52120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47352" y="4528941"/>
              <a:ext cx="402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endParaRPr lang="en-US" sz="2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08982" y="3820256"/>
            <a:ext cx="668773" cy="538521"/>
            <a:chOff x="3385182" y="4428076"/>
            <a:chExt cx="668773" cy="538521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632200" y="442807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85182" y="4504932"/>
              <a:ext cx="6687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  <a:latin typeface="Garamond"/>
                  <a:cs typeface="Garamond"/>
                </a:rPr>
                <a:t>w</a:t>
              </a:r>
              <a:r>
                <a:rPr lang="en-US" sz="2400" i="1" baseline="-25000" dirty="0">
                  <a:solidFill>
                    <a:srgbClr val="FF0000"/>
                  </a:solidFill>
                  <a:latin typeface="Garamond"/>
                  <a:cs typeface="Garamond"/>
                </a:rPr>
                <a:t>n</a:t>
              </a:r>
              <a:r>
                <a:rPr lang="en-US" sz="2400" baseline="-25000" dirty="0">
                  <a:solidFill>
                    <a:srgbClr val="FF0000"/>
                  </a:solidFill>
                  <a:latin typeface="Garamond"/>
                  <a:cs typeface="Garamond"/>
                </a:rPr>
                <a:t>+1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92953" y="3813906"/>
            <a:ext cx="596638" cy="542986"/>
            <a:chOff x="5623103" y="4396326"/>
            <a:chExt cx="596638" cy="542986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5944614" y="439632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623103" y="4477647"/>
              <a:ext cx="596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  <a:latin typeface="Garamond"/>
                  <a:cs typeface="Garamond"/>
                </a:rPr>
                <a:t>w</a:t>
              </a:r>
              <a:r>
                <a:rPr lang="en-US" sz="2400" i="1" baseline="-25000" dirty="0">
                  <a:solidFill>
                    <a:srgbClr val="FF0000"/>
                  </a:solidFill>
                  <a:latin typeface="Garamond"/>
                  <a:cs typeface="Garamond"/>
                </a:rPr>
                <a:t>n</a:t>
              </a:r>
              <a:r>
                <a:rPr lang="en-US" sz="2400" baseline="-25000" dirty="0">
                  <a:solidFill>
                    <a:srgbClr val="FF0000"/>
                  </a:solidFill>
                  <a:latin typeface="Garamond"/>
                  <a:cs typeface="Garamond"/>
                </a:rPr>
                <a:t>-1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28872" y="4859872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09740" y="5399622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73916" y="5399622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1850" y="4853522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27" grpId="0"/>
      <p:bldP spid="28" grpId="0"/>
      <p:bldP spid="29" grpId="0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Gambler’s ruin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090" y="2685254"/>
            <a:ext cx="4229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4222" y="1145528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5090" y="1691628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99266" y="1691628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1145528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5090" y="3360874"/>
            <a:ext cx="3541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78320" y="2738574"/>
            <a:ext cx="3508480" cy="523220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)/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19/18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9792" y="3928544"/>
            <a:ext cx="2428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89792" y="4446824"/>
            <a:ext cx="2855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… = </a:t>
            </a:r>
            <a:r>
              <a:rPr lang="en-US" sz="2800" dirty="0" err="1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184650" y="4741169"/>
            <a:ext cx="387350" cy="112751"/>
          </a:xfrm>
          <a:custGeom>
            <a:avLst/>
            <a:gdLst>
              <a:gd name="connsiteX0" fmla="*/ 0 w 673100"/>
              <a:gd name="connsiteY0" fmla="*/ 112751 h 112751"/>
              <a:gd name="connsiteX1" fmla="*/ 330200 w 673100"/>
              <a:gd name="connsiteY1" fmla="*/ 4801 h 112751"/>
              <a:gd name="connsiteX2" fmla="*/ 673100 w 673100"/>
              <a:gd name="connsiteY2" fmla="*/ 17501 h 11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112751">
                <a:moveTo>
                  <a:pt x="0" y="112751"/>
                </a:moveTo>
                <a:cubicBezTo>
                  <a:pt x="109008" y="66713"/>
                  <a:pt x="218017" y="20676"/>
                  <a:pt x="330200" y="4801"/>
                </a:cubicBezTo>
                <a:cubicBezTo>
                  <a:pt x="442383" y="-11074"/>
                  <a:pt x="673100" y="17501"/>
                  <a:pt x="673100" y="17501"/>
                </a:cubicBezTo>
              </a:path>
            </a:pathLst>
          </a:cu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222" y="5170624"/>
            <a:ext cx="2541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2926033" y="5155684"/>
            <a:ext cx="3133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26033" y="5700623"/>
            <a:ext cx="4312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…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… + 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5196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1" grpId="0" animBg="1"/>
      <p:bldP spid="32" grpId="0"/>
      <p:bldP spid="33" grpId="0"/>
      <p:bldP spid="34" grpId="0" animBg="1"/>
      <p:bldP spid="35" grpId="0"/>
      <p:bldP spid="3" grpId="0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Gambler’s ruin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222" y="1145528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5090" y="1691628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99266" y="1691628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 = 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1145528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2571758"/>
            <a:ext cx="3289300" cy="523220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)/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19/18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3325723"/>
            <a:ext cx="3422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… + 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113022" y="3785443"/>
            <a:ext cx="323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1)/(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4500473"/>
            <a:ext cx="38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1)/(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5191363"/>
            <a:ext cx="2464594" cy="1033641"/>
            <a:chOff x="457200" y="5191363"/>
            <a:chExt cx="2464594" cy="1033641"/>
          </a:xfrm>
        </p:grpSpPr>
        <p:sp>
          <p:nvSpPr>
            <p:cNvPr id="19" name="Rectangle 18"/>
            <p:cNvSpPr/>
            <p:nvPr/>
          </p:nvSpPr>
          <p:spPr>
            <a:xfrm>
              <a:off x="457200" y="5440273"/>
              <a:ext cx="11111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</a:t>
              </a:r>
              <a:endParaRPr lang="en-US" sz="2800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19250" y="5721350"/>
              <a:ext cx="1244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638637" y="5191363"/>
              <a:ext cx="1283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0989" y="5701784"/>
              <a:ext cx="1245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200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1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57200" y="5171428"/>
            <a:ext cx="264795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0900" y="5721350"/>
            <a:ext cx="268472" cy="2421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8350" y="5287451"/>
            <a:ext cx="268472" cy="2421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610100" y="1145528"/>
            <a:ext cx="4238231" cy="5211228"/>
            <a:chOff x="4610100" y="1145528"/>
            <a:chExt cx="4238231" cy="521122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10100" y="1145528"/>
              <a:ext cx="0" cy="521122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809245" y="1145528"/>
              <a:ext cx="25770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You have $100. 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9245" y="1747476"/>
              <a:ext cx="365441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You stop when you win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$200 or run out. 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9245" y="2902412"/>
              <a:ext cx="403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The probability you win is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3100" y="3587333"/>
              <a:ext cx="20836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w</a:t>
              </a:r>
              <a:r>
                <a:rPr lang="en-US" sz="2800" baseline="-25000" dirty="0">
                  <a:latin typeface="Garamond"/>
                  <a:cs typeface="Garamond"/>
                </a:rPr>
                <a:t>100</a:t>
              </a:r>
              <a:r>
                <a:rPr lang="en-US" sz="2800" dirty="0">
                  <a:latin typeface="Garamond"/>
                  <a:cs typeface="Garamond"/>
                </a:rPr>
                <a:t> ≈ 0.0045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7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17" grpId="0"/>
      <p:bldP spid="37" grpId="0" animBg="1"/>
      <p:bldP spid="14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2.4 P(A|F) Is a Probability</a:t>
            </a:r>
            <a:br>
              <a:rPr lang="en-US" altLang="zh-CN" sz="3200" dirty="0"/>
            </a:br>
            <a:endParaRPr 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9B7DF7-3ABB-4645-B105-64ACDE4F84DF}"/>
              </a:ext>
            </a:extLst>
          </p:cNvPr>
          <p:cNvGrpSpPr/>
          <p:nvPr/>
        </p:nvGrpSpPr>
        <p:grpSpPr>
          <a:xfrm>
            <a:off x="457199" y="858798"/>
            <a:ext cx="8229601" cy="5788178"/>
            <a:chOff x="457199" y="970112"/>
            <a:chExt cx="8229601" cy="578817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970112"/>
              <a:ext cx="14911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1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1F6CF8C-B561-4995-B6BF-50448EF2F177}"/>
                </a:ext>
              </a:extLst>
            </p:cNvPr>
            <p:cNvGrpSpPr/>
            <p:nvPr/>
          </p:nvGrpSpPr>
          <p:grpSpPr>
            <a:xfrm>
              <a:off x="457200" y="1481136"/>
              <a:ext cx="8229600" cy="5277154"/>
              <a:chOff x="457200" y="1481136"/>
              <a:chExt cx="8229600" cy="5277154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857DEB5-9A16-4BC1-B25A-4C984A93C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" y="1481136"/>
                <a:ext cx="8229600" cy="5277154"/>
              </a:xfrm>
              <a:prstGeom prst="rect">
                <a:avLst/>
              </a:prstGeom>
            </p:spPr>
          </p:pic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7CAE9CA1-3EF7-44CD-8B8C-6125903DE9B1}"/>
                  </a:ext>
                </a:extLst>
              </p:cNvPr>
              <p:cNvSpPr txBox="1"/>
              <p:nvPr/>
            </p:nvSpPr>
            <p:spPr>
              <a:xfrm>
                <a:off x="3504538" y="1792111"/>
                <a:ext cx="510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p:grp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F4A5390-4EF0-43D1-BF27-B273FA45DBEF}"/>
                </a:ext>
              </a:extLst>
            </p:cNvPr>
            <p:cNvSpPr txBox="1"/>
            <p:nvPr/>
          </p:nvSpPr>
          <p:spPr>
            <a:xfrm>
              <a:off x="457199" y="3198167"/>
              <a:ext cx="191228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2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A95F54E3-D220-4AA6-9263-33B6FF30660D}"/>
                </a:ext>
              </a:extLst>
            </p:cNvPr>
            <p:cNvSpPr txBox="1"/>
            <p:nvPr/>
          </p:nvSpPr>
          <p:spPr>
            <a:xfrm>
              <a:off x="457200" y="4935685"/>
              <a:ext cx="191228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240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    Example 3.6 </a:t>
            </a:r>
            <a:r>
              <a:rPr lang="en-US" dirty="0"/>
              <a:t>Medical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sick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a blood test comes out positive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95% of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96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800" dirty="0">
                <a:latin typeface="Franklin Gothic Medium"/>
                <a:cs typeface="Franklin Gothic Medium"/>
              </a:rPr>
              <a:t> sick, the test is positive 1% of the time.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58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0.5% people in China are sick.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2682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take the test and come out positive. What are the chances that you are sick?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32000" y="4941788"/>
            <a:ext cx="4057650" cy="968354"/>
            <a:chOff x="2032000" y="4941788"/>
            <a:chExt cx="4057650" cy="968354"/>
          </a:xfrm>
        </p:grpSpPr>
        <p:sp>
          <p:nvSpPr>
            <p:cNvPr id="9" name="Rectangle 8"/>
            <p:cNvSpPr/>
            <p:nvPr/>
          </p:nvSpPr>
          <p:spPr>
            <a:xfrm>
              <a:off x="3077170" y="4941788"/>
              <a:ext cx="18491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32000" y="5484058"/>
              <a:ext cx="405765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52763" y="5386922"/>
              <a:ext cx="39909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5759" y="5203398"/>
            <a:ext cx="148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3992" y="6073170"/>
            <a:ext cx="1566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95%   0.5%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008" y="6083350"/>
            <a:ext cx="1566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1%   99.5%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50120" y="5417590"/>
            <a:ext cx="1913930" cy="748260"/>
            <a:chOff x="2550120" y="5417590"/>
            <a:chExt cx="1913930" cy="74826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647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409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550120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329285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12270" y="5910142"/>
            <a:ext cx="1010345" cy="315428"/>
            <a:chOff x="4512270" y="5910142"/>
            <a:chExt cx="1010345" cy="31542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512270" y="592077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361285" y="5910142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34100" y="5203398"/>
            <a:ext cx="139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≈ 32.3%</a:t>
            </a:r>
          </a:p>
        </p:txBody>
      </p:sp>
    </p:spTree>
    <p:extLst>
      <p:ext uri="{BB962C8B-B14F-4D97-AF65-F5344CB8AC3E}">
        <p14:creationId xmlns:p14="http://schemas.microsoft.com/office/powerpoint/2010/main" val="17987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    Example 3.6 </a:t>
            </a:r>
            <a:r>
              <a:rPr lang="en-US" dirty="0"/>
              <a:t>Medical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4568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sick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a blood test comes out positive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95% of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5366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tests:  T</a:t>
            </a:r>
            <a:r>
              <a:rPr lang="en-US" sz="2800" baseline="-25000" dirty="0">
                <a:latin typeface="Franklin Gothic Medium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 T</a:t>
            </a:r>
            <a:r>
              <a:rPr lang="en-US" sz="2800" baseline="-25000" dirty="0">
                <a:latin typeface="Franklin Gothic Medium"/>
                <a:cs typeface="Franklin Gothic Medium"/>
              </a:rPr>
              <a:t>2</a:t>
            </a:r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To compute the probability </a:t>
            </a:r>
            <a:r>
              <a:rPr lang="en-US" sz="2800" i="1" dirty="0">
                <a:latin typeface="Franklin Gothic Medium"/>
                <a:cs typeface="Franklin Gothic Medium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(</a:t>
            </a:r>
            <a:r>
              <a:rPr lang="en-US" sz="2800" i="1" dirty="0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|T</a:t>
            </a:r>
            <a:r>
              <a:rPr lang="en-US" sz="2800" baseline="-25000" dirty="0">
                <a:latin typeface="Franklin Gothic Medium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T</a:t>
            </a:r>
            <a:r>
              <a:rPr lang="en-US" sz="2800" baseline="-25000" dirty="0">
                <a:latin typeface="Franklin Gothic Medium"/>
                <a:cs typeface="Franklin Gothic Medium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Solution 1: Directly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72FA12-DF93-4341-88FD-0BD02C53377C}"/>
                  </a:ext>
                </a:extLst>
              </p:cNvPr>
              <p:cNvSpPr txBox="1"/>
              <p:nvPr/>
            </p:nvSpPr>
            <p:spPr>
              <a:xfrm>
                <a:off x="500742" y="3303508"/>
                <a:ext cx="5395772" cy="1520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𝑆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zh-CN" alt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72FA12-DF93-4341-88FD-0BD02C53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" y="3303508"/>
                <a:ext cx="5395772" cy="1520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4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    Example 3.6 </a:t>
            </a:r>
            <a:r>
              <a:rPr lang="en-US" dirty="0"/>
              <a:t>Medical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4568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you are sick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a blood test comes out positive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95% of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5366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tests:  T</a:t>
            </a:r>
            <a:r>
              <a:rPr lang="en-US" sz="2800" baseline="-25000" dirty="0">
                <a:latin typeface="Franklin Gothic Medium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 T</a:t>
            </a:r>
            <a:r>
              <a:rPr lang="en-US" sz="2800" baseline="-25000" dirty="0">
                <a:latin typeface="Franklin Gothic Medium"/>
                <a:cs typeface="Franklin Gothic Medium"/>
              </a:rPr>
              <a:t>2</a:t>
            </a:r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To compute the probability </a:t>
            </a:r>
            <a:r>
              <a:rPr lang="en-US" sz="2800" i="1" dirty="0">
                <a:latin typeface="Franklin Gothic Medium"/>
                <a:cs typeface="Franklin Gothic Medium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(</a:t>
            </a:r>
            <a:r>
              <a:rPr lang="en-US" sz="2800" i="1" dirty="0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|T</a:t>
            </a:r>
            <a:r>
              <a:rPr lang="en-US" sz="2800" baseline="-25000" dirty="0">
                <a:latin typeface="Franklin Gothic Medium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T</a:t>
            </a:r>
            <a:r>
              <a:rPr lang="en-US" sz="2800" baseline="-25000" dirty="0">
                <a:latin typeface="Franklin Gothic Medium"/>
                <a:cs typeface="Franklin Gothic Medium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Solution 2: </a:t>
            </a:r>
            <a:r>
              <a:rPr lang="en-US" sz="2800" dirty="0" err="1">
                <a:solidFill>
                  <a:srgbClr val="FF0000"/>
                </a:solidFill>
                <a:latin typeface="Franklin Gothic Medium"/>
                <a:cs typeface="Franklin Gothic Medium"/>
              </a:rPr>
              <a:t>Bayes’s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rules with extra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72FA12-DF93-4341-88FD-0BD02C53377C}"/>
                  </a:ext>
                </a:extLst>
              </p:cNvPr>
              <p:cNvSpPr txBox="1"/>
              <p:nvPr/>
            </p:nvSpPr>
            <p:spPr>
              <a:xfrm>
                <a:off x="500742" y="3303508"/>
                <a:ext cx="5525589" cy="345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𝑆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𝑆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            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zh-CN" alt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72FA12-DF93-4341-88FD-0BD02C53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" y="3303508"/>
                <a:ext cx="5525589" cy="3454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27244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An insurance company that believes that people can be divided into two distinct classes: those who are accident prone and those who are not. During any given year, an accident-prone person will have an accident with probability 0.4, whereas the corresponding figure for a person who is not prone to accidents is 0.2. What is the conditional probability that a new policyholder will have an accident in his or her second year of policy ownership, given that the policyholder has had an accident in the first year?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8CFD26-9C09-8049-8824-BDFCBFF18E2F}"/>
              </a:ext>
            </a:extLst>
          </p:cNvPr>
          <p:cNvGrpSpPr/>
          <p:nvPr/>
        </p:nvGrpSpPr>
        <p:grpSpPr>
          <a:xfrm>
            <a:off x="4442945" y="4813383"/>
            <a:ext cx="1362960" cy="519120"/>
            <a:chOff x="4442945" y="4813383"/>
            <a:chExt cx="136296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4775F9-6263-214C-82FA-6B59A509C2E2}"/>
                    </a:ext>
                  </a:extLst>
                </p14:cNvPr>
                <p14:cNvContentPartPr/>
                <p14:nvPr/>
              </p14:nvContentPartPr>
              <p14:xfrm>
                <a:off x="4442945" y="4825983"/>
                <a:ext cx="66960" cy="50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4775F9-6263-214C-82FA-6B59A509C2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5385" y="4818423"/>
                  <a:ext cx="82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1F30AE-254A-514E-A4F1-27A1EB9C05F3}"/>
                    </a:ext>
                  </a:extLst>
                </p14:cNvPr>
                <p14:cNvContentPartPr/>
                <p14:nvPr/>
              </p14:nvContentPartPr>
              <p14:xfrm>
                <a:off x="4451945" y="4813383"/>
                <a:ext cx="156600" cy="22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1F30AE-254A-514E-A4F1-27A1EB9C05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4745" y="4805823"/>
                  <a:ext cx="171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F058B7-8772-F742-9608-217F5B16A665}"/>
                    </a:ext>
                  </a:extLst>
                </p14:cNvPr>
                <p14:cNvContentPartPr/>
                <p14:nvPr/>
              </p14:nvContentPartPr>
              <p14:xfrm>
                <a:off x="4748945" y="4844703"/>
                <a:ext cx="16704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F058B7-8772-F742-9608-217F5B16A6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41385" y="4837143"/>
                  <a:ext cx="182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E40CB6-14B7-704A-B2B3-BDB79EF343C6}"/>
                    </a:ext>
                  </a:extLst>
                </p14:cNvPr>
                <p14:cNvContentPartPr/>
                <p14:nvPr/>
              </p14:nvContentPartPr>
              <p14:xfrm>
                <a:off x="4889345" y="4896543"/>
                <a:ext cx="109800" cy="26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E40CB6-14B7-704A-B2B3-BDB79EF343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81785" y="4888983"/>
                  <a:ext cx="12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5886F-76BE-A24F-BD99-3976960BC8BF}"/>
                    </a:ext>
                  </a:extLst>
                </p14:cNvPr>
                <p14:cNvContentPartPr/>
                <p14:nvPr/>
              </p14:nvContentPartPr>
              <p14:xfrm>
                <a:off x="4977905" y="4917423"/>
                <a:ext cx="154080" cy="18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5886F-76BE-A24F-BD99-3976960BC8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0345" y="4909863"/>
                  <a:ext cx="169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5213C-A354-5A47-8999-AD3FD71C2AEC}"/>
                    </a:ext>
                  </a:extLst>
                </p14:cNvPr>
                <p14:cNvContentPartPr/>
                <p14:nvPr/>
              </p14:nvContentPartPr>
              <p14:xfrm>
                <a:off x="4954505" y="5078703"/>
                <a:ext cx="122400" cy="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5213C-A354-5A47-8999-AD3FD71C2A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47305" y="5071143"/>
                  <a:ext cx="137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C80389-7251-704F-B75F-15F94FF95777}"/>
                    </a:ext>
                  </a:extLst>
                </p14:cNvPr>
                <p14:cNvContentPartPr/>
                <p14:nvPr/>
              </p14:nvContentPartPr>
              <p14:xfrm>
                <a:off x="5284985" y="4818423"/>
                <a:ext cx="73080" cy="34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C80389-7251-704F-B75F-15F94FF957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77425" y="4810863"/>
                  <a:ext cx="88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F9D76D-900C-B347-B573-9679468B5031}"/>
                    </a:ext>
                  </a:extLst>
                </p14:cNvPr>
                <p14:cNvContentPartPr/>
                <p14:nvPr/>
              </p14:nvContentPartPr>
              <p14:xfrm>
                <a:off x="5456705" y="4870623"/>
                <a:ext cx="36720" cy="309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F9D76D-900C-B347-B573-9679468B50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49145" y="4863063"/>
                  <a:ext cx="51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153B48-932E-584F-9242-85A11C45678E}"/>
                    </a:ext>
                  </a:extLst>
                </p14:cNvPr>
                <p14:cNvContentPartPr/>
                <p14:nvPr/>
              </p14:nvContentPartPr>
              <p14:xfrm>
                <a:off x="5467145" y="4858023"/>
                <a:ext cx="198000" cy="29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153B48-932E-584F-9242-85A11C4567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59585" y="4850463"/>
                  <a:ext cx="213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59BE4F-BD46-214A-80E6-ACABB2663322}"/>
                    </a:ext>
                  </a:extLst>
                </p14:cNvPr>
                <p14:cNvContentPartPr/>
                <p14:nvPr/>
              </p14:nvContentPartPr>
              <p14:xfrm>
                <a:off x="5649305" y="4813743"/>
                <a:ext cx="156600" cy="41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59BE4F-BD46-214A-80E6-ACABB26633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1745" y="4806543"/>
                  <a:ext cx="171720" cy="42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1881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3.12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6C17F-B6FB-491C-85D2-F7A55182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" y="1250991"/>
            <a:ext cx="8825179" cy="43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01967" y="139359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863402" y="1692044"/>
            <a:ext cx="2136684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044" y="2058454"/>
            <a:ext cx="50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21165" y="968316"/>
            <a:ext cx="1854880" cy="2385027"/>
            <a:chOff x="6921165" y="968316"/>
            <a:chExt cx="1854880" cy="2385027"/>
          </a:xfrm>
        </p:grpSpPr>
        <p:sp>
          <p:nvSpPr>
            <p:cNvPr id="11" name="Rounded Rectangle 10"/>
            <p:cNvSpPr/>
            <p:nvPr/>
          </p:nvSpPr>
          <p:spPr>
            <a:xfrm>
              <a:off x="6934894" y="1334557"/>
              <a:ext cx="1841151" cy="1991326"/>
            </a:xfrm>
            <a:custGeom>
              <a:avLst/>
              <a:gdLst>
                <a:gd name="connsiteX0" fmla="*/ 0 w 3441700"/>
                <a:gd name="connsiteY0" fmla="*/ 304806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0 w 3441700"/>
                <a:gd name="connsiteY8" fmla="*/ 304806 h 1828800"/>
                <a:gd name="connsiteX0" fmla="*/ 2375243 w 3441700"/>
                <a:gd name="connsiteY0" fmla="*/ 442104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1780752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823784 w 1890241"/>
                <a:gd name="connsiteY0" fmla="*/ 442104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823784 w 1890241"/>
                <a:gd name="connsiteY8" fmla="*/ 442104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8" fmla="*/ 1034679 w 1890241"/>
                <a:gd name="connsiteY8" fmla="*/ 98305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0" fmla="*/ 713946 w 1660948"/>
                <a:gd name="connsiteY0" fmla="*/ 6865 h 1828800"/>
                <a:gd name="connsiteX1" fmla="*/ 1356142 w 1660948"/>
                <a:gd name="connsiteY1" fmla="*/ 0 h 1828800"/>
                <a:gd name="connsiteX2" fmla="*/ 1660948 w 1660948"/>
                <a:gd name="connsiteY2" fmla="*/ 304806 h 1828800"/>
                <a:gd name="connsiteX3" fmla="*/ 1660948 w 1660948"/>
                <a:gd name="connsiteY3" fmla="*/ 1523994 h 1828800"/>
                <a:gd name="connsiteX4" fmla="*/ 1356142 w 1660948"/>
                <a:gd name="connsiteY4" fmla="*/ 1828800 h 1828800"/>
                <a:gd name="connsiteX5" fmla="*/ 0 w 1660948"/>
                <a:gd name="connsiteY5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948" h="1828800">
                  <a:moveTo>
                    <a:pt x="713946" y="6865"/>
                  </a:moveTo>
                  <a:lnTo>
                    <a:pt x="1356142" y="0"/>
                  </a:lnTo>
                  <a:cubicBezTo>
                    <a:pt x="1524482" y="0"/>
                    <a:pt x="1660948" y="136466"/>
                    <a:pt x="1660948" y="304806"/>
                  </a:cubicBezTo>
                  <a:lnTo>
                    <a:pt x="1660948" y="1523994"/>
                  </a:lnTo>
                  <a:cubicBezTo>
                    <a:pt x="1660948" y="1692334"/>
                    <a:pt x="1524482" y="1828800"/>
                    <a:pt x="1356142" y="1828800"/>
                  </a:cubicBezTo>
                  <a:lnTo>
                    <a:pt x="0" y="1828800"/>
                  </a:lnTo>
                </a:path>
              </a:pathLst>
            </a:custGeom>
            <a:solidFill>
              <a:schemeClr val="bg1">
                <a:alpha val="75000"/>
              </a:schemeClr>
            </a:solidFill>
            <a:ln w="5715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921165" y="1216640"/>
              <a:ext cx="852380" cy="21367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02769" y="968316"/>
              <a:ext cx="431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1369858"/>
            <a:ext cx="4629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conditional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represents the probability of event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assuming event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happened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probabilities with respect to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reduced sample space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 are given by the formula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74889" y="4796669"/>
            <a:ext cx="3102919" cy="1103425"/>
            <a:chOff x="622776" y="3764643"/>
            <a:chExt cx="3102919" cy="1103425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1082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16734" y="4239594"/>
              <a:ext cx="809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546866" y="4308457"/>
              <a:ext cx="87870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22776" y="3777930"/>
              <a:ext cx="3102919" cy="109013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5144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box contains 3 cards. One is black on both sides. One is red on both sides. One is black on one side and red on the other.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1009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draw a random card and see a black side. What are the chances the other side is 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0152" y="1620109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92552" y="177250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53633" y="162010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06033" y="1772509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60248" y="162010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812648" y="177250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432" y="4792473"/>
            <a:ext cx="162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A: </a:t>
            </a:r>
            <a:r>
              <a:rPr lang="en-US" sz="4400" dirty="0">
                <a:latin typeface="Garamond"/>
                <a:cs typeface="Garamond"/>
              </a:rPr>
              <a:t>1/4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993" y="4799050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B: </a:t>
            </a:r>
            <a:r>
              <a:rPr lang="en-US" sz="4400" dirty="0">
                <a:latin typeface="Garamond"/>
                <a:cs typeface="Garamond"/>
              </a:rPr>
              <a:t>1/3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9314" y="4785896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C: </a:t>
            </a:r>
            <a:r>
              <a:rPr lang="en-US" sz="4400" dirty="0">
                <a:latin typeface="Garamond"/>
                <a:cs typeface="Garamond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1396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86032" y="1523999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8432" y="167639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F1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99513" y="152399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51913" y="1676399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06128" y="152399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58528" y="167639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F3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4342" y="115466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1553" y="116427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1303" y="116976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469709"/>
            <a:ext cx="475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latin typeface="Courier New"/>
                <a:cs typeface="Courier New"/>
              </a:rPr>
              <a:t>F1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B1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F2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015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event you see a black side is </a:t>
            </a:r>
            <a:r>
              <a:rPr lang="en-US" sz="2800" i="1" dirty="0">
                <a:latin typeface="Garamond"/>
                <a:cs typeface="Garamond"/>
              </a:rPr>
              <a:t>SB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latin typeface="Courier New"/>
                <a:cs typeface="Courier New"/>
              </a:rPr>
              <a:t>F1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B1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8058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event the other side is red is </a:t>
            </a:r>
            <a:r>
              <a:rPr lang="en-US" sz="2800" i="1" dirty="0">
                <a:latin typeface="Garamond"/>
                <a:cs typeface="Garamond"/>
              </a:rPr>
              <a:t>OR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F2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2018" y="5016852"/>
            <a:ext cx="214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OR | SB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9361" y="2007966"/>
            <a:ext cx="378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  <a:endParaRPr lang="en-US" sz="2400" dirty="0">
              <a:latin typeface="Garamond"/>
              <a:cs typeface="Garamon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73105" y="4777171"/>
            <a:ext cx="1542691" cy="998171"/>
            <a:chOff x="3573105" y="4777171"/>
            <a:chExt cx="1542691" cy="998171"/>
          </a:xfrm>
        </p:grpSpPr>
        <p:sp>
          <p:nvSpPr>
            <p:cNvPr id="19" name="Rectangle 18"/>
            <p:cNvSpPr/>
            <p:nvPr/>
          </p:nvSpPr>
          <p:spPr>
            <a:xfrm>
              <a:off x="3573105" y="4777171"/>
              <a:ext cx="15426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OR SB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33972" y="5252122"/>
              <a:ext cx="9853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40534" y="5320985"/>
              <a:ext cx="133650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15796" y="4742080"/>
            <a:ext cx="1549193" cy="1046991"/>
            <a:chOff x="5115796" y="4742080"/>
            <a:chExt cx="1549193" cy="1046991"/>
          </a:xfrm>
        </p:grpSpPr>
        <p:sp>
          <p:nvSpPr>
            <p:cNvPr id="23" name="Rectangle 22"/>
            <p:cNvSpPr/>
            <p:nvPr/>
          </p:nvSpPr>
          <p:spPr>
            <a:xfrm>
              <a:off x="5115796" y="5031915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74821" y="4742080"/>
              <a:ext cx="10901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1/|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6039" y="5265851"/>
              <a:ext cx="10635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3/|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74821" y="5320984"/>
              <a:ext cx="97940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6664989" y="5031915"/>
            <a:ext cx="1029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1/3</a:t>
            </a:r>
          </a:p>
        </p:txBody>
      </p:sp>
    </p:spTree>
    <p:extLst>
      <p:ext uri="{BB962C8B-B14F-4D97-AF65-F5344CB8AC3E}">
        <p14:creationId xmlns:p14="http://schemas.microsoft.com/office/powerpoint/2010/main" val="1601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6797" y="1285182"/>
            <a:ext cx="3106171" cy="998171"/>
            <a:chOff x="708819" y="3764643"/>
            <a:chExt cx="3106171" cy="998171"/>
          </a:xfrm>
        </p:grpSpPr>
        <p:sp>
          <p:nvSpPr>
            <p:cNvPr id="5" name="TextBox 4"/>
            <p:cNvSpPr txBox="1"/>
            <p:nvPr/>
          </p:nvSpPr>
          <p:spPr>
            <a:xfrm>
              <a:off x="708819" y="4006789"/>
              <a:ext cx="1844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latin typeface="Garamond"/>
                  <a:cs typeface="Garamond"/>
                </a:rPr>
                <a:t>|E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9437" y="3764643"/>
              <a:ext cx="13355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6734" y="4239594"/>
              <a:ext cx="976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546866" y="4308457"/>
              <a:ext cx="112255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1539713"/>
            <a:ext cx="291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15897"/>
            <a:ext cx="741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calculate the probability of 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862" y="3244917"/>
            <a:ext cx="3990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55002"/>
            <a:ext cx="3607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 for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events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481" y="4777155"/>
            <a:ext cx="725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)…P(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94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4210</Words>
  <Application>Microsoft Office PowerPoint</Application>
  <PresentationFormat>On-screen Show (4:3)</PresentationFormat>
  <Paragraphs>635</Paragraphs>
  <Slides>58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3. Conditional probability</vt:lpstr>
      <vt:lpstr>Contents</vt:lpstr>
      <vt:lpstr>Coins game ----understand conditional probability</vt:lpstr>
      <vt:lpstr>Coins game ----understand conditional probability</vt:lpstr>
      <vt:lpstr>Problem for you to solve</vt:lpstr>
      <vt:lpstr>Conditional probability</vt:lpstr>
      <vt:lpstr>Example 3.1</vt:lpstr>
      <vt:lpstr>Solution</vt:lpstr>
      <vt:lpstr>The multiplication rule</vt:lpstr>
      <vt:lpstr>Example 3.2 Using conditional probabilities</vt:lpstr>
      <vt:lpstr>Example 3.2 Using conditional probabilities</vt:lpstr>
      <vt:lpstr>Example 3.3 Cards</vt:lpstr>
      <vt:lpstr>Example 3.3 Cards</vt:lpstr>
      <vt:lpstr>Example 3.3 Cards</vt:lpstr>
      <vt:lpstr>Example 3.3 Cards</vt:lpstr>
      <vt:lpstr>Rule of average conditional probabilities</vt:lpstr>
      <vt:lpstr>Example 3.4 Multiple choice</vt:lpstr>
      <vt:lpstr>Multiple choice test</vt:lpstr>
      <vt:lpstr>Example 3.5  Red and blue balls again</vt:lpstr>
      <vt:lpstr>Exercise Boxes</vt:lpstr>
      <vt:lpstr>2.2 Bayes’s Formula</vt:lpstr>
      <vt:lpstr>Example 3.5 Boxes</vt:lpstr>
      <vt:lpstr>Example 3.5  Boxes</vt:lpstr>
      <vt:lpstr>Example 3.6 Medical tests</vt:lpstr>
      <vt:lpstr>Example 3.6 Explain</vt:lpstr>
      <vt:lpstr>Exercise</vt:lpstr>
      <vt:lpstr>Example 3.7 Russian roulette</vt:lpstr>
      <vt:lpstr>Example 3.7 Russian roulette</vt:lpstr>
      <vt:lpstr>Example 3.7 Russian roulette</vt:lpstr>
      <vt:lpstr>Example 3.7 Russian roulette</vt:lpstr>
      <vt:lpstr>Infinite sample spaces</vt:lpstr>
      <vt:lpstr>Exercise</vt:lpstr>
      <vt:lpstr>2.3 Independent Events</vt:lpstr>
      <vt:lpstr>Algebra of independent events</vt:lpstr>
      <vt:lpstr>Examples of (in)dependence</vt:lpstr>
      <vt:lpstr>Example 3.8 Reliability of sequential components</vt:lpstr>
      <vt:lpstr>Example 3.9 Reliability of parallel components</vt:lpstr>
      <vt:lpstr>Exercise</vt:lpstr>
      <vt:lpstr>Independence of three events</vt:lpstr>
      <vt:lpstr>(In)dependence of three events</vt:lpstr>
      <vt:lpstr>Independence of many events</vt:lpstr>
      <vt:lpstr>Example 3.10 Playoffs</vt:lpstr>
      <vt:lpstr>Example 3.10 Playoffs</vt:lpstr>
      <vt:lpstr>Example 3.10 Playoffs</vt:lpstr>
      <vt:lpstr>Example 3.10 Playoffs</vt:lpstr>
      <vt:lpstr>Example 3.10 Playoffs</vt:lpstr>
      <vt:lpstr>Exercise</vt:lpstr>
      <vt:lpstr>Example 3.11 Gambler’s ruin</vt:lpstr>
      <vt:lpstr>Example 3.11 Gambler’s ruin</vt:lpstr>
      <vt:lpstr>Example 3.11 Gambler’s ruin</vt:lpstr>
      <vt:lpstr>Example 3.11 Gambler’s ruin</vt:lpstr>
      <vt:lpstr>Example 3.11 Gambler’s ruin</vt:lpstr>
      <vt:lpstr>2.4 P(A|F) Is a Probability </vt:lpstr>
      <vt:lpstr>Revisit    Example 3.6 Medical tests</vt:lpstr>
      <vt:lpstr>Revisit    Example 3.6 Medical tests</vt:lpstr>
      <vt:lpstr>Revisit    Example 3.6 Medical tests</vt:lpstr>
      <vt:lpstr>Example 3.12</vt:lpstr>
      <vt:lpstr>Example 3.12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A41244</cp:lastModifiedBy>
  <cp:revision>315</cp:revision>
  <dcterms:created xsi:type="dcterms:W3CDTF">2013-01-07T07:20:47Z</dcterms:created>
  <dcterms:modified xsi:type="dcterms:W3CDTF">2022-01-07T07:11:08Z</dcterms:modified>
</cp:coreProperties>
</file>