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2" r:id="rId5"/>
    <p:sldId id="263" r:id="rId6"/>
  </p:sldIdLst>
  <p:sldSz cx="12190413" cy="15744825"/>
  <p:notesSz cx="6858000" cy="9144000"/>
  <p:defaultTextStyle>
    <a:defPPr>
      <a:defRPr lang="zh-TW"/>
    </a:defPPr>
    <a:lvl1pPr marL="0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134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268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4402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2536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0670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88804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6938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5072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30"/>
    <a:srgbClr val="1B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1987" y="-82"/>
      </p:cViewPr>
      <p:guideLst>
        <p:guide orient="horz" pos="49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1" y="4891102"/>
            <a:ext cx="10361851" cy="33749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2" y="8922067"/>
            <a:ext cx="8533289" cy="40236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4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2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0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8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5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8049" y="630524"/>
            <a:ext cx="2742843" cy="1343412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521" y="630524"/>
            <a:ext cx="8025355" cy="1343412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59" y="10117509"/>
            <a:ext cx="10361851" cy="3127097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59" y="6673330"/>
            <a:ext cx="10361851" cy="3444179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13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2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440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253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0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888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69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507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21" y="3673794"/>
            <a:ext cx="5384099" cy="10390857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6793" y="3673794"/>
            <a:ext cx="5384099" cy="10390857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524364"/>
            <a:ext cx="5386216" cy="1468787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134" indent="0">
              <a:buNone/>
              <a:defRPr sz="3500" b="1"/>
            </a:lvl2pPr>
            <a:lvl3pPr marL="1596268" indent="0">
              <a:buNone/>
              <a:defRPr sz="3100" b="1"/>
            </a:lvl3pPr>
            <a:lvl4pPr marL="2394402" indent="0">
              <a:buNone/>
              <a:defRPr sz="2800" b="1"/>
            </a:lvl4pPr>
            <a:lvl5pPr marL="3192536" indent="0">
              <a:buNone/>
              <a:defRPr sz="2800" b="1"/>
            </a:lvl5pPr>
            <a:lvl6pPr marL="3990670" indent="0">
              <a:buNone/>
              <a:defRPr sz="2800" b="1"/>
            </a:lvl6pPr>
            <a:lvl7pPr marL="4788804" indent="0">
              <a:buNone/>
              <a:defRPr sz="2800" b="1"/>
            </a:lvl7pPr>
            <a:lvl8pPr marL="5586938" indent="0">
              <a:buNone/>
              <a:defRPr sz="2800" b="1"/>
            </a:lvl8pPr>
            <a:lvl9pPr marL="6385072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4993150"/>
            <a:ext cx="5386216" cy="907149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1" y="3524364"/>
            <a:ext cx="5388332" cy="1468787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134" indent="0">
              <a:buNone/>
              <a:defRPr sz="3500" b="1"/>
            </a:lvl2pPr>
            <a:lvl3pPr marL="1596268" indent="0">
              <a:buNone/>
              <a:defRPr sz="3100" b="1"/>
            </a:lvl3pPr>
            <a:lvl4pPr marL="2394402" indent="0">
              <a:buNone/>
              <a:defRPr sz="2800" b="1"/>
            </a:lvl4pPr>
            <a:lvl5pPr marL="3192536" indent="0">
              <a:buNone/>
              <a:defRPr sz="2800" b="1"/>
            </a:lvl5pPr>
            <a:lvl6pPr marL="3990670" indent="0">
              <a:buNone/>
              <a:defRPr sz="2800" b="1"/>
            </a:lvl6pPr>
            <a:lvl7pPr marL="4788804" indent="0">
              <a:buNone/>
              <a:defRPr sz="2800" b="1"/>
            </a:lvl7pPr>
            <a:lvl8pPr marL="5586938" indent="0">
              <a:buNone/>
              <a:defRPr sz="2800" b="1"/>
            </a:lvl8pPr>
            <a:lvl9pPr marL="6385072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1" y="4993150"/>
            <a:ext cx="5388332" cy="907149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626877"/>
            <a:ext cx="4010562" cy="2667873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3" y="626878"/>
            <a:ext cx="6814779" cy="1343777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1" y="3294751"/>
            <a:ext cx="4010562" cy="10769899"/>
          </a:xfrm>
        </p:spPr>
        <p:txBody>
          <a:bodyPr/>
          <a:lstStyle>
            <a:lvl1pPr marL="0" indent="0">
              <a:buNone/>
              <a:defRPr sz="2400"/>
            </a:lvl1pPr>
            <a:lvl2pPr marL="798134" indent="0">
              <a:buNone/>
              <a:defRPr sz="2100"/>
            </a:lvl2pPr>
            <a:lvl3pPr marL="1596268" indent="0">
              <a:buNone/>
              <a:defRPr sz="1700"/>
            </a:lvl3pPr>
            <a:lvl4pPr marL="2394402" indent="0">
              <a:buNone/>
              <a:defRPr sz="1600"/>
            </a:lvl4pPr>
            <a:lvl5pPr marL="3192536" indent="0">
              <a:buNone/>
              <a:defRPr sz="1600"/>
            </a:lvl5pPr>
            <a:lvl6pPr marL="3990670" indent="0">
              <a:buNone/>
              <a:defRPr sz="1600"/>
            </a:lvl6pPr>
            <a:lvl7pPr marL="4788804" indent="0">
              <a:buNone/>
              <a:defRPr sz="1600"/>
            </a:lvl7pPr>
            <a:lvl8pPr marL="5586938" indent="0">
              <a:buNone/>
              <a:defRPr sz="1600"/>
            </a:lvl8pPr>
            <a:lvl9pPr marL="6385072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11021377"/>
            <a:ext cx="7314248" cy="130113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1406829"/>
            <a:ext cx="7314248" cy="9446895"/>
          </a:xfrm>
        </p:spPr>
        <p:txBody>
          <a:bodyPr/>
          <a:lstStyle>
            <a:lvl1pPr marL="0" indent="0">
              <a:buNone/>
              <a:defRPr sz="5600"/>
            </a:lvl1pPr>
            <a:lvl2pPr marL="798134" indent="0">
              <a:buNone/>
              <a:defRPr sz="4900"/>
            </a:lvl2pPr>
            <a:lvl3pPr marL="1596268" indent="0">
              <a:buNone/>
              <a:defRPr sz="4200"/>
            </a:lvl3pPr>
            <a:lvl4pPr marL="2394402" indent="0">
              <a:buNone/>
              <a:defRPr sz="3500"/>
            </a:lvl4pPr>
            <a:lvl5pPr marL="3192536" indent="0">
              <a:buNone/>
              <a:defRPr sz="3500"/>
            </a:lvl5pPr>
            <a:lvl6pPr marL="3990670" indent="0">
              <a:buNone/>
              <a:defRPr sz="3500"/>
            </a:lvl6pPr>
            <a:lvl7pPr marL="4788804" indent="0">
              <a:buNone/>
              <a:defRPr sz="3500"/>
            </a:lvl7pPr>
            <a:lvl8pPr marL="5586938" indent="0">
              <a:buNone/>
              <a:defRPr sz="3500"/>
            </a:lvl8pPr>
            <a:lvl9pPr marL="6385072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12322513"/>
            <a:ext cx="7314248" cy="1847829"/>
          </a:xfrm>
        </p:spPr>
        <p:txBody>
          <a:bodyPr/>
          <a:lstStyle>
            <a:lvl1pPr marL="0" indent="0">
              <a:buNone/>
              <a:defRPr sz="2400"/>
            </a:lvl1pPr>
            <a:lvl2pPr marL="798134" indent="0">
              <a:buNone/>
              <a:defRPr sz="2100"/>
            </a:lvl2pPr>
            <a:lvl3pPr marL="1596268" indent="0">
              <a:buNone/>
              <a:defRPr sz="1700"/>
            </a:lvl3pPr>
            <a:lvl4pPr marL="2394402" indent="0">
              <a:buNone/>
              <a:defRPr sz="1600"/>
            </a:lvl4pPr>
            <a:lvl5pPr marL="3192536" indent="0">
              <a:buNone/>
              <a:defRPr sz="1600"/>
            </a:lvl5pPr>
            <a:lvl6pPr marL="3990670" indent="0">
              <a:buNone/>
              <a:defRPr sz="1600"/>
            </a:lvl6pPr>
            <a:lvl7pPr marL="4788804" indent="0">
              <a:buNone/>
              <a:defRPr sz="1600"/>
            </a:lvl7pPr>
            <a:lvl8pPr marL="5586938" indent="0">
              <a:buNone/>
              <a:defRPr sz="1600"/>
            </a:lvl8pPr>
            <a:lvl9pPr marL="6385072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630523"/>
            <a:ext cx="10971372" cy="2624138"/>
          </a:xfrm>
          <a:prstGeom prst="rect">
            <a:avLst/>
          </a:prstGeom>
        </p:spPr>
        <p:txBody>
          <a:bodyPr vert="horz" lIns="159627" tIns="79813" rIns="159627" bIns="7981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673794"/>
            <a:ext cx="10971372" cy="10390857"/>
          </a:xfrm>
          <a:prstGeom prst="rect">
            <a:avLst/>
          </a:prstGeom>
        </p:spPr>
        <p:txBody>
          <a:bodyPr vert="horz" lIns="159627" tIns="79813" rIns="159627" bIns="7981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14593121"/>
            <a:ext cx="2844430" cy="838266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8" y="14593121"/>
            <a:ext cx="3860297" cy="838266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14593121"/>
            <a:ext cx="2844430" cy="838266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268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601" indent="-598601" algn="l" defTabSz="1596268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6968" indent="-498834" algn="l" defTabSz="1596268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335" indent="-399067" algn="l" defTabSz="159626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3469" indent="-399067" algn="l" defTabSz="1596268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1603" indent="-399067" algn="l" defTabSz="1596268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89737" indent="-399067" algn="l" defTabSz="15962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7871" indent="-399067" algn="l" defTabSz="15962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6005" indent="-399067" algn="l" defTabSz="15962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4139" indent="-399067" algn="l" defTabSz="159626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134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268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4402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2536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0670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88804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6938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5072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no_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"/>
          <a:stretch/>
        </p:blipFill>
        <p:spPr bwMode="auto">
          <a:xfrm>
            <a:off x="-1" y="0"/>
            <a:ext cx="12190413" cy="157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have_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"/>
          <a:stretch/>
        </p:blipFill>
        <p:spPr bwMode="auto">
          <a:xfrm>
            <a:off x="-1" y="2932"/>
            <a:ext cx="12190413" cy="157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 descr="法拉利logo-Logo/VI-矢量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8" name="Picture 14" descr="C:\Users\user\Desktop\have_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"/>
          <a:stretch/>
        </p:blipFill>
        <p:spPr bwMode="auto">
          <a:xfrm>
            <a:off x="0" y="-83732"/>
            <a:ext cx="12190413" cy="158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法拉利 logo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3750" y1="74375" x2="13750" y2="74375"/>
                        <a14:foregroundMark x1="48438" y1="74375" x2="48438" y2="74375"/>
                        <a14:foregroundMark x1="74375" y1="75000" x2="74375" y2="75000"/>
                        <a14:foregroundMark x1="65938" y1="77083" x2="65938" y2="77083"/>
                        <a14:foregroundMark x1="79688" y1="71667" x2="79688" y2="71667"/>
                        <a14:foregroundMark x1="65000" y1="77292" x2="65000" y2="77292"/>
                        <a14:foregroundMark x1="64375" y1="71458" x2="64375" y2="71458"/>
                        <a14:foregroundMark x1="67188" y1="71667" x2="67188" y2="71667"/>
                        <a14:foregroundMark x1="54063" y1="71667" x2="54063" y2="71667"/>
                        <a14:foregroundMark x1="58438" y1="71667" x2="58438" y2="71667"/>
                        <a14:foregroundMark x1="74063" y1="71458" x2="74063" y2="71458"/>
                        <a14:foregroundMark x1="25625" y1="71458" x2="85313" y2="71458"/>
                        <a14:backgroundMark x1="27187" y1="61667" x2="27187" y2="61667"/>
                        <a14:backgroundMark x1="76563" y1="62917" x2="88438" y2="37708"/>
                        <a14:backgroundMark x1="41563" y1="65625" x2="18750" y2="59167"/>
                        <a14:backgroundMark x1="61875" y1="43542" x2="60313" y2="29792"/>
                        <a14:backgroundMark x1="60313" y1="45625" x2="60313" y2="45625"/>
                        <a14:backgroundMark x1="43438" y1="54583" x2="43438" y2="54583"/>
                        <a14:backgroundMark x1="38438" y1="57083" x2="38438" y2="57083"/>
                        <a14:backgroundMark x1="47188" y1="55208" x2="47188" y2="55208"/>
                        <a14:backgroundMark x1="41563" y1="52500" x2="41563" y2="52500"/>
                        <a14:backgroundMark x1="38125" y1="50000" x2="38125" y2="50000"/>
                        <a14:backgroundMark x1="32813" y1="42708" x2="32813" y2="42708"/>
                        <a14:backgroundMark x1="56563" y1="76875" x2="56563" y2="76875"/>
                        <a14:backgroundMark x1="69063" y1="75000" x2="69063" y2="75000"/>
                        <a14:backgroundMark x1="60313" y1="72292" x2="60313" y2="72292"/>
                        <a14:backgroundMark x1="38750" y1="72500" x2="38750" y2="72500"/>
                        <a14:backgroundMark x1="79063" y1="72708" x2="79063" y2="72708"/>
                        <a14:backgroundMark x1="77500" y1="72292" x2="77500" y2="72292"/>
                        <a14:backgroundMark x1="29688" y1="76458" x2="32188" y2="72917"/>
                        <a14:backgroundMark x1="29063" y1="72292" x2="33125" y2="73542"/>
                        <a14:backgroundMark x1="33750" y1="72708" x2="28125" y2="72292"/>
                        <a14:backgroundMark x1="54063" y1="72500" x2="58438" y2="76042"/>
                        <a14:backgroundMark x1="65625" y1="72708" x2="70000" y2="74792"/>
                        <a14:backgroundMark x1="64063" y1="72292" x2="68125" y2="72708"/>
                        <a14:backgroundMark x1="62813" y1="74167" x2="62813" y2="74167"/>
                        <a14:backgroundMark x1="50625" y1="72292" x2="55000" y2="7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85" t="24478" r="8567" b="19850"/>
          <a:stretch/>
        </p:blipFill>
        <p:spPr bwMode="auto">
          <a:xfrm>
            <a:off x="577284" y="-19443"/>
            <a:ext cx="693386" cy="7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alifornia-t.ferrari.com/assets/images/8/CALIFORNIA-T-australia-NEW-87b01d6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3" b="20914"/>
          <a:stretch/>
        </p:blipFill>
        <p:spPr bwMode="auto">
          <a:xfrm>
            <a:off x="0" y="671612"/>
            <a:ext cx="12180311" cy="417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191892"/>
            <a:ext cx="12180311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tx1"/>
              </a:gs>
              <a:gs pos="57000">
                <a:schemeClr val="tx1"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4" name="Picture 20" descr="http://www.victorsport.com/templates_v3/images/section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06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094"/>
          <a:stretch/>
        </p:blipFill>
        <p:spPr bwMode="auto">
          <a:xfrm>
            <a:off x="5051" y="2976561"/>
            <a:ext cx="12180310" cy="22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70670" y="5124379"/>
            <a:ext cx="9756167" cy="3180081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2000">
                <a:srgbClr val="002430"/>
              </a:gs>
              <a:gs pos="0">
                <a:srgbClr val="00243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6" name="Picture 22" descr="http://static.formula1.ferrari.com/imgresize-cache/eb3c4a35720bc7c97691de217125ad8b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737291"/>
              </a:clrFrom>
              <a:clrTo>
                <a:srgbClr val="73729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6100" y1="36655" x2="26100" y2="36655"/>
                        <a14:foregroundMark x1="28400" y1="31495" x2="17200" y2="58363"/>
                        <a14:foregroundMark x1="35900" y1="17616" x2="25700" y2="53381"/>
                        <a14:foregroundMark x1="35000" y1="17616" x2="12800" y2="85409"/>
                        <a14:foregroundMark x1="19400" y1="79537" x2="18600" y2="94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51" b="26936"/>
          <a:stretch/>
        </p:blipFill>
        <p:spPr bwMode="auto">
          <a:xfrm>
            <a:off x="1434432" y="5124380"/>
            <a:ext cx="9428641" cy="318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70670" y="6864300"/>
            <a:ext cx="9756167" cy="144016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1000">
                <a:schemeClr val="tx1">
                  <a:alpha val="8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59001" y="7169021"/>
            <a:ext cx="937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Australian Grand Prix </a:t>
            </a:r>
            <a:r>
              <a:rPr lang="en-US" altLang="zh-TW" sz="2000" b="1" dirty="0" smtClean="0">
                <a:solidFill>
                  <a:schemeClr val="bg1"/>
                </a:solidFill>
                <a:latin typeface="Elephant" pitchFamily="18" charset="0"/>
              </a:rPr>
              <a:t>–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Elephant" pitchFamily="18" charset="0"/>
              </a:rPr>
              <a:t>Vettel</a:t>
            </a:r>
            <a:r>
              <a:rPr lang="en-US" altLang="zh-TW" sz="2000" b="1" dirty="0" smtClean="0">
                <a:solidFill>
                  <a:schemeClr val="bg1"/>
                </a:solidFill>
                <a:latin typeface="Elephant" pitchFamily="18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and </a:t>
            </a:r>
            <a:r>
              <a:rPr lang="en-US" altLang="zh-TW" sz="2000" b="1" dirty="0" err="1">
                <a:solidFill>
                  <a:schemeClr val="bg1"/>
                </a:solidFill>
                <a:latin typeface="Elephant" pitchFamily="18" charset="0"/>
              </a:rPr>
              <a:t>Scuderia</a:t>
            </a:r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 Ferrari on top in Australia</a:t>
            </a:r>
            <a:endParaRPr lang="en-US" altLang="zh-TW" sz="2000" b="1" i="0" dirty="0">
              <a:solidFill>
                <a:schemeClr val="bg1"/>
              </a:solidFill>
              <a:effectLst/>
              <a:latin typeface="Elephant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93711" y="7549648"/>
            <a:ext cx="79928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26 Mar </a:t>
            </a:r>
            <a:r>
              <a:rPr lang="en-US" altLang="zh-TW" sz="1050" dirty="0" smtClean="0">
                <a:solidFill>
                  <a:schemeClr val="bg1"/>
                </a:solidFill>
              </a:rPr>
              <a:t>2017</a:t>
            </a:r>
          </a:p>
          <a:p>
            <a:r>
              <a:rPr lang="en-US" altLang="zh-TW" sz="1050" b="1" dirty="0" err="1" smtClean="0">
                <a:solidFill>
                  <a:schemeClr val="bg1"/>
                </a:solidFill>
              </a:rPr>
              <a:t>Raikkonen</a:t>
            </a:r>
            <a:r>
              <a:rPr lang="en-US" altLang="zh-TW" sz="1050" b="1" dirty="0" smtClean="0">
                <a:solidFill>
                  <a:schemeClr val="bg1"/>
                </a:solidFill>
              </a:rPr>
              <a:t> </a:t>
            </a:r>
            <a:r>
              <a:rPr lang="en-US" altLang="zh-TW" sz="1050" b="1" dirty="0">
                <a:solidFill>
                  <a:schemeClr val="bg1"/>
                </a:solidFill>
              </a:rPr>
              <a:t>fourth. A great job from the entire team</a:t>
            </a:r>
            <a:endParaRPr lang="en-US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Melbourne – Ten years on from </a:t>
            </a:r>
            <a:r>
              <a:rPr lang="en-US" altLang="zh-TW" sz="1050" dirty="0" err="1">
                <a:solidFill>
                  <a:schemeClr val="bg1"/>
                </a:solidFill>
              </a:rPr>
              <a:t>Kimi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Raikkonen’s</a:t>
            </a:r>
            <a:r>
              <a:rPr lang="en-US" altLang="zh-TW" sz="1050" dirty="0">
                <a:solidFill>
                  <a:schemeClr val="bg1"/>
                </a:solidFill>
              </a:rPr>
              <a:t> victory at Albert Park, </a:t>
            </a:r>
            <a:r>
              <a:rPr lang="en-US" altLang="zh-TW" sz="1050" dirty="0" err="1">
                <a:solidFill>
                  <a:schemeClr val="bg1"/>
                </a:solidFill>
              </a:rPr>
              <a:t>Scuderia</a:t>
            </a:r>
            <a:r>
              <a:rPr lang="en-US" altLang="zh-TW" sz="1050" dirty="0">
                <a:solidFill>
                  <a:schemeClr val="bg1"/>
                </a:solidFill>
              </a:rPr>
              <a:t> Ferrari has returned to winning ways in Melbourne, in the first race of the season. Sebastian </a:t>
            </a:r>
            <a:r>
              <a:rPr lang="en-US" altLang="zh-TW" sz="1050" dirty="0" err="1">
                <a:solidFill>
                  <a:schemeClr val="bg1"/>
                </a:solidFill>
              </a:rPr>
              <a:t>Vettel</a:t>
            </a:r>
            <a:r>
              <a:rPr lang="en-US" altLang="zh-TW" sz="1050" dirty="0">
                <a:solidFill>
                  <a:schemeClr val="bg1"/>
                </a:solidFill>
              </a:rPr>
              <a:t> crossed the finish line in first place after 57 laps, in a race whose key moment came on lap 23</a:t>
            </a:r>
            <a:r>
              <a:rPr lang="en-US" altLang="zh-TW" sz="1050" dirty="0" smtClean="0">
                <a:solidFill>
                  <a:schemeClr val="bg1"/>
                </a:solidFill>
              </a:rPr>
              <a:t>,….</a:t>
            </a:r>
            <a:endParaRPr lang="en-US" altLang="zh-TW" sz="1050" dirty="0">
              <a:solidFill>
                <a:schemeClr val="bg1"/>
              </a:solidFill>
            </a:endParaRPr>
          </a:p>
          <a:p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51" y="8808516"/>
            <a:ext cx="12175260" cy="534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54" name="Picture 30" descr="ferrari-70-anniversary-laferrari-125S-aperta-ne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" y="9528596"/>
            <a:ext cx="6114716" cy="381642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he 812 Superfast unveiled in Gene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38" y="9540769"/>
            <a:ext cx="6095207" cy="380425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victorsport.com/templates_v3/images/kit-to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" y="13396200"/>
            <a:ext cx="12185362" cy="10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victorsport.com/templates_v3/images/rackets-top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8376468"/>
            <a:ext cx="1218536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 descr="法拉利logo-Logo/VI-矢量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8" name="Picture 14" descr="C:\Users\user\Desktop\have_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"/>
          <a:stretch/>
        </p:blipFill>
        <p:spPr bwMode="auto">
          <a:xfrm>
            <a:off x="0" y="-83732"/>
            <a:ext cx="12190413" cy="158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法拉利 logo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3750" y1="74375" x2="13750" y2="74375"/>
                        <a14:foregroundMark x1="48438" y1="74375" x2="48438" y2="74375"/>
                        <a14:foregroundMark x1="74375" y1="75000" x2="74375" y2="75000"/>
                        <a14:foregroundMark x1="65938" y1="77083" x2="65938" y2="77083"/>
                        <a14:foregroundMark x1="79688" y1="71667" x2="79688" y2="71667"/>
                        <a14:foregroundMark x1="65000" y1="77292" x2="65000" y2="77292"/>
                        <a14:foregroundMark x1="64375" y1="71458" x2="64375" y2="71458"/>
                        <a14:foregroundMark x1="67188" y1="71667" x2="67188" y2="71667"/>
                        <a14:foregroundMark x1="54063" y1="71667" x2="54063" y2="71667"/>
                        <a14:foregroundMark x1="58438" y1="71667" x2="58438" y2="71667"/>
                        <a14:foregroundMark x1="74063" y1="71458" x2="74063" y2="71458"/>
                        <a14:foregroundMark x1="25625" y1="71458" x2="85313" y2="71458"/>
                        <a14:backgroundMark x1="27187" y1="61667" x2="27187" y2="61667"/>
                        <a14:backgroundMark x1="76563" y1="62917" x2="88438" y2="37708"/>
                        <a14:backgroundMark x1="41563" y1="65625" x2="18750" y2="59167"/>
                        <a14:backgroundMark x1="61875" y1="43542" x2="60313" y2="29792"/>
                        <a14:backgroundMark x1="60313" y1="45625" x2="60313" y2="45625"/>
                        <a14:backgroundMark x1="43438" y1="54583" x2="43438" y2="54583"/>
                        <a14:backgroundMark x1="38438" y1="57083" x2="38438" y2="57083"/>
                        <a14:backgroundMark x1="47188" y1="55208" x2="47188" y2="55208"/>
                        <a14:backgroundMark x1="41563" y1="52500" x2="41563" y2="52500"/>
                        <a14:backgroundMark x1="38125" y1="50000" x2="38125" y2="50000"/>
                        <a14:backgroundMark x1="32813" y1="42708" x2="32813" y2="42708"/>
                        <a14:backgroundMark x1="56563" y1="76875" x2="56563" y2="76875"/>
                        <a14:backgroundMark x1="69063" y1="75000" x2="69063" y2="75000"/>
                        <a14:backgroundMark x1="60313" y1="72292" x2="60313" y2="72292"/>
                        <a14:backgroundMark x1="38750" y1="72500" x2="38750" y2="72500"/>
                        <a14:backgroundMark x1="79063" y1="72708" x2="79063" y2="72708"/>
                        <a14:backgroundMark x1="77500" y1="72292" x2="77500" y2="72292"/>
                        <a14:backgroundMark x1="29688" y1="76458" x2="32188" y2="72917"/>
                        <a14:backgroundMark x1="29063" y1="72292" x2="33125" y2="73542"/>
                        <a14:backgroundMark x1="33750" y1="72708" x2="28125" y2="72292"/>
                        <a14:backgroundMark x1="54063" y1="72500" x2="58438" y2="76042"/>
                        <a14:backgroundMark x1="65625" y1="72708" x2="70000" y2="74792"/>
                        <a14:backgroundMark x1="64063" y1="72292" x2="68125" y2="72708"/>
                        <a14:backgroundMark x1="62813" y1="74167" x2="62813" y2="74167"/>
                        <a14:backgroundMark x1="50625" y1="72292" x2="55000" y2="7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85" t="24478" r="8567" b="19850"/>
          <a:stretch/>
        </p:blipFill>
        <p:spPr bwMode="auto">
          <a:xfrm>
            <a:off x="577284" y="-19443"/>
            <a:ext cx="693386" cy="7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alifornia-t.ferrari.com/assets/images/8/CALIFORNIA-T-australia-NEW-87b01d6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3" b="20914"/>
          <a:stretch/>
        </p:blipFill>
        <p:spPr bwMode="auto">
          <a:xfrm>
            <a:off x="0" y="671612"/>
            <a:ext cx="12180311" cy="417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191892"/>
            <a:ext cx="12180311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tx1"/>
              </a:gs>
              <a:gs pos="57000">
                <a:schemeClr val="tx1"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4" name="Picture 20" descr="http://www.victorsport.com/templates_v3/images/section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06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094"/>
          <a:stretch/>
        </p:blipFill>
        <p:spPr bwMode="auto">
          <a:xfrm>
            <a:off x="5051" y="2976561"/>
            <a:ext cx="12180310" cy="22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70670" y="5124379"/>
            <a:ext cx="9756167" cy="3180081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2000">
                <a:srgbClr val="002430"/>
              </a:gs>
              <a:gs pos="0">
                <a:srgbClr val="00243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6" name="Picture 22" descr="http://static.formula1.ferrari.com/imgresize-cache/eb3c4a35720bc7c97691de217125ad8b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737291"/>
              </a:clrFrom>
              <a:clrTo>
                <a:srgbClr val="73729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6100" y1="36655" x2="26100" y2="36655"/>
                        <a14:foregroundMark x1="28400" y1="31495" x2="17200" y2="58363"/>
                        <a14:foregroundMark x1="35900" y1="17616" x2="25700" y2="53381"/>
                        <a14:foregroundMark x1="35000" y1="17616" x2="12800" y2="85409"/>
                        <a14:foregroundMark x1="19400" y1="79537" x2="18600" y2="94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51" b="26936"/>
          <a:stretch/>
        </p:blipFill>
        <p:spPr bwMode="auto">
          <a:xfrm>
            <a:off x="1434432" y="5124380"/>
            <a:ext cx="9428641" cy="318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70670" y="6864300"/>
            <a:ext cx="9756167" cy="144016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1000">
                <a:schemeClr val="tx1">
                  <a:alpha val="8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59001" y="7169021"/>
            <a:ext cx="937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Australian Grand Prix </a:t>
            </a:r>
            <a:r>
              <a:rPr lang="en-US" altLang="zh-TW" sz="2000" b="1" dirty="0" smtClean="0">
                <a:solidFill>
                  <a:schemeClr val="bg1"/>
                </a:solidFill>
                <a:latin typeface="Elephant" pitchFamily="18" charset="0"/>
              </a:rPr>
              <a:t>–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Elephant" pitchFamily="18" charset="0"/>
              </a:rPr>
              <a:t>Vettel</a:t>
            </a:r>
            <a:r>
              <a:rPr lang="en-US" altLang="zh-TW" sz="2000" b="1" dirty="0" smtClean="0">
                <a:solidFill>
                  <a:schemeClr val="bg1"/>
                </a:solidFill>
                <a:latin typeface="Elephant" pitchFamily="18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and </a:t>
            </a:r>
            <a:r>
              <a:rPr lang="en-US" altLang="zh-TW" sz="2000" b="1" dirty="0" err="1">
                <a:solidFill>
                  <a:schemeClr val="bg1"/>
                </a:solidFill>
                <a:latin typeface="Elephant" pitchFamily="18" charset="0"/>
              </a:rPr>
              <a:t>Scuderia</a:t>
            </a:r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 Ferrari on top in Australia</a:t>
            </a:r>
            <a:endParaRPr lang="en-US" altLang="zh-TW" sz="2000" b="1" i="0" dirty="0">
              <a:solidFill>
                <a:schemeClr val="bg1"/>
              </a:solidFill>
              <a:effectLst/>
              <a:latin typeface="Elephant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93711" y="7549648"/>
            <a:ext cx="79928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26 Mar </a:t>
            </a:r>
            <a:r>
              <a:rPr lang="en-US" altLang="zh-TW" sz="1050" dirty="0" smtClean="0">
                <a:solidFill>
                  <a:schemeClr val="bg1"/>
                </a:solidFill>
              </a:rPr>
              <a:t>2017</a:t>
            </a:r>
          </a:p>
          <a:p>
            <a:r>
              <a:rPr lang="en-US" altLang="zh-TW" sz="1050" b="1" dirty="0" err="1" smtClean="0">
                <a:solidFill>
                  <a:schemeClr val="bg1"/>
                </a:solidFill>
              </a:rPr>
              <a:t>Raikkonen</a:t>
            </a:r>
            <a:r>
              <a:rPr lang="en-US" altLang="zh-TW" sz="1050" b="1" dirty="0" smtClean="0">
                <a:solidFill>
                  <a:schemeClr val="bg1"/>
                </a:solidFill>
              </a:rPr>
              <a:t> </a:t>
            </a:r>
            <a:r>
              <a:rPr lang="en-US" altLang="zh-TW" sz="1050" b="1" dirty="0">
                <a:solidFill>
                  <a:schemeClr val="bg1"/>
                </a:solidFill>
              </a:rPr>
              <a:t>fourth. A great job from the entire team</a:t>
            </a:r>
            <a:endParaRPr lang="en-US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Melbourne – Ten years on from </a:t>
            </a:r>
            <a:r>
              <a:rPr lang="en-US" altLang="zh-TW" sz="1050" dirty="0" err="1">
                <a:solidFill>
                  <a:schemeClr val="bg1"/>
                </a:solidFill>
              </a:rPr>
              <a:t>Kimi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Raikkonen’s</a:t>
            </a:r>
            <a:r>
              <a:rPr lang="en-US" altLang="zh-TW" sz="1050" dirty="0">
                <a:solidFill>
                  <a:schemeClr val="bg1"/>
                </a:solidFill>
              </a:rPr>
              <a:t> victory at Albert Park, </a:t>
            </a:r>
            <a:r>
              <a:rPr lang="en-US" altLang="zh-TW" sz="1050" dirty="0" err="1">
                <a:solidFill>
                  <a:schemeClr val="bg1"/>
                </a:solidFill>
              </a:rPr>
              <a:t>Scuderia</a:t>
            </a:r>
            <a:r>
              <a:rPr lang="en-US" altLang="zh-TW" sz="1050" dirty="0">
                <a:solidFill>
                  <a:schemeClr val="bg1"/>
                </a:solidFill>
              </a:rPr>
              <a:t> Ferrari has returned to winning ways in Melbourne, in the first race of the season. Sebastian </a:t>
            </a:r>
            <a:r>
              <a:rPr lang="en-US" altLang="zh-TW" sz="1050" dirty="0" err="1">
                <a:solidFill>
                  <a:schemeClr val="bg1"/>
                </a:solidFill>
              </a:rPr>
              <a:t>Vettel</a:t>
            </a:r>
            <a:r>
              <a:rPr lang="en-US" altLang="zh-TW" sz="1050" dirty="0">
                <a:solidFill>
                  <a:schemeClr val="bg1"/>
                </a:solidFill>
              </a:rPr>
              <a:t> crossed the finish line in first place after 57 laps, in a race whose key moment came on lap 23</a:t>
            </a:r>
            <a:r>
              <a:rPr lang="en-US" altLang="zh-TW" sz="1050" dirty="0" smtClean="0">
                <a:solidFill>
                  <a:schemeClr val="bg1"/>
                </a:solidFill>
              </a:rPr>
              <a:t>,….</a:t>
            </a:r>
            <a:endParaRPr lang="en-US" altLang="zh-TW" sz="1050" dirty="0">
              <a:solidFill>
                <a:schemeClr val="bg1"/>
              </a:solidFill>
            </a:endParaRPr>
          </a:p>
          <a:p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51" y="8808516"/>
            <a:ext cx="12175260" cy="534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54" name="Picture 30" descr="ferrari-70-anniversary-laferrari-125S-aperta-ne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" y="9528596"/>
            <a:ext cx="6114716" cy="381642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he 812 Superfast unveiled in Gene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38" y="9540769"/>
            <a:ext cx="6095207" cy="380425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victorsport.com/templates_v3/images/kit-to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" y="13396200"/>
            <a:ext cx="12185362" cy="10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victorsport.com/templates_v3/images/rackets-top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8376468"/>
            <a:ext cx="1218536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-3" y="-72024"/>
            <a:ext cx="12177848" cy="15793308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15900" y="671612"/>
            <a:ext cx="119040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1.logo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29365" y="671611"/>
            <a:ext cx="166989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導覽列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63558" y="692351"/>
            <a:ext cx="259822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語言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9698576" y="2190389"/>
            <a:ext cx="17281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/>
              <a:t>封面圖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7319342" y="5784180"/>
            <a:ext cx="17281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捷報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241771" y="10867421"/>
            <a:ext cx="223224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其他資訊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97993" y="14857188"/>
            <a:ext cx="223224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聯絡資訊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 descr="法拉利logo-Logo/VI-矢量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8" name="Picture 14" descr="C:\Users\user\Desktop\have_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"/>
          <a:stretch/>
        </p:blipFill>
        <p:spPr bwMode="auto">
          <a:xfrm>
            <a:off x="0" y="-83732"/>
            <a:ext cx="12190413" cy="158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法拉利 logo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3750" y1="74375" x2="13750" y2="74375"/>
                        <a14:foregroundMark x1="48438" y1="74375" x2="48438" y2="74375"/>
                        <a14:foregroundMark x1="74375" y1="75000" x2="74375" y2="75000"/>
                        <a14:foregroundMark x1="65938" y1="77083" x2="65938" y2="77083"/>
                        <a14:foregroundMark x1="79688" y1="71667" x2="79688" y2="71667"/>
                        <a14:foregroundMark x1="65000" y1="77292" x2="65000" y2="77292"/>
                        <a14:foregroundMark x1="64375" y1="71458" x2="64375" y2="71458"/>
                        <a14:foregroundMark x1="67188" y1="71667" x2="67188" y2="71667"/>
                        <a14:foregroundMark x1="54063" y1="71667" x2="54063" y2="71667"/>
                        <a14:foregroundMark x1="58438" y1="71667" x2="58438" y2="71667"/>
                        <a14:foregroundMark x1="74063" y1="71458" x2="74063" y2="71458"/>
                        <a14:foregroundMark x1="25625" y1="71458" x2="85313" y2="71458"/>
                        <a14:backgroundMark x1="27187" y1="61667" x2="27187" y2="61667"/>
                        <a14:backgroundMark x1="76563" y1="62917" x2="88438" y2="37708"/>
                        <a14:backgroundMark x1="41563" y1="65625" x2="18750" y2="59167"/>
                        <a14:backgroundMark x1="61875" y1="43542" x2="60313" y2="29792"/>
                        <a14:backgroundMark x1="60313" y1="45625" x2="60313" y2="45625"/>
                        <a14:backgroundMark x1="43438" y1="54583" x2="43438" y2="54583"/>
                        <a14:backgroundMark x1="38438" y1="57083" x2="38438" y2="57083"/>
                        <a14:backgroundMark x1="47188" y1="55208" x2="47188" y2="55208"/>
                        <a14:backgroundMark x1="41563" y1="52500" x2="41563" y2="52500"/>
                        <a14:backgroundMark x1="38125" y1="50000" x2="38125" y2="50000"/>
                        <a14:backgroundMark x1="32813" y1="42708" x2="32813" y2="42708"/>
                        <a14:backgroundMark x1="56563" y1="76875" x2="56563" y2="76875"/>
                        <a14:backgroundMark x1="69063" y1="75000" x2="69063" y2="75000"/>
                        <a14:backgroundMark x1="60313" y1="72292" x2="60313" y2="72292"/>
                        <a14:backgroundMark x1="38750" y1="72500" x2="38750" y2="72500"/>
                        <a14:backgroundMark x1="79063" y1="72708" x2="79063" y2="72708"/>
                        <a14:backgroundMark x1="77500" y1="72292" x2="77500" y2="72292"/>
                        <a14:backgroundMark x1="29688" y1="76458" x2="32188" y2="72917"/>
                        <a14:backgroundMark x1="29063" y1="72292" x2="33125" y2="73542"/>
                        <a14:backgroundMark x1="33750" y1="72708" x2="28125" y2="72292"/>
                        <a14:backgroundMark x1="54063" y1="72500" x2="58438" y2="76042"/>
                        <a14:backgroundMark x1="65625" y1="72708" x2="70000" y2="74792"/>
                        <a14:backgroundMark x1="64063" y1="72292" x2="68125" y2="72708"/>
                        <a14:backgroundMark x1="62813" y1="74167" x2="62813" y2="74167"/>
                        <a14:backgroundMark x1="50625" y1="72292" x2="55000" y2="7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85" t="24478" r="8567" b="19850"/>
          <a:stretch/>
        </p:blipFill>
        <p:spPr bwMode="auto">
          <a:xfrm>
            <a:off x="577284" y="-19443"/>
            <a:ext cx="693386" cy="7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alifornia-t.ferrari.com/assets/images/8/CALIFORNIA-T-australia-NEW-87b01d6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3" b="20914"/>
          <a:stretch/>
        </p:blipFill>
        <p:spPr bwMode="auto">
          <a:xfrm>
            <a:off x="0" y="671612"/>
            <a:ext cx="12180311" cy="417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191892"/>
            <a:ext cx="12180311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tx1"/>
              </a:gs>
              <a:gs pos="57000">
                <a:schemeClr val="tx1"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4" name="Picture 20" descr="http://www.victorsport.com/templates_v3/images/section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06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094"/>
          <a:stretch/>
        </p:blipFill>
        <p:spPr bwMode="auto">
          <a:xfrm>
            <a:off x="5051" y="2976561"/>
            <a:ext cx="12180310" cy="22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70670" y="5124379"/>
            <a:ext cx="9756167" cy="3180081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2000">
                <a:srgbClr val="002430"/>
              </a:gs>
              <a:gs pos="0">
                <a:srgbClr val="00243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6" name="Picture 22" descr="http://static.formula1.ferrari.com/imgresize-cache/eb3c4a35720bc7c97691de217125ad8b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737291"/>
              </a:clrFrom>
              <a:clrTo>
                <a:srgbClr val="73729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6100" y1="36655" x2="26100" y2="36655"/>
                        <a14:foregroundMark x1="28400" y1="31495" x2="17200" y2="58363"/>
                        <a14:foregroundMark x1="35900" y1="17616" x2="25700" y2="53381"/>
                        <a14:foregroundMark x1="35000" y1="17616" x2="12800" y2="85409"/>
                        <a14:foregroundMark x1="19400" y1="79537" x2="18600" y2="94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51" b="26936"/>
          <a:stretch/>
        </p:blipFill>
        <p:spPr bwMode="auto">
          <a:xfrm>
            <a:off x="1434432" y="5124380"/>
            <a:ext cx="9428641" cy="318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70670" y="6864300"/>
            <a:ext cx="9756167" cy="144016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1000">
                <a:schemeClr val="tx1">
                  <a:alpha val="8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59001" y="7169021"/>
            <a:ext cx="937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Australian Grand Prix </a:t>
            </a:r>
            <a:r>
              <a:rPr lang="en-US" altLang="zh-TW" sz="2000" b="1" dirty="0" smtClean="0">
                <a:solidFill>
                  <a:schemeClr val="bg1"/>
                </a:solidFill>
                <a:latin typeface="Elephant" pitchFamily="18" charset="0"/>
              </a:rPr>
              <a:t>–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Elephant" pitchFamily="18" charset="0"/>
              </a:rPr>
              <a:t>Vettel</a:t>
            </a:r>
            <a:r>
              <a:rPr lang="en-US" altLang="zh-TW" sz="2000" b="1" dirty="0" smtClean="0">
                <a:solidFill>
                  <a:schemeClr val="bg1"/>
                </a:solidFill>
                <a:latin typeface="Elephant" pitchFamily="18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and </a:t>
            </a:r>
            <a:r>
              <a:rPr lang="en-US" altLang="zh-TW" sz="2000" b="1" dirty="0" err="1">
                <a:solidFill>
                  <a:schemeClr val="bg1"/>
                </a:solidFill>
                <a:latin typeface="Elephant" pitchFamily="18" charset="0"/>
              </a:rPr>
              <a:t>Scuderia</a:t>
            </a:r>
            <a:r>
              <a:rPr lang="en-US" altLang="zh-TW" sz="2000" b="1" dirty="0">
                <a:solidFill>
                  <a:schemeClr val="bg1"/>
                </a:solidFill>
                <a:latin typeface="Elephant" pitchFamily="18" charset="0"/>
              </a:rPr>
              <a:t> Ferrari on top in Australia</a:t>
            </a:r>
            <a:endParaRPr lang="en-US" altLang="zh-TW" sz="2000" b="1" i="0" dirty="0">
              <a:solidFill>
                <a:schemeClr val="bg1"/>
              </a:solidFill>
              <a:effectLst/>
              <a:latin typeface="Elephant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93711" y="7549648"/>
            <a:ext cx="79928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26 Mar </a:t>
            </a:r>
            <a:r>
              <a:rPr lang="en-US" altLang="zh-TW" sz="1050" dirty="0" smtClean="0">
                <a:solidFill>
                  <a:schemeClr val="bg1"/>
                </a:solidFill>
              </a:rPr>
              <a:t>2017</a:t>
            </a:r>
          </a:p>
          <a:p>
            <a:r>
              <a:rPr lang="en-US" altLang="zh-TW" sz="1050" b="1" dirty="0" err="1" smtClean="0">
                <a:solidFill>
                  <a:schemeClr val="bg1"/>
                </a:solidFill>
              </a:rPr>
              <a:t>Raikkonen</a:t>
            </a:r>
            <a:r>
              <a:rPr lang="en-US" altLang="zh-TW" sz="1050" b="1" dirty="0" smtClean="0">
                <a:solidFill>
                  <a:schemeClr val="bg1"/>
                </a:solidFill>
              </a:rPr>
              <a:t> </a:t>
            </a:r>
            <a:r>
              <a:rPr lang="en-US" altLang="zh-TW" sz="1050" b="1" dirty="0">
                <a:solidFill>
                  <a:schemeClr val="bg1"/>
                </a:solidFill>
              </a:rPr>
              <a:t>fourth. A great job from the entire team</a:t>
            </a:r>
            <a:endParaRPr lang="en-US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Melbourne – Ten years on from </a:t>
            </a:r>
            <a:r>
              <a:rPr lang="en-US" altLang="zh-TW" sz="1050" dirty="0" err="1">
                <a:solidFill>
                  <a:schemeClr val="bg1"/>
                </a:solidFill>
              </a:rPr>
              <a:t>Kimi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Raikkonen’s</a:t>
            </a:r>
            <a:r>
              <a:rPr lang="en-US" altLang="zh-TW" sz="1050" dirty="0">
                <a:solidFill>
                  <a:schemeClr val="bg1"/>
                </a:solidFill>
              </a:rPr>
              <a:t> victory at Albert Park, </a:t>
            </a:r>
            <a:r>
              <a:rPr lang="en-US" altLang="zh-TW" sz="1050" dirty="0" err="1">
                <a:solidFill>
                  <a:schemeClr val="bg1"/>
                </a:solidFill>
              </a:rPr>
              <a:t>Scuderia</a:t>
            </a:r>
            <a:r>
              <a:rPr lang="en-US" altLang="zh-TW" sz="1050" dirty="0">
                <a:solidFill>
                  <a:schemeClr val="bg1"/>
                </a:solidFill>
              </a:rPr>
              <a:t> Ferrari has returned to winning ways in Melbourne, in the first race of the season. Sebastian </a:t>
            </a:r>
            <a:r>
              <a:rPr lang="en-US" altLang="zh-TW" sz="1050" dirty="0" err="1">
                <a:solidFill>
                  <a:schemeClr val="bg1"/>
                </a:solidFill>
              </a:rPr>
              <a:t>Vettel</a:t>
            </a:r>
            <a:r>
              <a:rPr lang="en-US" altLang="zh-TW" sz="1050" dirty="0">
                <a:solidFill>
                  <a:schemeClr val="bg1"/>
                </a:solidFill>
              </a:rPr>
              <a:t> crossed the finish line in first place after 57 laps, in a race whose key moment came on lap 23</a:t>
            </a:r>
            <a:r>
              <a:rPr lang="en-US" altLang="zh-TW" sz="1050" dirty="0" smtClean="0">
                <a:solidFill>
                  <a:schemeClr val="bg1"/>
                </a:solidFill>
              </a:rPr>
              <a:t>,….</a:t>
            </a:r>
            <a:endParaRPr lang="en-US" altLang="zh-TW" sz="1050" dirty="0">
              <a:solidFill>
                <a:schemeClr val="bg1"/>
              </a:solidFill>
            </a:endParaRPr>
          </a:p>
          <a:p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51" y="8808516"/>
            <a:ext cx="12175260" cy="534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54" name="Picture 30" descr="ferrari-70-anniversary-laferrari-125S-aperta-ne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" y="9528596"/>
            <a:ext cx="6114716" cy="381642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he 812 Superfast unveiled in Gene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38" y="9540769"/>
            <a:ext cx="6095207" cy="380425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victorsport.com/templates_v3/images/kit-to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" y="13396200"/>
            <a:ext cx="12185362" cy="10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victorsport.com/templates_v3/images/rackets-top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8376468"/>
            <a:ext cx="1218536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-3" y="-72024"/>
            <a:ext cx="12177848" cy="1579330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375126" y="725240"/>
            <a:ext cx="5832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此設計理念為重新設計他的官網</a:t>
            </a:r>
            <a:endParaRPr lang="en-US" altLang="zh-TW" b="1" dirty="0" smtClean="0"/>
          </a:p>
          <a:p>
            <a:r>
              <a:rPr lang="zh-TW" altLang="en-US" b="1" dirty="0" smtClean="0"/>
              <a:t>整體設計盡量下拉式來呈現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38325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284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TonyLin</cp:lastModifiedBy>
  <cp:revision>15</cp:revision>
  <dcterms:created xsi:type="dcterms:W3CDTF">2017-03-28T15:18:38Z</dcterms:created>
  <dcterms:modified xsi:type="dcterms:W3CDTF">2017-03-28T18:23:18Z</dcterms:modified>
</cp:coreProperties>
</file>