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A1C2-CB78-4043-88F9-A2B71ECB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08DB7-3FB7-4932-8A8E-F5791062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9934-7C26-4C94-968B-81FF9705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4EDA-7F1B-48C5-BC98-0E6ADC40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3DBD-9FBE-4508-90F7-5CE4CBAA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6F4D-6639-4B1B-95D7-0484D277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B871-CA44-4D93-B900-C0D6A79D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897A-F8E1-4ECB-8FA1-A576B526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54E2-D833-43FC-B9D5-5E00D487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26FB-6980-4161-A4F8-D273072B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A9098-5D83-4C78-B9D0-5E5062754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6A73-05CB-4C72-947F-7CD637EB9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8612-0645-44E8-AC57-E1404031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6520-CB50-42F2-8E1C-23512BC1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B7E2-39A5-441F-98A9-73409CA1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FD17-68B9-41C9-AD97-1364F17A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2EB1-E3C3-46CF-BB7A-C97B13CE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A466-1712-46F9-BB04-B5027B49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5CAE-2112-4B57-88F7-279A128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7EB2-7BDB-48AA-B8C3-BC14D3C2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4389-42EF-4514-A327-783B3940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AB78C-4DCD-4027-A0DD-6B0A42B9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2933-4420-40D7-ABBB-0A584897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F03C-1AED-46BE-859E-9FD3879A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B074-1701-4E78-9EA5-5E0EA498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ABBC-B21A-4E1C-82D6-DE6315B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D804-8738-4322-973A-4F9C78F4D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0AF77-CB1D-4A7F-9FBA-71F1B013A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08F91-E07D-4358-A1D5-86700E30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24786-0343-4C0B-A191-4B3BDB19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1420A-7201-4760-B233-39549321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884-3040-4D02-9B57-5C2B0CB5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0FE1-5BD4-4C3F-AC9F-3CB5A65B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2E663-5AC9-44F3-AD50-88C74B89E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04BB2-F4C9-45A4-B93F-6CEA5C428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EC628-97EE-4F88-8F59-30E9BFA67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A302A-27F2-4E2B-844A-A11421E5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372FC-9627-4162-9238-A2F63FD2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0DAC6-4EBA-4FD7-B6A6-C2C1D022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B1C7-B527-4DBC-9AC6-B9A95804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0963C-619C-411D-82DC-2EF5AE7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C0997-5BC3-48CA-AA09-34D5D685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59716-C22A-4695-8F8D-20C61548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98BD8-F507-4156-9258-D2F5703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28722-CEF2-4B89-BF18-3D17CFBC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F1A59-E93C-45C3-AE05-EC5EEC5E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DABE-90DF-4EB9-B17F-62DF750C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CB8B-B4A8-4D4A-8D27-EDF6F627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3FAD-9DD0-42B3-80CC-454D8AFA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921A-F62A-4226-94C7-63CFDB3D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877F-4EDD-487E-BC58-E347E67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373C6-8444-4083-854F-7DF86A6A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9F62-0C31-4B1B-B3AD-EDE6A962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AD12B-D253-479F-9696-44EA68E92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9A0C-6994-4743-ABBF-F88394A1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73D0-C130-4B9C-B550-84DBD518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03070-4EFB-4E92-B14D-2151ABE8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56A2-F57D-474B-A1BD-30398EC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A5651-04E8-4169-8F65-D195962C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B6C0C-3DDD-4328-92B6-E2401D33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C835-B7A4-455A-8661-643978BA7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F1B-126C-45BE-AACD-AFDF00C278D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7F59-8502-4D50-A352-3FF70C3FD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D0FB-88B8-4738-889C-2C7555C07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A7D421-D4D2-4BEF-9FB9-ECC75E3FA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24687"/>
              </p:ext>
            </p:extLst>
          </p:nvPr>
        </p:nvGraphicFramePr>
        <p:xfrm>
          <a:off x="463618" y="4333875"/>
          <a:ext cx="1133856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41437274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4093918893"/>
                    </a:ext>
                  </a:extLst>
                </a:gridCol>
                <a:gridCol w="6126480">
                  <a:extLst>
                    <a:ext uri="{9D8B030D-6E8A-4147-A177-3AD203B41FA5}">
                      <a16:colId xmlns:a16="http://schemas.microsoft.com/office/drawing/2014/main" val="40842715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49755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Subsystem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Explain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7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IoT Device (Weather Station - </a:t>
                      </a:r>
                      <a:r>
                        <a:rPr lang="en-US" sz="1200" dirty="0" err="1"/>
                        <a:t>MXChip</a:t>
                      </a:r>
                      <a:r>
                        <a:rPr lang="en-US" sz="1200" dirty="0"/>
                        <a:t> AZ3166 Devkit)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The weather station will be simulated using an </a:t>
                      </a:r>
                      <a:r>
                        <a:rPr lang="en-US" sz="1200" dirty="0" err="1"/>
                        <a:t>MXChip</a:t>
                      </a:r>
                      <a:r>
                        <a:rPr lang="en-US" sz="1200" dirty="0"/>
                        <a:t> AZ3166 Devkit to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provide the telemetry.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#1, #2, #3, #4, #5, #6, #7, #8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35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Cloud Gateway (Azure IoT Hub)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 will communicate with the Weather Station via changes made to the Device Twin.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#10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08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Stream Processing (Azure Stream Analytics)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Process incoming data and direct it to the appropriate output.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#11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6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 Path Store (Azure Data Lake Storage)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telemetry will be stored in the cloud for long-term use.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7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Batch Processing (Azure Data Lake Analytics)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telemetry will be stored in the cloud for long-term use with Data Lake Analytics.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1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Business Integration (Azure Functions)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must support adjusting the frequency in response to conditions detected in the cloud, server code will be written using C# and .NET.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#4, #10, #12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8231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C0D2C6-A3AC-45CF-871E-232876A8480D}"/>
              </a:ext>
            </a:extLst>
          </p:cNvPr>
          <p:cNvSpPr/>
          <p:nvPr/>
        </p:nvSpPr>
        <p:spPr>
          <a:xfrm>
            <a:off x="518669" y="238125"/>
            <a:ext cx="2743200" cy="3657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CBEA01-B495-40AD-9B7F-D8FED7F62A32}"/>
              </a:ext>
            </a:extLst>
          </p:cNvPr>
          <p:cNvSpPr/>
          <p:nvPr/>
        </p:nvSpPr>
        <p:spPr>
          <a:xfrm>
            <a:off x="3981163" y="257175"/>
            <a:ext cx="4114800" cy="3657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B16224-F4A9-4293-A0CF-B1E95ED74694}"/>
              </a:ext>
            </a:extLst>
          </p:cNvPr>
          <p:cNvSpPr/>
          <p:nvPr/>
        </p:nvSpPr>
        <p:spPr>
          <a:xfrm>
            <a:off x="8930131" y="257175"/>
            <a:ext cx="2743200" cy="3638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0327C-06AA-4A5C-9072-FF345D55D603}"/>
              </a:ext>
            </a:extLst>
          </p:cNvPr>
          <p:cNvSpPr/>
          <p:nvPr/>
        </p:nvSpPr>
        <p:spPr>
          <a:xfrm>
            <a:off x="1064981" y="96774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Device (Weather Station - </a:t>
            </a:r>
            <a:r>
              <a:rPr lang="en-US" sz="1200" dirty="0" err="1"/>
              <a:t>MXChip</a:t>
            </a:r>
            <a:r>
              <a:rPr lang="en-US" sz="1200" dirty="0"/>
              <a:t> AZ3166 Devkit)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36665-FC49-47AC-8E42-2810E6C8CBE0}"/>
              </a:ext>
            </a:extLst>
          </p:cNvPr>
          <p:cNvSpPr/>
          <p:nvPr/>
        </p:nvSpPr>
        <p:spPr>
          <a:xfrm>
            <a:off x="3049241" y="969645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 Gateway (Azure IoT Hub)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8207C-1D6C-40D6-83A4-03E75C2463CA}"/>
              </a:ext>
            </a:extLst>
          </p:cNvPr>
          <p:cNvSpPr/>
          <p:nvPr/>
        </p:nvSpPr>
        <p:spPr>
          <a:xfrm>
            <a:off x="5035618" y="97917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 Processing (Azure Stream Analytics)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8366D-4D30-4180-A95A-B4F8FF07A206}"/>
              </a:ext>
            </a:extLst>
          </p:cNvPr>
          <p:cNvSpPr/>
          <p:nvPr/>
        </p:nvSpPr>
        <p:spPr>
          <a:xfrm>
            <a:off x="5035618" y="242697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Cold Path Store (Azure Data Lake Storage)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F2692-E571-436E-99AA-6B3362C3B041}"/>
              </a:ext>
            </a:extLst>
          </p:cNvPr>
          <p:cNvSpPr/>
          <p:nvPr/>
        </p:nvSpPr>
        <p:spPr>
          <a:xfrm>
            <a:off x="6571774" y="242697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Processing (Azure Data Lake Analytics)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85421-4CFB-4616-9ABB-8CB52009AFEA}"/>
              </a:ext>
            </a:extLst>
          </p:cNvPr>
          <p:cNvSpPr/>
          <p:nvPr/>
        </p:nvSpPr>
        <p:spPr>
          <a:xfrm>
            <a:off x="9814783" y="97917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Integration (Azure Functions)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1259FE-43E2-48F3-8940-3FF6526B079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62261" y="1516380"/>
            <a:ext cx="886980" cy="19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676749-CFB9-494C-ADF2-8EBF028F987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46521" y="1518285"/>
            <a:ext cx="889097" cy="9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122C6-A805-4B36-9C51-41903A5827B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132898" y="1527810"/>
            <a:ext cx="3681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B9FFB1-6EE4-4A55-BDBD-29FDDC2DEDD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584258" y="2076450"/>
            <a:ext cx="0" cy="35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42D8D-CE5B-4D02-BA62-C8360136D78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32898" y="2975610"/>
            <a:ext cx="43887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2D24DC6-68D7-4837-A97C-B0CC8839FC72}"/>
              </a:ext>
            </a:extLst>
          </p:cNvPr>
          <p:cNvCxnSpPr>
            <a:cxnSpLocks/>
            <a:stCxn id="14" idx="0"/>
            <a:endCxn id="10" idx="0"/>
          </p:cNvCxnSpPr>
          <p:nvPr/>
        </p:nvCxnSpPr>
        <p:spPr>
          <a:xfrm rot="16200000" flipV="1">
            <a:off x="6975890" y="-2408363"/>
            <a:ext cx="9525" cy="6765542"/>
          </a:xfrm>
          <a:prstGeom prst="curvedConnector3">
            <a:avLst>
              <a:gd name="adj1" fmla="val 25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8073DED-B87E-454D-AC0E-F860D2770865}"/>
              </a:ext>
            </a:extLst>
          </p:cNvPr>
          <p:cNvSpPr txBox="1"/>
          <p:nvPr/>
        </p:nvSpPr>
        <p:spPr>
          <a:xfrm>
            <a:off x="2058170" y="1495247"/>
            <a:ext cx="1097280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Device Management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B10BF1-0AB2-43B5-AAF2-983BB040EF4E}"/>
              </a:ext>
            </a:extLst>
          </p:cNvPr>
          <p:cNvSpPr txBox="1"/>
          <p:nvPr/>
        </p:nvSpPr>
        <p:spPr>
          <a:xfrm>
            <a:off x="4042429" y="1495247"/>
            <a:ext cx="1097280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376112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247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Lin</dc:creator>
  <cp:lastModifiedBy>Tony Lin</cp:lastModifiedBy>
  <cp:revision>12</cp:revision>
  <dcterms:created xsi:type="dcterms:W3CDTF">2019-11-15T03:20:47Z</dcterms:created>
  <dcterms:modified xsi:type="dcterms:W3CDTF">2019-11-15T12:01:16Z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2019-11-15T03:20:47Z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a65d8742-f48f-479d-88eb-0000947c7a43</vt:lpwstr>
  </property>
  <property fmtid="{D5CDD505-2E9C-101B-9397-08002B2CF9AE}" pid="8" name="MSIP_Label_f42aa342-8706-4288-bd11-ebb85995028c_ContentBits">
    <vt:lpwstr>0</vt:lpwstr>
  </property>
</Properties>
</file>