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A1C2-CB78-4043-88F9-A2B71ECBF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508DB7-3FB7-4932-8A8E-F57910625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09934-7C26-4C94-968B-81FF9705E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FF1B-126C-45BE-AACD-AFDF00C278D0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D4EDA-7F1B-48C5-BC98-0E6ADC405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F3DBD-9FBE-4508-90F7-5CE4CBAA0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65FA-2324-4D14-B40D-DA890F262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63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86F4D-6639-4B1B-95D7-0484D2779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8B871-CA44-4D93-B900-C0D6A79DF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E897A-F8E1-4ECB-8FA1-A576B526C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FF1B-126C-45BE-AACD-AFDF00C278D0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354E2-D833-43FC-B9D5-5E00D4874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126FB-6980-4161-A4F8-D273072B7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65FA-2324-4D14-B40D-DA890F262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22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6A9098-5D83-4C78-B9D0-5E50627548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66A73-05CB-4C72-947F-7CD637EB9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F8612-0645-44E8-AC57-E14040314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FF1B-126C-45BE-AACD-AFDF00C278D0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A6520-CB50-42F2-8E1C-23512BC13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CB7E2-39A5-441F-98A9-73409CA1B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65FA-2324-4D14-B40D-DA890F262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41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BFD17-68B9-41C9-AD97-1364F17A2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A2EB1-E3C3-46CF-BB7A-C97B13CE8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1A466-1712-46F9-BB04-B5027B491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FF1B-126C-45BE-AACD-AFDF00C278D0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05CAE-2112-4B57-88F7-279A128DC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97EB2-7BDB-48AA-B8C3-BC14D3C2C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65FA-2324-4D14-B40D-DA890F262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34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24389-42EF-4514-A327-783B39406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AB78C-4DCD-4027-A0DD-6B0A42B9E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A2933-4420-40D7-ABBB-0A584897C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FF1B-126C-45BE-AACD-AFDF00C278D0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1F03C-1AED-46BE-859E-9FD3879A6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CB074-1701-4E78-9EA5-5E0EA4984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65FA-2324-4D14-B40D-DA890F262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34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8ABBC-B21A-4E1C-82D6-DE6315B35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0D804-8738-4322-973A-4F9C78F4D5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F0AF77-CB1D-4A7F-9FBA-71F1B013A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08F91-E07D-4358-A1D5-86700E304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FF1B-126C-45BE-AACD-AFDF00C278D0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24786-0343-4C0B-A191-4B3BDB19F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1420A-7201-4760-B233-395493214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65FA-2324-4D14-B40D-DA890F262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4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AB884-3040-4D02-9B57-5C2B0CB56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D0FE1-5BD4-4C3F-AC9F-3CB5A65BF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2E663-5AC9-44F3-AD50-88C74B89E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404BB2-F4C9-45A4-B93F-6CEA5C4288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4EC628-97EE-4F88-8F59-30E9BFA678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6A302A-27F2-4E2B-844A-A11421E53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FF1B-126C-45BE-AACD-AFDF00C278D0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8372FC-9627-4162-9238-A2F63FD2C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90DAC6-4EBA-4FD7-B6A6-C2C1D022A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65FA-2324-4D14-B40D-DA890F262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9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6B1C7-B527-4DBC-9AC6-B9A958046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60963C-619C-411D-82DC-2EF5AE754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FF1B-126C-45BE-AACD-AFDF00C278D0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FC0997-5BC3-48CA-AA09-34D5D685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59716-C22A-4695-8F8D-20C61548E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65FA-2324-4D14-B40D-DA890F262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48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E98BD8-F507-4156-9258-D2F5703C2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FF1B-126C-45BE-AACD-AFDF00C278D0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228722-CEF2-4B89-BF18-3D17CFBC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BF1A59-E93C-45C3-AE05-EC5EEC5E9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65FA-2324-4D14-B40D-DA890F262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46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CDABE-90DF-4EB9-B17F-62DF750C9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1CB8B-B4A8-4D4A-8D27-EDF6F6273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D3FAD-9DD0-42B3-80CC-454D8AFA7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A921A-F62A-4226-94C7-63CFDB3DE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FF1B-126C-45BE-AACD-AFDF00C278D0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0877F-4EDD-487E-BC58-E347E672C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373C6-8444-4083-854F-7DF86A6AD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65FA-2324-4D14-B40D-DA890F262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15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99F62-0C31-4B1B-B3AD-EDE6A9620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2AD12B-D253-479F-9696-44EA68E92A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E9A0C-6994-4743-ABBF-F88394A1F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673D0-C130-4B9C-B550-84DBD5184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FF1B-126C-45BE-AACD-AFDF00C278D0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03070-4EFB-4E92-B14D-2151ABE83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156A2-F57D-474B-A1BD-30398EC7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65FA-2324-4D14-B40D-DA890F262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9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2A5651-04E8-4169-8F65-D195962CA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B6C0C-3DDD-4328-92B6-E2401D331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5C835-B7A4-455A-8661-643978BA71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AFF1B-126C-45BE-AACD-AFDF00C278D0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77F59-8502-4D50-A352-3FF70C3FDA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6D0FB-88B8-4738-889C-2C7555C07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565FA-2324-4D14-B40D-DA890F262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09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7C0D2C6-A3AC-45CF-871E-232876A8480D}"/>
              </a:ext>
            </a:extLst>
          </p:cNvPr>
          <p:cNvSpPr/>
          <p:nvPr/>
        </p:nvSpPr>
        <p:spPr>
          <a:xfrm>
            <a:off x="518669" y="238125"/>
            <a:ext cx="2743200" cy="540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Things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DCBEA01-B495-40AD-9B7F-D8FED7F62A32}"/>
              </a:ext>
            </a:extLst>
          </p:cNvPr>
          <p:cNvSpPr/>
          <p:nvPr/>
        </p:nvSpPr>
        <p:spPr>
          <a:xfrm>
            <a:off x="3981163" y="257175"/>
            <a:ext cx="4114800" cy="540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Insights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1B16224-F4A9-4293-A0CF-B1E95ED74694}"/>
              </a:ext>
            </a:extLst>
          </p:cNvPr>
          <p:cNvSpPr/>
          <p:nvPr/>
        </p:nvSpPr>
        <p:spPr>
          <a:xfrm>
            <a:off x="8930131" y="257175"/>
            <a:ext cx="2743200" cy="540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Actions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60327C-06AA-4A5C-9072-FF345D55D603}"/>
              </a:ext>
            </a:extLst>
          </p:cNvPr>
          <p:cNvSpPr/>
          <p:nvPr/>
        </p:nvSpPr>
        <p:spPr>
          <a:xfrm>
            <a:off x="1064981" y="967740"/>
            <a:ext cx="1097280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IoT Device (Weather Station - </a:t>
            </a:r>
            <a:r>
              <a:rPr lang="en-US" sz="1200" dirty="0" err="1"/>
              <a:t>MXChip</a:t>
            </a:r>
            <a:r>
              <a:rPr lang="en-US" sz="1200" dirty="0"/>
              <a:t> AZ3166 Devkit)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936665-FC49-47AC-8E42-2810E6C8CBE0}"/>
              </a:ext>
            </a:extLst>
          </p:cNvPr>
          <p:cNvSpPr/>
          <p:nvPr/>
        </p:nvSpPr>
        <p:spPr>
          <a:xfrm>
            <a:off x="3049241" y="969645"/>
            <a:ext cx="1097280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Cloud Gateway (Azure IoT Hub)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D8207C-1D6C-40D6-83A4-03E75C2463CA}"/>
              </a:ext>
            </a:extLst>
          </p:cNvPr>
          <p:cNvSpPr/>
          <p:nvPr/>
        </p:nvSpPr>
        <p:spPr>
          <a:xfrm>
            <a:off x="5484319" y="979170"/>
            <a:ext cx="1097280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Stream Processing (Azure Stream Analytics)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E8366D-4D30-4180-A95A-B4F8FF07A206}"/>
              </a:ext>
            </a:extLst>
          </p:cNvPr>
          <p:cNvSpPr/>
          <p:nvPr/>
        </p:nvSpPr>
        <p:spPr>
          <a:xfrm>
            <a:off x="5484319" y="2519114"/>
            <a:ext cx="1097280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Cold Path Store (Azure Data Lake Storage)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2F2692-E571-436E-99AA-6B3362C3B041}"/>
              </a:ext>
            </a:extLst>
          </p:cNvPr>
          <p:cNvSpPr/>
          <p:nvPr/>
        </p:nvSpPr>
        <p:spPr>
          <a:xfrm>
            <a:off x="5484319" y="3966914"/>
            <a:ext cx="1097280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Batch Processing (Azure Data Lake Analytics)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B85421-4CFB-4616-9ABB-8CB52009AFEA}"/>
              </a:ext>
            </a:extLst>
          </p:cNvPr>
          <p:cNvSpPr/>
          <p:nvPr/>
        </p:nvSpPr>
        <p:spPr>
          <a:xfrm>
            <a:off x="9814783" y="979170"/>
            <a:ext cx="1097280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Business Integration (Azure Functions)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1259FE-43E2-48F3-8940-3FF6526B079F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2162261" y="1516380"/>
            <a:ext cx="886980" cy="190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1676749-CFB9-494C-ADF2-8EBF028F9871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4146521" y="1518285"/>
            <a:ext cx="1337798" cy="95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3B122C6-A805-4B36-9C51-41903A5827B7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6581599" y="1527810"/>
            <a:ext cx="32331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9B9FFB1-6EE4-4A55-BDBD-29FDDC2DEDD6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6032959" y="2076450"/>
            <a:ext cx="0" cy="4426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E42D8D-CE5B-4D02-BA62-C8360136D781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6032959" y="3616394"/>
            <a:ext cx="0" cy="35052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2D24DC6-68D7-4837-A97C-B0CC8839FC72}"/>
              </a:ext>
            </a:extLst>
          </p:cNvPr>
          <p:cNvCxnSpPr>
            <a:cxnSpLocks/>
            <a:stCxn id="14" idx="0"/>
            <a:endCxn id="10" idx="0"/>
          </p:cNvCxnSpPr>
          <p:nvPr/>
        </p:nvCxnSpPr>
        <p:spPr>
          <a:xfrm rot="16200000" flipV="1">
            <a:off x="6975890" y="-2408363"/>
            <a:ext cx="9525" cy="6765542"/>
          </a:xfrm>
          <a:prstGeom prst="curvedConnector3">
            <a:avLst>
              <a:gd name="adj1" fmla="val 25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18073DED-B87E-454D-AC0E-F860D2770865}"/>
              </a:ext>
            </a:extLst>
          </p:cNvPr>
          <p:cNvSpPr txBox="1"/>
          <p:nvPr/>
        </p:nvSpPr>
        <p:spPr>
          <a:xfrm>
            <a:off x="2058170" y="1495247"/>
            <a:ext cx="1097280" cy="4308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/>
              <a:t>Device Management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EB10BF1-0AB2-43B5-AAF2-983BB040EF4E}"/>
              </a:ext>
            </a:extLst>
          </p:cNvPr>
          <p:cNvSpPr txBox="1"/>
          <p:nvPr/>
        </p:nvSpPr>
        <p:spPr>
          <a:xfrm>
            <a:off x="4266780" y="1495246"/>
            <a:ext cx="1097280" cy="4308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/>
              <a:t>Stream Processing</a:t>
            </a:r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CEF18187-571C-4BBD-9061-2B2913327A3A}"/>
              </a:ext>
            </a:extLst>
          </p:cNvPr>
          <p:cNvSpPr/>
          <p:nvPr/>
        </p:nvSpPr>
        <p:spPr>
          <a:xfrm>
            <a:off x="6867128" y="2519114"/>
            <a:ext cx="1097280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Warm Path Store (Azure Cosmos DB)</a:t>
            </a:r>
          </a:p>
        </p:txBody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318C7696-9D17-41D4-A3EF-D31DE21D03F9}"/>
              </a:ext>
            </a:extLst>
          </p:cNvPr>
          <p:cNvSpPr/>
          <p:nvPr/>
        </p:nvSpPr>
        <p:spPr>
          <a:xfrm>
            <a:off x="6867128" y="3966914"/>
            <a:ext cx="1097280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Business Intelligence (Power BI)</a:t>
            </a:r>
          </a:p>
        </p:txBody>
      </p:sp>
      <p:cxnSp>
        <p:nvCxnSpPr>
          <p:cNvPr id="29" name="Straight Arrow Connector 22">
            <a:extLst>
              <a:ext uri="{FF2B5EF4-FFF2-40B4-BE49-F238E27FC236}">
                <a16:creationId xmlns:a16="http://schemas.microsoft.com/office/drawing/2014/main" id="{EF14D21E-31EA-4C69-A13F-EEA78C4F62DA}"/>
              </a:ext>
            </a:extLst>
          </p:cNvPr>
          <p:cNvCxnSpPr>
            <a:cxnSpLocks/>
            <a:stCxn id="11" idx="2"/>
            <a:endCxn id="25" idx="0"/>
          </p:cNvCxnSpPr>
          <p:nvPr/>
        </p:nvCxnSpPr>
        <p:spPr>
          <a:xfrm>
            <a:off x="6032959" y="2076450"/>
            <a:ext cx="1382809" cy="4426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1">
            <a:extLst>
              <a:ext uri="{FF2B5EF4-FFF2-40B4-BE49-F238E27FC236}">
                <a16:creationId xmlns:a16="http://schemas.microsoft.com/office/drawing/2014/main" id="{C5E9A3F0-E305-43AF-9E58-A0B6181864AB}"/>
              </a:ext>
            </a:extLst>
          </p:cNvPr>
          <p:cNvSpPr/>
          <p:nvPr/>
        </p:nvSpPr>
        <p:spPr>
          <a:xfrm>
            <a:off x="4101511" y="2534354"/>
            <a:ext cx="1097280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Business Intelligence (Time Series Insights)</a:t>
            </a:r>
          </a:p>
        </p:txBody>
      </p:sp>
      <p:cxnSp>
        <p:nvCxnSpPr>
          <p:cNvPr id="34" name="Straight Arrow Connector 22">
            <a:extLst>
              <a:ext uri="{FF2B5EF4-FFF2-40B4-BE49-F238E27FC236}">
                <a16:creationId xmlns:a16="http://schemas.microsoft.com/office/drawing/2014/main" id="{26601D2F-893D-48B8-B898-79E23AA66F01}"/>
              </a:ext>
            </a:extLst>
          </p:cNvPr>
          <p:cNvCxnSpPr>
            <a:cxnSpLocks/>
            <a:stCxn id="10" idx="2"/>
            <a:endCxn id="22" idx="0"/>
          </p:cNvCxnSpPr>
          <p:nvPr/>
        </p:nvCxnSpPr>
        <p:spPr>
          <a:xfrm>
            <a:off x="3597881" y="2066925"/>
            <a:ext cx="1052270" cy="4674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22">
            <a:extLst>
              <a:ext uri="{FF2B5EF4-FFF2-40B4-BE49-F238E27FC236}">
                <a16:creationId xmlns:a16="http://schemas.microsoft.com/office/drawing/2014/main" id="{207027ED-0791-4B14-AA06-B24AA0B10EC0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7415768" y="3616394"/>
            <a:ext cx="0" cy="3505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8">
            <a:extLst>
              <a:ext uri="{FF2B5EF4-FFF2-40B4-BE49-F238E27FC236}">
                <a16:creationId xmlns:a16="http://schemas.microsoft.com/office/drawing/2014/main" id="{F210BA26-4CE5-48A1-9BA3-F957EE58FC6D}"/>
              </a:ext>
            </a:extLst>
          </p:cNvPr>
          <p:cNvSpPr/>
          <p:nvPr/>
        </p:nvSpPr>
        <p:spPr>
          <a:xfrm>
            <a:off x="1064981" y="2519114"/>
            <a:ext cx="1097280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IoT Device (Wind Turbine)</a:t>
            </a:r>
          </a:p>
        </p:txBody>
      </p:sp>
      <p:cxnSp>
        <p:nvCxnSpPr>
          <p:cNvPr id="30" name="Straight Arrow Connector 25">
            <a:extLst>
              <a:ext uri="{FF2B5EF4-FFF2-40B4-BE49-F238E27FC236}">
                <a16:creationId xmlns:a16="http://schemas.microsoft.com/office/drawing/2014/main" id="{18879C0A-CBC7-400F-B18B-63EF773398EF}"/>
              </a:ext>
            </a:extLst>
          </p:cNvPr>
          <p:cNvCxnSpPr>
            <a:cxnSpLocks/>
            <a:stCxn id="10" idx="1"/>
            <a:endCxn id="2" idx="3"/>
          </p:cNvCxnSpPr>
          <p:nvPr/>
        </p:nvCxnSpPr>
        <p:spPr>
          <a:xfrm flipH="1">
            <a:off x="2162261" y="1518285"/>
            <a:ext cx="886980" cy="154946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121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7C51A04D-1E1D-4BBF-99B8-DFE1A6DA2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068523"/>
              </p:ext>
            </p:extLst>
          </p:nvPr>
        </p:nvGraphicFramePr>
        <p:xfrm>
          <a:off x="426720" y="1645920"/>
          <a:ext cx="1133856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141437274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4093918893"/>
                    </a:ext>
                  </a:extLst>
                </a:gridCol>
                <a:gridCol w="6126480">
                  <a:extLst>
                    <a:ext uri="{9D8B030D-6E8A-4147-A177-3AD203B41FA5}">
                      <a16:colId xmlns:a16="http://schemas.microsoft.com/office/drawing/2014/main" val="408427155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1497558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Subsystem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Explain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Requirements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576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IoT Device (Weather Station - </a:t>
                      </a:r>
                      <a:r>
                        <a:rPr lang="en-US" sz="1200" dirty="0" err="1"/>
                        <a:t>MXChip</a:t>
                      </a:r>
                      <a:r>
                        <a:rPr lang="en-US" sz="1200" dirty="0"/>
                        <a:t> AZ3166 Devkit)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The weather station will be simulated using an </a:t>
                      </a:r>
                      <a:r>
                        <a:rPr lang="en-US" sz="1200" dirty="0" err="1"/>
                        <a:t>MXChip</a:t>
                      </a:r>
                      <a:r>
                        <a:rPr lang="en-US" sz="1200" dirty="0"/>
                        <a:t> AZ3166 Devkit to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provide the telemetry.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3351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IoT Device (Wind Turbine)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Each turbine in the Wind Farm will leverage a number of sensors to provide the telemetry.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#1, #2, #3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008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Cloud Gateway (Azure IoT Hub)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Cloud will communicate with the Weather Station via changes made to the Device Twin.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562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Stream Processing (Azure Stream Analytics)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Process incoming data and direct it to the appropriate output.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9788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Cold Path Store (Azure Data Lake Storage)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Device telemetry will be stored in the cloud for long-term use.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817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Batch Processing (Azure Data Lake Analytics)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Device telemetry will be stored in the cloud for long-term use with Data Lake Analytics.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28231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Business Integration (Azure Functions)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Solution must support adjusting the frequency in response to conditions detected in the cloud, server code will be written using C# and .NET.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39868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Business Intelligence (Time Series Insights)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View the wind turbine telemetry data over time.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#4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1197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Warm Path Store (</a:t>
                      </a:r>
                      <a:r>
                        <a:rPr lang="en-US" sz="1200" dirty="0"/>
                        <a:t>Azure Cosmos DB)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Route telemetry to storage appropriate for high-speed access for Business Intelligence.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#5, #6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07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Business Intelligence (Power BI)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 dashboard in Power BI desktop that displays telemetry.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#6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126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0786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331</Words>
  <Application>Microsoft Office PowerPoint</Application>
  <PresentationFormat>Widescreen</PresentationFormat>
  <Paragraphs>107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Lin</dc:creator>
  <cp:lastModifiedBy>Tony Lin</cp:lastModifiedBy>
  <cp:revision>18</cp:revision>
  <dcterms:created xsi:type="dcterms:W3CDTF">2019-11-15T03:20:47Z</dcterms:created>
  <dcterms:modified xsi:type="dcterms:W3CDTF">2019-11-16T10:15:30Z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2019-11-15T03:20:47Z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a65d8742-f48f-479d-88eb-0000947c7a43</vt:lpwstr>
  </property>
  <property fmtid="{D5CDD505-2E9C-101B-9397-08002B2CF9AE}" pid="8" name="MSIP_Label_f42aa342-8706-4288-bd11-ebb85995028c_ContentBits">
    <vt:lpwstr>0</vt:lpwstr>
  </property>
</Properties>
</file>