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84" r:id="rId5"/>
    <p:sldId id="287" r:id="rId6"/>
    <p:sldId id="261" r:id="rId7"/>
    <p:sldId id="262" r:id="rId8"/>
    <p:sldId id="288" r:id="rId9"/>
    <p:sldId id="29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99" autoAdjust="0"/>
  </p:normalViewPr>
  <p:slideViewPr>
    <p:cSldViewPr snapToGrid="0" snapToObjects="1" showGuides="1">
      <p:cViewPr varScale="1">
        <p:scale>
          <a:sx n="85" d="100"/>
          <a:sy n="85" d="100"/>
        </p:scale>
        <p:origin x="590" y="62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39" y="2240280"/>
            <a:ext cx="6372113" cy="1709928"/>
          </a:xfrm>
        </p:spPr>
        <p:txBody>
          <a:bodyPr/>
          <a:lstStyle/>
          <a:p>
            <a:r>
              <a:rPr lang="en-US" sz="3200" b="1" dirty="0">
                <a:latin typeface="Arial Black" panose="020B0A04020102020204" pitchFamily="34" charset="0"/>
              </a:rPr>
              <a:t>Facial Recognition to Detect Mood and Recommend Songs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0556C4D-E9B3-FC51-1B34-7E0A47ED94A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10634" r="10634"/>
          <a:stretch/>
        </p:blipFill>
        <p:spPr>
          <a:xfrm>
            <a:off x="7628965" y="812800"/>
            <a:ext cx="3451785" cy="4927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FADC20-815C-505D-5449-85035CA2E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28" y="861479"/>
            <a:ext cx="2780131" cy="158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Arial Black" panose="020B0A04020102020204" pitchFamily="34" charset="0"/>
              </a:rPr>
              <a:t>Introduction</a:t>
            </a:r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Facial expressions are captured using an inbuilt camera.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Feature extraction is performed on input face images to detect emotions such as happy, angry, sad, surprise, and neutral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Automatically music playlist is generated by identifying the current emotion of the user.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59C6E45-6B26-8E7E-862A-6C010C5FAF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6F9E966-FA46-00D7-7920-B246C6015513}"/>
              </a:ext>
            </a:extLst>
          </p:cNvPr>
          <p:cNvSpPr txBox="1">
            <a:spLocks/>
          </p:cNvSpPr>
          <p:nvPr/>
        </p:nvSpPr>
        <p:spPr>
          <a:xfrm>
            <a:off x="8449056" y="152400"/>
            <a:ext cx="3895344" cy="6858000"/>
          </a:xfrm>
          <a:prstGeom prst="rect">
            <a:avLst/>
          </a:prstGeom>
          <a:solidFill>
            <a:schemeClr val="accent1"/>
          </a:solidFill>
        </p:spPr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420669-0DCE-1EB0-EDDE-DA687ED94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741" y="0"/>
            <a:ext cx="415065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135DEC17-7793-A28F-6420-878EDB94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5AE64-060D-5DA2-F1C8-F32CD829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4037D-4CE3-17DC-7A2A-64E8120A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7F9DE-790E-73FB-5997-D2866752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E2BFA1-092C-982B-86DA-863DB0750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latin typeface="Bahnschrift" panose="020B0502040204020203" pitchFamily="34" charset="0"/>
              </a:rPr>
              <a:t>Dataset is collected from Kaggle.</a:t>
            </a:r>
          </a:p>
          <a:p>
            <a:pPr algn="just"/>
            <a:r>
              <a:rPr lang="en-US" i="0" dirty="0">
                <a:effectLst/>
                <a:latin typeface="Bahnschrift" panose="020B0502040204020203" pitchFamily="34" charset="0"/>
              </a:rPr>
              <a:t>The data consists of 48x48 pixel grayscale images of faces. The faces have been automatically registered so that the face is more or less </a:t>
            </a:r>
            <a:r>
              <a:rPr lang="en-US" i="0" dirty="0" err="1">
                <a:effectLst/>
                <a:latin typeface="Bahnschrift" panose="020B0502040204020203" pitchFamily="34" charset="0"/>
              </a:rPr>
              <a:t>centred</a:t>
            </a:r>
            <a:r>
              <a:rPr lang="en-US" i="0" dirty="0">
                <a:effectLst/>
                <a:latin typeface="Bahnschrift" panose="020B0502040204020203" pitchFamily="34" charset="0"/>
              </a:rPr>
              <a:t> and occupies about the same amount of space in each image.</a:t>
            </a:r>
            <a:endParaRPr lang="en-IN" dirty="0">
              <a:latin typeface="Bahnschrift" panose="020B0502040204020203" pitchFamily="34" charset="0"/>
            </a:endParaRPr>
          </a:p>
          <a:p>
            <a:pPr algn="just"/>
            <a:r>
              <a:rPr lang="en-IN" dirty="0">
                <a:latin typeface="Bahnschrift" panose="020B0502040204020203" pitchFamily="34" charset="0"/>
              </a:rPr>
              <a:t>In dataset many images like 7 emotions like angry,</a:t>
            </a:r>
            <a:r>
              <a:rPr lang="en-IN" i="0" dirty="0">
                <a:solidFill>
                  <a:srgbClr val="202124"/>
                </a:solidFill>
                <a:effectLst/>
                <a:latin typeface="Bahnschrift" panose="020B0502040204020203" pitchFamily="34" charset="0"/>
              </a:rPr>
              <a:t> disgust, fear, happy, neutral, surprise, sad.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08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8C7540E-B0E4-8988-0AC7-7E0E7DD8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latin typeface="Arial Black" panose="020B0A04020102020204" pitchFamily="34" charset="0"/>
              </a:rPr>
              <a:t>Methodology</a:t>
            </a:r>
            <a:br>
              <a:rPr lang="en-US" sz="6000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F3D20-2309-63AE-98EC-B0B39012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9E0B8-E907-B063-5006-1AC4BB8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A2F75-9D02-3ED8-071B-99FC210D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F4931F-0075-BFB2-E30A-5037C64AA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535424"/>
          </a:xfrm>
        </p:spPr>
        <p:txBody>
          <a:bodyPr/>
          <a:lstStyle/>
          <a:p>
            <a:pPr algn="just"/>
            <a:r>
              <a:rPr lang="en-IN" dirty="0"/>
              <a:t>1.</a:t>
            </a:r>
            <a:r>
              <a:rPr lang="en-US" b="0" i="0" dirty="0">
                <a:solidFill>
                  <a:schemeClr val="tx1"/>
                </a:solidFill>
                <a:effectLst/>
                <a:latin typeface="source-serif-pro"/>
              </a:rPr>
              <a:t> Import the libraries</a:t>
            </a:r>
          </a:p>
          <a:p>
            <a:pPr algn="just"/>
            <a:r>
              <a:rPr lang="en-IN" dirty="0"/>
              <a:t>2.</a:t>
            </a:r>
            <a:r>
              <a:rPr lang="en-US" dirty="0">
                <a:solidFill>
                  <a:schemeClr val="tx1"/>
                </a:solidFill>
                <a:effectLst/>
                <a:latin typeface="source-serif-pro"/>
              </a:rPr>
              <a:t> Divide the dataset to train and test</a:t>
            </a:r>
          </a:p>
          <a:p>
            <a:pPr algn="just"/>
            <a:r>
              <a:rPr lang="en-US" dirty="0">
                <a:latin typeface="source-serif-pro"/>
              </a:rPr>
              <a:t>3. building CNN model</a:t>
            </a:r>
          </a:p>
          <a:p>
            <a:pPr algn="just"/>
            <a:r>
              <a:rPr lang="en-US" dirty="0">
                <a:latin typeface="source-serif-pro"/>
              </a:rPr>
              <a:t>4.</a:t>
            </a:r>
            <a:r>
              <a:rPr lang="en-US" dirty="0">
                <a:solidFill>
                  <a:schemeClr val="tx1"/>
                </a:solidFill>
                <a:effectLst/>
                <a:latin typeface="source-serif-pro"/>
              </a:rPr>
              <a:t> Normalize the data</a:t>
            </a:r>
          </a:p>
          <a:p>
            <a:pPr algn="just"/>
            <a:r>
              <a:rPr lang="en-US" dirty="0">
                <a:latin typeface="source-serif-pro"/>
              </a:rPr>
              <a:t>5. compiling CNN model –(loss function I used is categorical </a:t>
            </a:r>
            <a:r>
              <a:rPr lang="en-US" dirty="0" err="1">
                <a:latin typeface="source-serif-pro"/>
              </a:rPr>
              <a:t>crossentropy</a:t>
            </a:r>
            <a:r>
              <a:rPr lang="en-US" dirty="0">
                <a:latin typeface="source-serif-pro"/>
              </a:rPr>
              <a:t>,</a:t>
            </a:r>
          </a:p>
          <a:p>
            <a:pPr marL="0" indent="0" algn="just">
              <a:buNone/>
            </a:pPr>
            <a:r>
              <a:rPr lang="en-US" dirty="0">
                <a:latin typeface="source-serif-pro"/>
              </a:rPr>
              <a:t>Activation function I used is  </a:t>
            </a:r>
            <a:r>
              <a:rPr lang="en-US" dirty="0" err="1">
                <a:latin typeface="source-serif-pro"/>
              </a:rPr>
              <a:t>relu</a:t>
            </a:r>
            <a:r>
              <a:rPr lang="en-US" dirty="0">
                <a:latin typeface="source-serif-pro"/>
              </a:rPr>
              <a:t> and I got accuracy is 80%)</a:t>
            </a:r>
          </a:p>
          <a:p>
            <a:pPr marL="0" indent="0" algn="just">
              <a:buNone/>
            </a:pPr>
            <a:r>
              <a:rPr lang="en-US" dirty="0">
                <a:latin typeface="source-serif-pro"/>
              </a:rPr>
              <a:t>   6.Building UI</a:t>
            </a:r>
          </a:p>
          <a:p>
            <a:endParaRPr lang="en-IN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A001402-88CC-9247-5A2A-73B62EB08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3184"/>
            <a:ext cx="22955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A11FC295-9C59-46A2-B68A-CC3886D51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73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023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6E8D-F725-5549-D79B-2197F331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1568825"/>
            <a:ext cx="9535758" cy="3908610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02FC-1940-72AB-8671-0839E2CF02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27874" y="809104"/>
            <a:ext cx="4135797" cy="983838"/>
          </a:xfrm>
        </p:spPr>
        <p:txBody>
          <a:bodyPr/>
          <a:lstStyle/>
          <a:p>
            <a:r>
              <a:rPr lang="en-US" sz="4000" dirty="0">
                <a:latin typeface="Arial Black" panose="020B0A04020102020204" pitchFamily="34" charset="0"/>
              </a:rPr>
              <a:t>User Interface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382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C00235-80DB-8E65-4FFA-23DF4C0DE0E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E4D9-A114-4773-6B3B-37FA10EAB08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629145" y="6400904"/>
            <a:ext cx="640080" cy="246888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4D132D6-EB03-7236-8015-F5C6121A5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254" y="1956393"/>
            <a:ext cx="8379311" cy="363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88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Thank you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518B68B6-5284-F036-E87F-9BC3A435A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9485" y="3221019"/>
            <a:ext cx="3913632" cy="1883664"/>
          </a:xfrm>
        </p:spPr>
        <p:txBody>
          <a:bodyPr/>
          <a:lstStyle/>
          <a:p>
            <a:r>
              <a:rPr lang="en-US" sz="2400" b="1" dirty="0"/>
              <a:t>Tony Tomy</a:t>
            </a:r>
          </a:p>
          <a:p>
            <a:r>
              <a:rPr lang="en-US" sz="2400" b="1" dirty="0"/>
              <a:t>21BDA44</a:t>
            </a:r>
          </a:p>
        </p:txBody>
      </p:sp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{EB205230-4CD6-48BC-A048-C2C998B69194}tf11429527_win32</Template>
  <TotalTime>391</TotalTime>
  <Words>205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Arial</vt:lpstr>
      <vt:lpstr>Arial Black</vt:lpstr>
      <vt:lpstr>Arial Unicode MS</vt:lpstr>
      <vt:lpstr>Bahnschrift</vt:lpstr>
      <vt:lpstr>Calibri</vt:lpstr>
      <vt:lpstr>Century Gothic</vt:lpstr>
      <vt:lpstr>Karla</vt:lpstr>
      <vt:lpstr>source-serif-pro</vt:lpstr>
      <vt:lpstr>Univers Condensed Light</vt:lpstr>
      <vt:lpstr>Office Theme</vt:lpstr>
      <vt:lpstr>Facial Recognition to Detect Mood and Recommend Songs</vt:lpstr>
      <vt:lpstr>Introduction </vt:lpstr>
      <vt:lpstr>Dataset</vt:lpstr>
      <vt:lpstr>Methodology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Recognition to Detect Mood and Recommend Songs</dc:title>
  <dc:creator>tony</dc:creator>
  <cp:lastModifiedBy>tony</cp:lastModifiedBy>
  <cp:revision>4</cp:revision>
  <dcterms:created xsi:type="dcterms:W3CDTF">2022-11-17T06:09:45Z</dcterms:created>
  <dcterms:modified xsi:type="dcterms:W3CDTF">2022-11-17T16:42:56Z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