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47442-0BC8-4F73-86F5-E8E3C2733E6A}" v="7" dt="2021-11-17T02:26:32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zy" userId="5a080d2f65a81839" providerId="LiveId" clId="{85047442-0BC8-4F73-86F5-E8E3C2733E6A}"/>
    <pc:docChg chg="custSel modSld">
      <pc:chgData name="Izzy" userId="5a080d2f65a81839" providerId="LiveId" clId="{85047442-0BC8-4F73-86F5-E8E3C2733E6A}" dt="2021-11-17T02:27:44.553" v="952" actId="27636"/>
      <pc:docMkLst>
        <pc:docMk/>
      </pc:docMkLst>
      <pc:sldChg chg="modSp">
        <pc:chgData name="Izzy" userId="5a080d2f65a81839" providerId="LiveId" clId="{85047442-0BC8-4F73-86F5-E8E3C2733E6A}" dt="2021-11-17T02:00:15.230" v="6" actId="255"/>
        <pc:sldMkLst>
          <pc:docMk/>
          <pc:sldMk cId="1423983653" sldId="256"/>
        </pc:sldMkLst>
        <pc:spChg chg="mod">
          <ac:chgData name="Izzy" userId="5a080d2f65a81839" providerId="LiveId" clId="{85047442-0BC8-4F73-86F5-E8E3C2733E6A}" dt="2021-11-17T02:00:15.230" v="6" actId="255"/>
          <ac:spMkLst>
            <pc:docMk/>
            <pc:sldMk cId="1423983653" sldId="256"/>
            <ac:spMk id="2" creationId="{31C1E550-27DC-47B5-9EA9-FB2B88A6AF21}"/>
          </ac:spMkLst>
        </pc:spChg>
      </pc:sldChg>
      <pc:sldChg chg="modSp mod">
        <pc:chgData name="Izzy" userId="5a080d2f65a81839" providerId="LiveId" clId="{85047442-0BC8-4F73-86F5-E8E3C2733E6A}" dt="2021-11-17T02:21:10.608" v="552" actId="20577"/>
        <pc:sldMkLst>
          <pc:docMk/>
          <pc:sldMk cId="3034619092" sldId="258"/>
        </pc:sldMkLst>
        <pc:spChg chg="mod">
          <ac:chgData name="Izzy" userId="5a080d2f65a81839" providerId="LiveId" clId="{85047442-0BC8-4F73-86F5-E8E3C2733E6A}" dt="2021-11-17T02:21:10.608" v="552" actId="20577"/>
          <ac:spMkLst>
            <pc:docMk/>
            <pc:sldMk cId="3034619092" sldId="258"/>
            <ac:spMk id="27" creationId="{A06EF43D-2495-4C00-901A-E31C0435FB6C}"/>
          </ac:spMkLst>
        </pc:spChg>
      </pc:sldChg>
      <pc:sldChg chg="addSp modSp mod">
        <pc:chgData name="Izzy" userId="5a080d2f65a81839" providerId="LiveId" clId="{85047442-0BC8-4F73-86F5-E8E3C2733E6A}" dt="2021-11-17T02:27:44.553" v="952" actId="27636"/>
        <pc:sldMkLst>
          <pc:docMk/>
          <pc:sldMk cId="218677258" sldId="260"/>
        </pc:sldMkLst>
        <pc:spChg chg="mod">
          <ac:chgData name="Izzy" userId="5a080d2f65a81839" providerId="LiveId" clId="{85047442-0BC8-4F73-86F5-E8E3C2733E6A}" dt="2021-11-17T02:27:44.553" v="952" actId="27636"/>
          <ac:spMkLst>
            <pc:docMk/>
            <pc:sldMk cId="218677258" sldId="260"/>
            <ac:spMk id="3" creationId="{829D7DB8-E6CA-4D2B-9DE6-A7EF18DE3E1F}"/>
          </ac:spMkLst>
        </pc:spChg>
        <pc:picChg chg="add mod">
          <ac:chgData name="Izzy" userId="5a080d2f65a81839" providerId="LiveId" clId="{85047442-0BC8-4F73-86F5-E8E3C2733E6A}" dt="2021-11-17T02:26:38.239" v="854" actId="1076"/>
          <ac:picMkLst>
            <pc:docMk/>
            <pc:sldMk cId="218677258" sldId="260"/>
            <ac:picMk id="4" creationId="{1529D878-F90C-4E0A-8D93-8C15C31283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E4A6-D45F-44D9-8618-1CADAF7DF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2499-160E-4B01-B8EE-57ACA1D8E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31AC-E338-4CF1-8F7D-8D5E4DF3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664-1307-4A9E-BADC-802CD9AF0E1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92FD-E786-4481-9F36-0542A0B8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347DF-980E-4B15-8D89-CB55D55C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B23A-3AA9-4DE0-8C23-E45EE180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D0B3-11A6-4660-8496-50A864A5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BC734-6925-48FA-9E2C-688B81E24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54D7-E8D8-4BA0-9385-7787A12E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664-1307-4A9E-BADC-802CD9AF0E1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1101-AC21-4557-A5EB-912B2450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E2E0-F225-4B21-A58C-49548890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B23A-3AA9-4DE0-8C23-E45EE180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66159-0FFC-4338-ADB3-28E9FA3CA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1D25-219B-4349-9B70-804223D17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D60E-B22A-41C8-AF4D-ED2D896A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664-1307-4A9E-BADC-802CD9AF0E1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5E0B9-06D9-476E-8D54-C4BFD704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E067-E9FA-4E5E-8539-FB74ADFE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B23A-3AA9-4DE0-8C23-E45EE180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BE3A-5BDC-41DB-993F-5583DDCA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A3FF-333C-406B-B8D0-B32EAC3D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0410-B007-4510-A490-F94F9A65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664-1307-4A9E-BADC-802CD9AF0E1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2022-A505-423E-8613-83EDF2B1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D7510-61BF-45B0-B174-A54CB9C2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B23A-3AA9-4DE0-8C23-E45EE180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E6DA-F006-4BDB-955C-AA760731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52AFD-50F5-4430-8879-4F2308CB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3844-2609-400C-8B1C-22715C1C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664-1307-4A9E-BADC-802CD9AF0E1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A97F-74D3-4986-AFC1-0DA077F3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F1356-4C7E-4DE3-95EA-A57E834C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B23A-3AA9-4DE0-8C23-E45EE180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F81E-1222-42FF-970F-0CD4AAF1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4677-ED5A-4446-AFCB-6BC772E32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75245-DC36-42BB-AA14-D37E3A7AE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7481-B17F-4288-A41A-F7B8CA53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664-1307-4A9E-BADC-802CD9AF0E1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899DD-D936-4E85-BCBD-BDE1D8BF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356CF-CD3F-49B6-AF6A-D8182626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B23A-3AA9-4DE0-8C23-E45EE180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4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9495-10B6-4DD9-A332-302E35FB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CECF1-1DE6-450A-8352-0FBFB64A6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2C400-30B8-43DD-8435-29273FB4D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BAE9A-C5E8-49F5-A335-9D6869F89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20217-2829-4859-9B6C-4ED520928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F8469-74DD-49B0-A627-A8B3E536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664-1307-4A9E-BADC-802CD9AF0E1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9AFE9-2135-4F34-A626-647896D7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717AC-1D05-49A6-AF92-52C3C336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B23A-3AA9-4DE0-8C23-E45EE180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8853-138C-402B-BAD0-0FA4D491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6E4E8-5E5B-4408-B348-57A30054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664-1307-4A9E-BADC-802CD9AF0E1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62EA-6455-43B9-9940-72632169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E2220-6CA1-4881-873C-88685B48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B23A-3AA9-4DE0-8C23-E45EE180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D372B-15E4-45E8-AE65-EA13F58C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664-1307-4A9E-BADC-802CD9AF0E1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118EB-9B1E-419E-ADC9-68D91388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D0B79-BD50-426F-BC43-2722A2D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B23A-3AA9-4DE0-8C23-E45EE180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42F4-136D-46DD-9116-09C0C627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7627F-D448-41B7-96EF-02A25B21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A98C9-019A-4FE1-B778-3895E47C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D6EFA-0AEA-4C69-BF60-28A6AE6D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664-1307-4A9E-BADC-802CD9AF0E1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EF6AB-4325-4F4A-9822-4BB3A8EF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4C935-7925-4D98-BC2A-3889422A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B23A-3AA9-4DE0-8C23-E45EE180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DF84-CF33-4B7C-816D-733B38A4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4665D-06BA-4660-8711-5E8D015FC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E6A11-36B1-4CE5-ADC9-7FDBBE877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6B122-80C7-4F56-8C4C-E88528BC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664-1307-4A9E-BADC-802CD9AF0E1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957B-765F-41C1-B828-C89D584E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6D0EF-88CE-4E8F-B340-19C359D9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B23A-3AA9-4DE0-8C23-E45EE180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9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4FC3B-CC8A-4131-970D-D4E72F68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44C69-0FA2-4BCC-870E-EB2DDFAE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E282A-8904-4796-929A-E08E8FA71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7664-1307-4A9E-BADC-802CD9AF0E1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A998-E91A-43A7-9118-356A975B1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D66D-37DC-4395-9229-464ACBD61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B23A-3AA9-4DE0-8C23-E45EE180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1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ABE3DD-A874-4ACC-B455-31F2B4BBE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0" t="2012" r="22645"/>
          <a:stretch/>
        </p:blipFill>
        <p:spPr>
          <a:xfrm>
            <a:off x="4814806" y="1"/>
            <a:ext cx="7377193" cy="685799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E550-27DC-47B5-9EA9-FB2B88A6A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03" y="432748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latin typeface="Britannic Bold" panose="020B0903060703020204" pitchFamily="34" charset="0"/>
              </a:rPr>
              <a:t>J.A.R.V.I.S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49085-9B29-4EE6-9D82-047E9FB04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68927"/>
            <a:ext cx="1852031" cy="694134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sz="2000" dirty="0"/>
              <a:t>Isaura Cabrera </a:t>
            </a:r>
          </a:p>
          <a:p>
            <a:pPr algn="l"/>
            <a:r>
              <a:rPr lang="en-US" sz="2000" dirty="0"/>
              <a:t>Tony Zhao </a:t>
            </a:r>
          </a:p>
        </p:txBody>
      </p:sp>
    </p:spTree>
    <p:extLst>
      <p:ext uri="{BB962C8B-B14F-4D97-AF65-F5344CB8AC3E}">
        <p14:creationId xmlns:p14="http://schemas.microsoft.com/office/powerpoint/2010/main" val="1423983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4ADE-9493-43D6-BC92-22CF0F42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2" y="1445494"/>
            <a:ext cx="4816185" cy="4376572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Britannic Bold" panose="020B0903060703020204" pitchFamily="34" charset="0"/>
              </a:rPr>
              <a:t>Dummy Email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9F84-95BC-4000-99A5-D7CBB0C4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35" y="1440556"/>
            <a:ext cx="5501834" cy="238787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order to Protect James privacy rights, we thought that it would be best to create a “dummy email”. When creating this email, we are enabling permission to applications that can sign in. This will allow us too appropriately test, train without having personal information at risk.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7C1F7A3-90D9-4BD9-A5C3-A00A6EC2D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64" y="3089231"/>
            <a:ext cx="5487166" cy="1247949"/>
          </a:xfrm>
          <a:prstGeom prst="rect">
            <a:avLst/>
          </a:prstGeom>
        </p:spPr>
      </p:pic>
      <p:pic>
        <p:nvPicPr>
          <p:cNvPr id="12" name="Graphic 11" descr="Badge Tick with solid fill">
            <a:extLst>
              <a:ext uri="{FF2B5EF4-FFF2-40B4-BE49-F238E27FC236}">
                <a16:creationId xmlns:a16="http://schemas.microsoft.com/office/drawing/2014/main" id="{948ED5A6-5D02-4CF0-8B56-2F5175BF4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4330" y="5863600"/>
            <a:ext cx="1082930" cy="10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26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8FDEF-6648-404C-A494-F7B30D70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728" y="673444"/>
            <a:ext cx="3689091" cy="109975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ritannic Bold" panose="020B0903060703020204" pitchFamily="34" charset="0"/>
              </a:rPr>
              <a:t>Classification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F81B74-24DF-4707-B80A-5862EF65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7" r="20842" b="-1"/>
          <a:stretch/>
        </p:blipFill>
        <p:spPr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8C91A610-767F-4013-990D-D63AFFC7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137" y="1977080"/>
            <a:ext cx="3689091" cy="4386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This is project is solely based on classification, also known filtering. The filtering will be done by creating a dictionary and checking their frequency.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Ex:</a:t>
            </a:r>
          </a:p>
          <a:p>
            <a:pPr marL="0" indent="0">
              <a:buNone/>
            </a:pPr>
            <a:r>
              <a:rPr lang="en-US" sz="2400" dirty="0"/>
              <a:t> Specific Subject Lines: “IC Partnership”, Key words in the email text body and from specific senders.</a:t>
            </a:r>
          </a:p>
        </p:txBody>
      </p:sp>
    </p:spTree>
    <p:extLst>
      <p:ext uri="{BB962C8B-B14F-4D97-AF65-F5344CB8AC3E}">
        <p14:creationId xmlns:p14="http://schemas.microsoft.com/office/powerpoint/2010/main" val="315168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E58DC8-8A17-4E8D-932E-EEC76918B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6" r="2087"/>
          <a:stretch/>
        </p:blipFill>
        <p:spPr>
          <a:xfrm>
            <a:off x="1" y="10"/>
            <a:ext cx="8557666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6D19A-1378-4314-BCDB-66057DEA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latin typeface="Britannic Bold" panose="020B0903060703020204" pitchFamily="34" charset="0"/>
              </a:rPr>
              <a:t>Data Collection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A06EF43D-2495-4C00-901A-E31C0435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415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Jarvis will be working with a partial amount of real data regarding the Innovation Center. This Includes The Application process of the  Innovation Partnership and the specifications of the Innovation Internship Program. </a:t>
            </a:r>
          </a:p>
          <a:p>
            <a:pPr marL="0" indent="0">
              <a:buNone/>
            </a:pPr>
            <a:r>
              <a:rPr lang="en-US" sz="2000" dirty="0"/>
              <a:t>The Remaining of the data will be created using specific libraries to assist.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Ex: Faker Generator (Can create fake data to help with databases)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461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61E1A-1F42-4E9C-9258-11FC803B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06" y="2047752"/>
            <a:ext cx="3587647" cy="807130"/>
          </a:xfrm>
        </p:spPr>
        <p:txBody>
          <a:bodyPr anchor="t"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ritannic Bold" panose="020B0903060703020204" pitchFamily="34" charset="0"/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7DB8-E6CA-4D2B-9DE6-A7EF18DE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581" y="1622350"/>
            <a:ext cx="5605373" cy="15310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Groups will be created when classifying. JARVIS will be classifying emails and adding them to those groups. JARVIS, will be built on supervised learning and hope to fulfill tasks given.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9D878-F90C-4E0A-8D93-8C15C312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734" y="4221248"/>
            <a:ext cx="4458103" cy="23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221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Britannic Bold</vt:lpstr>
      <vt:lpstr>Calibri</vt:lpstr>
      <vt:lpstr>Calibri Light</vt:lpstr>
      <vt:lpstr>Office Theme</vt:lpstr>
      <vt:lpstr>J.A.R.V.I.S</vt:lpstr>
      <vt:lpstr>Dummy Email</vt:lpstr>
      <vt:lpstr>Classification</vt:lpstr>
      <vt:lpstr>Data Collection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J.a.r.v.i.s</dc:title>
  <dc:creator>Izzy</dc:creator>
  <cp:lastModifiedBy>Izzy</cp:lastModifiedBy>
  <cp:revision>1</cp:revision>
  <dcterms:created xsi:type="dcterms:W3CDTF">2021-11-16T23:33:39Z</dcterms:created>
  <dcterms:modified xsi:type="dcterms:W3CDTF">2021-11-17T02:27:47Z</dcterms:modified>
</cp:coreProperties>
</file>