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4" r:id="rId6"/>
    <p:sldId id="265" r:id="rId7"/>
    <p:sldId id="261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3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301CF2-B2E9-47F1-B940-EE4B7F59B883}" v="57" dt="2021-12-08T04:48:52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zzy" userId="5a080d2f65a81839" providerId="LiveId" clId="{49301CF2-B2E9-47F1-B940-EE4B7F59B883}"/>
    <pc:docChg chg="undo custSel addSld delSld modSld sldOrd">
      <pc:chgData name="Izzy" userId="5a080d2f65a81839" providerId="LiveId" clId="{49301CF2-B2E9-47F1-B940-EE4B7F59B883}" dt="2021-12-08T05:07:57.131" v="3049"/>
      <pc:docMkLst>
        <pc:docMk/>
      </pc:docMkLst>
      <pc:sldChg chg="addSp delSp modSp mod setBg setClrOvrMap">
        <pc:chgData name="Izzy" userId="5a080d2f65a81839" providerId="LiveId" clId="{49301CF2-B2E9-47F1-B940-EE4B7F59B883}" dt="2021-12-08T01:41:53.629" v="1254" actId="255"/>
        <pc:sldMkLst>
          <pc:docMk/>
          <pc:sldMk cId="860068192" sldId="256"/>
        </pc:sldMkLst>
        <pc:spChg chg="mod">
          <ac:chgData name="Izzy" userId="5a080d2f65a81839" providerId="LiveId" clId="{49301CF2-B2E9-47F1-B940-EE4B7F59B883}" dt="2021-12-08T01:41:53.629" v="1254" actId="255"/>
          <ac:spMkLst>
            <pc:docMk/>
            <pc:sldMk cId="860068192" sldId="256"/>
            <ac:spMk id="2" creationId="{7ADE3442-9863-48CA-B489-80815F5770B0}"/>
          </ac:spMkLst>
        </pc:spChg>
        <pc:spChg chg="mod">
          <ac:chgData name="Izzy" userId="5a080d2f65a81839" providerId="LiveId" clId="{49301CF2-B2E9-47F1-B940-EE4B7F59B883}" dt="2021-12-08T01:41:38.533" v="1251" actId="1076"/>
          <ac:spMkLst>
            <pc:docMk/>
            <pc:sldMk cId="860068192" sldId="256"/>
            <ac:spMk id="3" creationId="{2E86D674-9E2B-4B4F-8F09-EE030D0E638B}"/>
          </ac:spMkLst>
        </pc:spChg>
        <pc:spChg chg="add">
          <ac:chgData name="Izzy" userId="5a080d2f65a81839" providerId="LiveId" clId="{49301CF2-B2E9-47F1-B940-EE4B7F59B883}" dt="2021-12-08T01:41:25.383" v="1248" actId="26606"/>
          <ac:spMkLst>
            <pc:docMk/>
            <pc:sldMk cId="860068192" sldId="256"/>
            <ac:spMk id="6" creationId="{E49CC64F-7275-4E33-961B-0C5CDC439875}"/>
          </ac:spMkLst>
        </pc:spChg>
        <pc:spChg chg="add del">
          <ac:chgData name="Izzy" userId="5a080d2f65a81839" providerId="LiveId" clId="{49301CF2-B2E9-47F1-B940-EE4B7F59B883}" dt="2021-12-08T01:41:03.220" v="1247" actId="26606"/>
          <ac:spMkLst>
            <pc:docMk/>
            <pc:sldMk cId="860068192" sldId="256"/>
            <ac:spMk id="9" creationId="{0AB225BA-7412-4605-8E8D-5AED2BF56A11}"/>
          </ac:spMkLst>
        </pc:spChg>
        <pc:spChg chg="add del">
          <ac:chgData name="Izzy" userId="5a080d2f65a81839" providerId="LiveId" clId="{49301CF2-B2E9-47F1-B940-EE4B7F59B883}" dt="2021-12-08T01:41:03.220" v="1247" actId="26606"/>
          <ac:spMkLst>
            <pc:docMk/>
            <pc:sldMk cId="860068192" sldId="256"/>
            <ac:spMk id="11" creationId="{604BB9CD-970D-4FE5-B4E3-D651735BF4FE}"/>
          </ac:spMkLst>
        </pc:spChg>
        <pc:spChg chg="add del">
          <ac:chgData name="Izzy" userId="5a080d2f65a81839" providerId="LiveId" clId="{49301CF2-B2E9-47F1-B940-EE4B7F59B883}" dt="2021-12-08T01:41:03.220" v="1247" actId="26606"/>
          <ac:spMkLst>
            <pc:docMk/>
            <pc:sldMk cId="860068192" sldId="256"/>
            <ac:spMk id="13" creationId="{5E0D6276-8D53-4DDA-A15A-90E0831F6D61}"/>
          </ac:spMkLst>
        </pc:spChg>
        <pc:spChg chg="add del">
          <ac:chgData name="Izzy" userId="5a080d2f65a81839" providerId="LiveId" clId="{49301CF2-B2E9-47F1-B940-EE4B7F59B883}" dt="2021-12-08T01:41:03.220" v="1247" actId="26606"/>
          <ac:spMkLst>
            <pc:docMk/>
            <pc:sldMk cId="860068192" sldId="256"/>
            <ac:spMk id="15" creationId="{00C150C7-96FB-4EB9-BDF9-212535A6089F}"/>
          </ac:spMkLst>
        </pc:spChg>
        <pc:picChg chg="add mod ord">
          <ac:chgData name="Izzy" userId="5a080d2f65a81839" providerId="LiveId" clId="{49301CF2-B2E9-47F1-B940-EE4B7F59B883}" dt="2021-12-08T01:41:25.383" v="1248" actId="26606"/>
          <ac:picMkLst>
            <pc:docMk/>
            <pc:sldMk cId="860068192" sldId="256"/>
            <ac:picMk id="4" creationId="{DD4B92DC-FCD7-44A3-9668-306B1C604E01}"/>
          </ac:picMkLst>
        </pc:picChg>
      </pc:sldChg>
      <pc:sldChg chg="addSp delSp modSp new mod setBg setClrOvrMap">
        <pc:chgData name="Izzy" userId="5a080d2f65a81839" providerId="LiveId" clId="{49301CF2-B2E9-47F1-B940-EE4B7F59B883}" dt="2021-12-08T04:28:29.912" v="2719" actId="20577"/>
        <pc:sldMkLst>
          <pc:docMk/>
          <pc:sldMk cId="1680053056" sldId="257"/>
        </pc:sldMkLst>
        <pc:spChg chg="mod ord">
          <ac:chgData name="Izzy" userId="5a080d2f65a81839" providerId="LiveId" clId="{49301CF2-B2E9-47F1-B940-EE4B7F59B883}" dt="2021-12-08T02:39:00.745" v="1731" actId="2711"/>
          <ac:spMkLst>
            <pc:docMk/>
            <pc:sldMk cId="1680053056" sldId="257"/>
            <ac:spMk id="2" creationId="{3A268B74-01A3-4265-80DD-64957C751FDF}"/>
          </ac:spMkLst>
        </pc:spChg>
        <pc:spChg chg="mod ord">
          <ac:chgData name="Izzy" userId="5a080d2f65a81839" providerId="LiveId" clId="{49301CF2-B2E9-47F1-B940-EE4B7F59B883}" dt="2021-12-08T04:28:29.912" v="2719" actId="20577"/>
          <ac:spMkLst>
            <pc:docMk/>
            <pc:sldMk cId="1680053056" sldId="257"/>
            <ac:spMk id="3" creationId="{96CE416C-80DC-48C1-BE1A-179274163D41}"/>
          </ac:spMkLst>
        </pc:spChg>
        <pc:spChg chg="add del mod">
          <ac:chgData name="Izzy" userId="5a080d2f65a81839" providerId="LiveId" clId="{49301CF2-B2E9-47F1-B940-EE4B7F59B883}" dt="2021-12-07T02:53:52.564" v="784" actId="478"/>
          <ac:spMkLst>
            <pc:docMk/>
            <pc:sldMk cId="1680053056" sldId="257"/>
            <ac:spMk id="5" creationId="{5B9C6BC8-0B04-4755-8C84-E6B2436BC689}"/>
          </ac:spMkLst>
        </pc:spChg>
        <pc:spChg chg="add del">
          <ac:chgData name="Izzy" userId="5a080d2f65a81839" providerId="LiveId" clId="{49301CF2-B2E9-47F1-B940-EE4B7F59B883}" dt="2021-12-07T02:57:09.366" v="822" actId="26606"/>
          <ac:spMkLst>
            <pc:docMk/>
            <pc:sldMk cId="1680053056" sldId="257"/>
            <ac:spMk id="9" creationId="{5E8D2E83-FB3A-40E7-A9E5-7AB389D612B4}"/>
          </ac:spMkLst>
        </pc:spChg>
        <pc:spChg chg="add del">
          <ac:chgData name="Izzy" userId="5a080d2f65a81839" providerId="LiveId" clId="{49301CF2-B2E9-47F1-B940-EE4B7F59B883}" dt="2021-12-08T02:32:58.789" v="1628" actId="26606"/>
          <ac:spMkLst>
            <pc:docMk/>
            <pc:sldMk cId="1680053056" sldId="257"/>
            <ac:spMk id="11" creationId="{4E2ED6F9-63C3-4A8D-9BB4-1EA62533B672}"/>
          </ac:spMkLst>
        </pc:spChg>
        <pc:spChg chg="add del">
          <ac:chgData name="Izzy" userId="5a080d2f65a81839" providerId="LiveId" clId="{49301CF2-B2E9-47F1-B940-EE4B7F59B883}" dt="2021-12-07T02:55:49.360" v="796" actId="26606"/>
          <ac:spMkLst>
            <pc:docMk/>
            <pc:sldMk cId="1680053056" sldId="257"/>
            <ac:spMk id="12" creationId="{4038CB10-1F5C-4D54-9DF7-12586DE5B007}"/>
          </ac:spMkLst>
        </pc:spChg>
        <pc:spChg chg="add del">
          <ac:chgData name="Izzy" userId="5a080d2f65a81839" providerId="LiveId" clId="{49301CF2-B2E9-47F1-B940-EE4B7F59B883}" dt="2021-12-08T02:32:58.789" v="1628" actId="26606"/>
          <ac:spMkLst>
            <pc:docMk/>
            <pc:sldMk cId="1680053056" sldId="257"/>
            <ac:spMk id="13" creationId="{6D72081E-AD41-4FBB-B02B-698A68DBCA5E}"/>
          </ac:spMkLst>
        </pc:spChg>
        <pc:spChg chg="add del">
          <ac:chgData name="Izzy" userId="5a080d2f65a81839" providerId="LiveId" clId="{49301CF2-B2E9-47F1-B940-EE4B7F59B883}" dt="2021-12-07T02:55:49.360" v="796" actId="26606"/>
          <ac:spMkLst>
            <pc:docMk/>
            <pc:sldMk cId="1680053056" sldId="257"/>
            <ac:spMk id="14" creationId="{73ED6512-6858-4552-B699-9A97FE9A4EA2}"/>
          </ac:spMkLst>
        </pc:spChg>
        <pc:spChg chg="add del">
          <ac:chgData name="Izzy" userId="5a080d2f65a81839" providerId="LiveId" clId="{49301CF2-B2E9-47F1-B940-EE4B7F59B883}" dt="2021-12-08T02:32:58.789" v="1628" actId="26606"/>
          <ac:spMkLst>
            <pc:docMk/>
            <pc:sldMk cId="1680053056" sldId="257"/>
            <ac:spMk id="15" creationId="{716248AD-805F-41BF-9B57-FC53E5B32F98}"/>
          </ac:spMkLst>
        </pc:spChg>
        <pc:spChg chg="add del">
          <ac:chgData name="Izzy" userId="5a080d2f65a81839" providerId="LiveId" clId="{49301CF2-B2E9-47F1-B940-EE4B7F59B883}" dt="2021-12-07T02:55:52.323" v="798" actId="26606"/>
          <ac:spMkLst>
            <pc:docMk/>
            <pc:sldMk cId="1680053056" sldId="257"/>
            <ac:spMk id="17" creationId="{9B76D444-2756-434F-AE61-96D69830C13E}"/>
          </ac:spMkLst>
        </pc:spChg>
        <pc:spChg chg="add del">
          <ac:chgData name="Izzy" userId="5a080d2f65a81839" providerId="LiveId" clId="{49301CF2-B2E9-47F1-B940-EE4B7F59B883}" dt="2021-12-07T02:55:52.323" v="798" actId="26606"/>
          <ac:spMkLst>
            <pc:docMk/>
            <pc:sldMk cId="1680053056" sldId="257"/>
            <ac:spMk id="18" creationId="{A27B6159-7734-4564-9E0F-C4BC43C36E52}"/>
          </ac:spMkLst>
        </pc:spChg>
        <pc:spChg chg="add del">
          <ac:chgData name="Izzy" userId="5a080d2f65a81839" providerId="LiveId" clId="{49301CF2-B2E9-47F1-B940-EE4B7F59B883}" dt="2021-12-08T02:32:58.789" v="1628" actId="26606"/>
          <ac:spMkLst>
            <pc:docMk/>
            <pc:sldMk cId="1680053056" sldId="257"/>
            <ac:spMk id="19" creationId="{1F82758F-B2B3-4F0A-BB90-4BFFEDD166D6}"/>
          </ac:spMkLst>
        </pc:spChg>
        <pc:spChg chg="add del">
          <ac:chgData name="Izzy" userId="5a080d2f65a81839" providerId="LiveId" clId="{49301CF2-B2E9-47F1-B940-EE4B7F59B883}" dt="2021-12-07T02:55:56.245" v="800" actId="26606"/>
          <ac:spMkLst>
            <pc:docMk/>
            <pc:sldMk cId="1680053056" sldId="257"/>
            <ac:spMk id="20" creationId="{4D1248EE-67D1-4BDE-AB0E-01D7CD8DD7ED}"/>
          </ac:spMkLst>
        </pc:spChg>
        <pc:spChg chg="add del">
          <ac:chgData name="Izzy" userId="5a080d2f65a81839" providerId="LiveId" clId="{49301CF2-B2E9-47F1-B940-EE4B7F59B883}" dt="2021-12-07T02:55:56.245" v="800" actId="26606"/>
          <ac:spMkLst>
            <pc:docMk/>
            <pc:sldMk cId="1680053056" sldId="257"/>
            <ac:spMk id="21" creationId="{A344AAA5-41F4-4862-97EF-688D31DC7567}"/>
          </ac:spMkLst>
        </pc:spChg>
        <pc:spChg chg="add del">
          <ac:chgData name="Izzy" userId="5a080d2f65a81839" providerId="LiveId" clId="{49301CF2-B2E9-47F1-B940-EE4B7F59B883}" dt="2021-12-07T02:55:56.245" v="800" actId="26606"/>
          <ac:spMkLst>
            <pc:docMk/>
            <pc:sldMk cId="1680053056" sldId="257"/>
            <ac:spMk id="22" creationId="{69E1A62C-2AAF-4B3E-8CDB-65E237080997}"/>
          </ac:spMkLst>
        </pc:spChg>
        <pc:spChg chg="add">
          <ac:chgData name="Izzy" userId="5a080d2f65a81839" providerId="LiveId" clId="{49301CF2-B2E9-47F1-B940-EE4B7F59B883}" dt="2021-12-08T02:32:58.789" v="1628" actId="26606"/>
          <ac:spMkLst>
            <pc:docMk/>
            <pc:sldMk cId="1680053056" sldId="257"/>
            <ac:spMk id="23" creationId="{5E8D2E83-FB3A-40E7-A9E5-7AB389D612B4}"/>
          </ac:spMkLst>
        </pc:spChg>
        <pc:spChg chg="add del">
          <ac:chgData name="Izzy" userId="5a080d2f65a81839" providerId="LiveId" clId="{49301CF2-B2E9-47F1-B940-EE4B7F59B883}" dt="2021-12-07T02:56:04.401" v="802" actId="26606"/>
          <ac:spMkLst>
            <pc:docMk/>
            <pc:sldMk cId="1680053056" sldId="257"/>
            <ac:spMk id="24" creationId="{3BA513B0-82FF-4F41-8178-885375D1CFB5}"/>
          </ac:spMkLst>
        </pc:spChg>
        <pc:spChg chg="add del">
          <ac:chgData name="Izzy" userId="5a080d2f65a81839" providerId="LiveId" clId="{49301CF2-B2E9-47F1-B940-EE4B7F59B883}" dt="2021-12-07T02:56:09.671" v="804" actId="26606"/>
          <ac:spMkLst>
            <pc:docMk/>
            <pc:sldMk cId="1680053056" sldId="257"/>
            <ac:spMk id="30" creationId="{4E2ED6F9-63C3-4A8D-9BB4-1EA62533B672}"/>
          </ac:spMkLst>
        </pc:spChg>
        <pc:spChg chg="add del">
          <ac:chgData name="Izzy" userId="5a080d2f65a81839" providerId="LiveId" clId="{49301CF2-B2E9-47F1-B940-EE4B7F59B883}" dt="2021-12-07T02:56:09.671" v="804" actId="26606"/>
          <ac:spMkLst>
            <pc:docMk/>
            <pc:sldMk cId="1680053056" sldId="257"/>
            <ac:spMk id="31" creationId="{6D72081E-AD41-4FBB-B02B-698A68DBCA5E}"/>
          </ac:spMkLst>
        </pc:spChg>
        <pc:spChg chg="add del">
          <ac:chgData name="Izzy" userId="5a080d2f65a81839" providerId="LiveId" clId="{49301CF2-B2E9-47F1-B940-EE4B7F59B883}" dt="2021-12-07T02:56:09.671" v="804" actId="26606"/>
          <ac:spMkLst>
            <pc:docMk/>
            <pc:sldMk cId="1680053056" sldId="257"/>
            <ac:spMk id="32" creationId="{716248AD-805F-41BF-9B57-FC53E5B32F98}"/>
          </ac:spMkLst>
        </pc:spChg>
        <pc:spChg chg="add del">
          <ac:chgData name="Izzy" userId="5a080d2f65a81839" providerId="LiveId" clId="{49301CF2-B2E9-47F1-B940-EE4B7F59B883}" dt="2021-12-07T02:56:09.671" v="804" actId="26606"/>
          <ac:spMkLst>
            <pc:docMk/>
            <pc:sldMk cId="1680053056" sldId="257"/>
            <ac:spMk id="33" creationId="{1F82758F-B2B3-4F0A-BB90-4BFFEDD166D6}"/>
          </ac:spMkLst>
        </pc:spChg>
        <pc:spChg chg="add del">
          <ac:chgData name="Izzy" userId="5a080d2f65a81839" providerId="LiveId" clId="{49301CF2-B2E9-47F1-B940-EE4B7F59B883}" dt="2021-12-07T02:56:15.143" v="806" actId="26606"/>
          <ac:spMkLst>
            <pc:docMk/>
            <pc:sldMk cId="1680053056" sldId="257"/>
            <ac:spMk id="35" creationId="{04812C46-200A-4DEB-A05E-3ED6C68C2387}"/>
          </ac:spMkLst>
        </pc:spChg>
        <pc:spChg chg="add del">
          <ac:chgData name="Izzy" userId="5a080d2f65a81839" providerId="LiveId" clId="{49301CF2-B2E9-47F1-B940-EE4B7F59B883}" dt="2021-12-07T02:56:15.143" v="806" actId="26606"/>
          <ac:spMkLst>
            <pc:docMk/>
            <pc:sldMk cId="1680053056" sldId="257"/>
            <ac:spMk id="36" creationId="{D1EA859B-E555-4109-94F3-6700E046E008}"/>
          </ac:spMkLst>
        </pc:spChg>
        <pc:spChg chg="add del">
          <ac:chgData name="Izzy" userId="5a080d2f65a81839" providerId="LiveId" clId="{49301CF2-B2E9-47F1-B940-EE4B7F59B883}" dt="2021-12-07T02:56:17.205" v="808" actId="26606"/>
          <ac:spMkLst>
            <pc:docMk/>
            <pc:sldMk cId="1680053056" sldId="257"/>
            <ac:spMk id="38" creationId="{6EFFF4A2-EB01-4738-9824-8D9A72A51BB9}"/>
          </ac:spMkLst>
        </pc:spChg>
        <pc:spChg chg="add del">
          <ac:chgData name="Izzy" userId="5a080d2f65a81839" providerId="LiveId" clId="{49301CF2-B2E9-47F1-B940-EE4B7F59B883}" dt="2021-12-07T02:56:17.705" v="810" actId="26606"/>
          <ac:spMkLst>
            <pc:docMk/>
            <pc:sldMk cId="1680053056" sldId="257"/>
            <ac:spMk id="42" creationId="{7005C616-6139-47B3-BF77-59176F3C8745}"/>
          </ac:spMkLst>
        </pc:spChg>
        <pc:spChg chg="add del">
          <ac:chgData name="Izzy" userId="5a080d2f65a81839" providerId="LiveId" clId="{49301CF2-B2E9-47F1-B940-EE4B7F59B883}" dt="2021-12-07T02:56:17.705" v="810" actId="26606"/>
          <ac:spMkLst>
            <pc:docMk/>
            <pc:sldMk cId="1680053056" sldId="257"/>
            <ac:spMk id="44" creationId="{93C59B8F-AEFF-4D3A-BA0E-3C43111987AE}"/>
          </ac:spMkLst>
        </pc:spChg>
        <pc:spChg chg="add del">
          <ac:chgData name="Izzy" userId="5a080d2f65a81839" providerId="LiveId" clId="{49301CF2-B2E9-47F1-B940-EE4B7F59B883}" dt="2021-12-07T02:56:17.705" v="810" actId="26606"/>
          <ac:spMkLst>
            <pc:docMk/>
            <pc:sldMk cId="1680053056" sldId="257"/>
            <ac:spMk id="45" creationId="{E042CD37-C859-44CD-853E-5A3427DDB9C0}"/>
          </ac:spMkLst>
        </pc:spChg>
        <pc:spChg chg="add del">
          <ac:chgData name="Izzy" userId="5a080d2f65a81839" providerId="LiveId" clId="{49301CF2-B2E9-47F1-B940-EE4B7F59B883}" dt="2021-12-07T02:56:18.083" v="812" actId="26606"/>
          <ac:spMkLst>
            <pc:docMk/>
            <pc:sldMk cId="1680053056" sldId="257"/>
            <ac:spMk id="47" creationId="{0A1A6F78-C919-46F0-9B0A-2ED38886155D}"/>
          </ac:spMkLst>
        </pc:spChg>
        <pc:spChg chg="add del">
          <ac:chgData name="Izzy" userId="5a080d2f65a81839" providerId="LiveId" clId="{49301CF2-B2E9-47F1-B940-EE4B7F59B883}" dt="2021-12-07T02:56:18.083" v="812" actId="26606"/>
          <ac:spMkLst>
            <pc:docMk/>
            <pc:sldMk cId="1680053056" sldId="257"/>
            <ac:spMk id="49" creationId="{93C59B8F-AEFF-4D3A-BA0E-3C43111987AE}"/>
          </ac:spMkLst>
        </pc:spChg>
        <pc:spChg chg="add del">
          <ac:chgData name="Izzy" userId="5a080d2f65a81839" providerId="LiveId" clId="{49301CF2-B2E9-47F1-B940-EE4B7F59B883}" dt="2021-12-07T02:56:18.083" v="812" actId="26606"/>
          <ac:spMkLst>
            <pc:docMk/>
            <pc:sldMk cId="1680053056" sldId="257"/>
            <ac:spMk id="50" creationId="{E042CD37-C859-44CD-853E-5A3427DDB9C0}"/>
          </ac:spMkLst>
        </pc:spChg>
        <pc:spChg chg="add del">
          <ac:chgData name="Izzy" userId="5a080d2f65a81839" providerId="LiveId" clId="{49301CF2-B2E9-47F1-B940-EE4B7F59B883}" dt="2021-12-07T02:56:33.547" v="814" actId="26606"/>
          <ac:spMkLst>
            <pc:docMk/>
            <pc:sldMk cId="1680053056" sldId="257"/>
            <ac:spMk id="52" creationId="{B0792D4F-247E-46FE-85FC-881DEFA41D94}"/>
          </ac:spMkLst>
        </pc:spChg>
        <pc:spChg chg="add del">
          <ac:chgData name="Izzy" userId="5a080d2f65a81839" providerId="LiveId" clId="{49301CF2-B2E9-47F1-B940-EE4B7F59B883}" dt="2021-12-07T02:56:33.547" v="814" actId="26606"/>
          <ac:spMkLst>
            <pc:docMk/>
            <pc:sldMk cId="1680053056" sldId="257"/>
            <ac:spMk id="53" creationId="{FA3CD3A3-D3C1-4567-BEC0-3A50E9A3A630}"/>
          </ac:spMkLst>
        </pc:spChg>
        <pc:spChg chg="add del">
          <ac:chgData name="Izzy" userId="5a080d2f65a81839" providerId="LiveId" clId="{49301CF2-B2E9-47F1-B940-EE4B7F59B883}" dt="2021-12-07T02:56:42.135" v="816" actId="26606"/>
          <ac:spMkLst>
            <pc:docMk/>
            <pc:sldMk cId="1680053056" sldId="257"/>
            <ac:spMk id="56" creationId="{C681C32C-7AFC-4BB3-9088-65CBDFC5D1C2}"/>
          </ac:spMkLst>
        </pc:spChg>
        <pc:spChg chg="add del">
          <ac:chgData name="Izzy" userId="5a080d2f65a81839" providerId="LiveId" clId="{49301CF2-B2E9-47F1-B940-EE4B7F59B883}" dt="2021-12-07T02:56:42.135" v="816" actId="26606"/>
          <ac:spMkLst>
            <pc:docMk/>
            <pc:sldMk cId="1680053056" sldId="257"/>
            <ac:spMk id="57" creationId="{199C0ED0-69DE-4C31-A5CF-E2A46FD30226}"/>
          </ac:spMkLst>
        </pc:spChg>
        <pc:spChg chg="add del">
          <ac:chgData name="Izzy" userId="5a080d2f65a81839" providerId="LiveId" clId="{49301CF2-B2E9-47F1-B940-EE4B7F59B883}" dt="2021-12-07T02:56:42.135" v="816" actId="26606"/>
          <ac:spMkLst>
            <pc:docMk/>
            <pc:sldMk cId="1680053056" sldId="257"/>
            <ac:spMk id="58" creationId="{8D42B8BD-40AF-488E-8A79-D7256C917229}"/>
          </ac:spMkLst>
        </pc:spChg>
        <pc:spChg chg="add del">
          <ac:chgData name="Izzy" userId="5a080d2f65a81839" providerId="LiveId" clId="{49301CF2-B2E9-47F1-B940-EE4B7F59B883}" dt="2021-12-07T02:56:46.129" v="818" actId="26606"/>
          <ac:spMkLst>
            <pc:docMk/>
            <pc:sldMk cId="1680053056" sldId="257"/>
            <ac:spMk id="60" creationId="{3CD9DF72-87A3-404E-A828-84CBF11A8303}"/>
          </ac:spMkLst>
        </pc:spChg>
        <pc:grpChg chg="add del">
          <ac:chgData name="Izzy" userId="5a080d2f65a81839" providerId="LiveId" clId="{49301CF2-B2E9-47F1-B940-EE4B7F59B883}" dt="2021-12-07T02:56:04.401" v="802" actId="26606"/>
          <ac:grpSpMkLst>
            <pc:docMk/>
            <pc:sldMk cId="1680053056" sldId="257"/>
            <ac:grpSpMk id="25" creationId="{93DB8501-F9F2-4ACD-B56A-9019CD5006D6}"/>
          </ac:grpSpMkLst>
        </pc:grpChg>
        <pc:grpChg chg="add del">
          <ac:chgData name="Izzy" userId="5a080d2f65a81839" providerId="LiveId" clId="{49301CF2-B2E9-47F1-B940-EE4B7F59B883}" dt="2021-12-07T02:56:17.205" v="808" actId="26606"/>
          <ac:grpSpMkLst>
            <pc:docMk/>
            <pc:sldMk cId="1680053056" sldId="257"/>
            <ac:grpSpMk id="39" creationId="{D4469D90-62FA-49B2-981E-5305361D5A58}"/>
          </ac:grpSpMkLst>
        </pc:grpChg>
        <pc:picChg chg="add del mod">
          <ac:chgData name="Izzy" userId="5a080d2f65a81839" providerId="LiveId" clId="{49301CF2-B2E9-47F1-B940-EE4B7F59B883}" dt="2021-12-07T02:55:15.376" v="788" actId="478"/>
          <ac:picMkLst>
            <pc:docMk/>
            <pc:sldMk cId="1680053056" sldId="257"/>
            <ac:picMk id="6" creationId="{33A525ED-D8A5-465D-A649-FFB5D97BC659}"/>
          </ac:picMkLst>
        </pc:picChg>
        <pc:picChg chg="add mod ord">
          <ac:chgData name="Izzy" userId="5a080d2f65a81839" providerId="LiveId" clId="{49301CF2-B2E9-47F1-B940-EE4B7F59B883}" dt="2021-12-08T02:33:03.932" v="1629" actId="1076"/>
          <ac:picMkLst>
            <pc:docMk/>
            <pc:sldMk cId="1680053056" sldId="257"/>
            <ac:picMk id="7" creationId="{BC35CAEF-B477-486C-832E-06FC21119CF1}"/>
          </ac:picMkLst>
        </pc:picChg>
        <pc:picChg chg="add del">
          <ac:chgData name="Izzy" userId="5a080d2f65a81839" providerId="LiveId" clId="{49301CF2-B2E9-47F1-B940-EE4B7F59B883}" dt="2021-12-07T02:56:17.705" v="810" actId="26606"/>
          <ac:picMkLst>
            <pc:docMk/>
            <pc:sldMk cId="1680053056" sldId="257"/>
            <ac:picMk id="43" creationId="{49882614-11C4-4368-9534-6EBAC3488C70}"/>
          </ac:picMkLst>
        </pc:picChg>
        <pc:picChg chg="add del">
          <ac:chgData name="Izzy" userId="5a080d2f65a81839" providerId="LiveId" clId="{49301CF2-B2E9-47F1-B940-EE4B7F59B883}" dt="2021-12-07T02:56:18.083" v="812" actId="26606"/>
          <ac:picMkLst>
            <pc:docMk/>
            <pc:sldMk cId="1680053056" sldId="257"/>
            <ac:picMk id="48" creationId="{49882614-11C4-4368-9534-6EBAC3488C70}"/>
          </ac:picMkLst>
        </pc:picChg>
        <pc:cxnChg chg="add del">
          <ac:chgData name="Izzy" userId="5a080d2f65a81839" providerId="LiveId" clId="{49301CF2-B2E9-47F1-B940-EE4B7F59B883}" dt="2021-12-07T02:55:52.323" v="798" actId="26606"/>
          <ac:cxnSpMkLst>
            <pc:docMk/>
            <pc:sldMk cId="1680053056" sldId="257"/>
            <ac:cxnSpMk id="16" creationId="{E2FFB46B-05BC-4950-B18A-9593FDAE6ED7}"/>
          </ac:cxnSpMkLst>
        </pc:cxnChg>
        <pc:cxnChg chg="add del">
          <ac:chgData name="Izzy" userId="5a080d2f65a81839" providerId="LiveId" clId="{49301CF2-B2E9-47F1-B940-EE4B7F59B883}" dt="2021-12-07T02:56:33.547" v="814" actId="26606"/>
          <ac:cxnSpMkLst>
            <pc:docMk/>
            <pc:sldMk cId="1680053056" sldId="257"/>
            <ac:cxnSpMk id="54" creationId="{B56D13EF-D431-4D0F-BFFC-1B5A686FF9BD}"/>
          </ac:cxnSpMkLst>
        </pc:cxnChg>
        <pc:cxnChg chg="add del">
          <ac:chgData name="Izzy" userId="5a080d2f65a81839" providerId="LiveId" clId="{49301CF2-B2E9-47F1-B940-EE4B7F59B883}" dt="2021-12-07T02:56:46.129" v="818" actId="26606"/>
          <ac:cxnSpMkLst>
            <pc:docMk/>
            <pc:sldMk cId="1680053056" sldId="257"/>
            <ac:cxnSpMk id="61" creationId="{20E3A342-4D61-4E3F-AF90-1AB42AEB96CC}"/>
          </ac:cxnSpMkLst>
        </pc:cxnChg>
      </pc:sldChg>
      <pc:sldChg chg="addSp delSp modSp new mod ord setBg setClrOvrMap">
        <pc:chgData name="Izzy" userId="5a080d2f65a81839" providerId="LiveId" clId="{49301CF2-B2E9-47F1-B940-EE4B7F59B883}" dt="2021-12-08T03:48:10.823" v="1817" actId="1076"/>
        <pc:sldMkLst>
          <pc:docMk/>
          <pc:sldMk cId="4085269814" sldId="258"/>
        </pc:sldMkLst>
        <pc:spChg chg="mod">
          <ac:chgData name="Izzy" userId="5a080d2f65a81839" providerId="LiveId" clId="{49301CF2-B2E9-47F1-B940-EE4B7F59B883}" dt="2021-12-08T03:48:10.823" v="1817" actId="1076"/>
          <ac:spMkLst>
            <pc:docMk/>
            <pc:sldMk cId="4085269814" sldId="258"/>
            <ac:spMk id="2" creationId="{7B65C196-AA8A-46D3-88EA-DE1C4DB0C05F}"/>
          </ac:spMkLst>
        </pc:spChg>
        <pc:spChg chg="mod ord">
          <ac:chgData name="Izzy" userId="5a080d2f65a81839" providerId="LiveId" clId="{49301CF2-B2E9-47F1-B940-EE4B7F59B883}" dt="2021-12-08T03:47:56.905" v="1813" actId="255"/>
          <ac:spMkLst>
            <pc:docMk/>
            <pc:sldMk cId="4085269814" sldId="258"/>
            <ac:spMk id="3" creationId="{C2E97D3E-3D9B-4CB3-84D2-8CA0F982BF93}"/>
          </ac:spMkLst>
        </pc:spChg>
        <pc:spChg chg="add del">
          <ac:chgData name="Izzy" userId="5a080d2f65a81839" providerId="LiveId" clId="{49301CF2-B2E9-47F1-B940-EE4B7F59B883}" dt="2021-12-08T01:50:17.405" v="1302" actId="26606"/>
          <ac:spMkLst>
            <pc:docMk/>
            <pc:sldMk cId="4085269814" sldId="258"/>
            <ac:spMk id="9" creationId="{8F23F8A3-8FD7-4779-8323-FDC26BE99889}"/>
          </ac:spMkLst>
        </pc:spChg>
        <pc:spChg chg="add del">
          <ac:chgData name="Izzy" userId="5a080d2f65a81839" providerId="LiveId" clId="{49301CF2-B2E9-47F1-B940-EE4B7F59B883}" dt="2021-12-08T01:50:17.405" v="1302" actId="26606"/>
          <ac:spMkLst>
            <pc:docMk/>
            <pc:sldMk cId="4085269814" sldId="258"/>
            <ac:spMk id="11" creationId="{F605C4CC-A25C-416F-8333-7CB7DC97D870}"/>
          </ac:spMkLst>
        </pc:spChg>
        <pc:spChg chg="add del">
          <ac:chgData name="Izzy" userId="5a080d2f65a81839" providerId="LiveId" clId="{49301CF2-B2E9-47F1-B940-EE4B7F59B883}" dt="2021-12-08T01:50:23.962" v="1304" actId="26606"/>
          <ac:spMkLst>
            <pc:docMk/>
            <pc:sldMk cId="4085269814" sldId="258"/>
            <ac:spMk id="13" creationId="{04812C46-200A-4DEB-A05E-3ED6C68C2387}"/>
          </ac:spMkLst>
        </pc:spChg>
        <pc:spChg chg="add del">
          <ac:chgData name="Izzy" userId="5a080d2f65a81839" providerId="LiveId" clId="{49301CF2-B2E9-47F1-B940-EE4B7F59B883}" dt="2021-12-08T01:50:23.962" v="1304" actId="26606"/>
          <ac:spMkLst>
            <pc:docMk/>
            <pc:sldMk cId="4085269814" sldId="258"/>
            <ac:spMk id="15" creationId="{D1EA859B-E555-4109-94F3-6700E046E008}"/>
          </ac:spMkLst>
        </pc:spChg>
        <pc:spChg chg="add del">
          <ac:chgData name="Izzy" userId="5a080d2f65a81839" providerId="LiveId" clId="{49301CF2-B2E9-47F1-B940-EE4B7F59B883}" dt="2021-12-08T01:50:29.401" v="1306" actId="26606"/>
          <ac:spMkLst>
            <pc:docMk/>
            <pc:sldMk cId="4085269814" sldId="258"/>
            <ac:spMk id="17" creationId="{80DF40B2-80F7-4E71-B46C-284163F3654A}"/>
          </ac:spMkLst>
        </pc:spChg>
        <pc:spChg chg="add del">
          <ac:chgData name="Izzy" userId="5a080d2f65a81839" providerId="LiveId" clId="{49301CF2-B2E9-47F1-B940-EE4B7F59B883}" dt="2021-12-08T02:34:00.794" v="1634" actId="26606"/>
          <ac:spMkLst>
            <pc:docMk/>
            <pc:sldMk cId="4085269814" sldId="258"/>
            <ac:spMk id="20" creationId="{04812C46-200A-4DEB-A05E-3ED6C68C2387}"/>
          </ac:spMkLst>
        </pc:spChg>
        <pc:spChg chg="add del">
          <ac:chgData name="Izzy" userId="5a080d2f65a81839" providerId="LiveId" clId="{49301CF2-B2E9-47F1-B940-EE4B7F59B883}" dt="2021-12-08T02:34:00.794" v="1634" actId="26606"/>
          <ac:spMkLst>
            <pc:docMk/>
            <pc:sldMk cId="4085269814" sldId="258"/>
            <ac:spMk id="22" creationId="{D1EA859B-E555-4109-94F3-6700E046E008}"/>
          </ac:spMkLst>
        </pc:spChg>
        <pc:spChg chg="add">
          <ac:chgData name="Izzy" userId="5a080d2f65a81839" providerId="LiveId" clId="{49301CF2-B2E9-47F1-B940-EE4B7F59B883}" dt="2021-12-08T02:34:00.794" v="1634" actId="26606"/>
          <ac:spMkLst>
            <pc:docMk/>
            <pc:sldMk cId="4085269814" sldId="258"/>
            <ac:spMk id="27" creationId="{8F23F8A3-8FD7-4779-8323-FDC26BE99889}"/>
          </ac:spMkLst>
        </pc:spChg>
        <pc:spChg chg="add">
          <ac:chgData name="Izzy" userId="5a080d2f65a81839" providerId="LiveId" clId="{49301CF2-B2E9-47F1-B940-EE4B7F59B883}" dt="2021-12-08T02:34:00.794" v="1634" actId="26606"/>
          <ac:spMkLst>
            <pc:docMk/>
            <pc:sldMk cId="4085269814" sldId="258"/>
            <ac:spMk id="29" creationId="{F605C4CC-A25C-416F-8333-7CB7DC97D870}"/>
          </ac:spMkLst>
        </pc:spChg>
        <pc:picChg chg="add del mod">
          <ac:chgData name="Izzy" userId="5a080d2f65a81839" providerId="LiveId" clId="{49301CF2-B2E9-47F1-B940-EE4B7F59B883}" dt="2021-12-08T01:49:50.795" v="1300" actId="478"/>
          <ac:picMkLst>
            <pc:docMk/>
            <pc:sldMk cId="4085269814" sldId="258"/>
            <ac:picMk id="4" creationId="{886110BA-DE1D-4FB7-803B-0A843864C9CE}"/>
          </ac:picMkLst>
        </pc:picChg>
        <pc:picChg chg="add del">
          <ac:chgData name="Izzy" userId="5a080d2f65a81839" providerId="LiveId" clId="{49301CF2-B2E9-47F1-B940-EE4B7F59B883}" dt="2021-12-08T01:50:17.405" v="1302" actId="26606"/>
          <ac:picMkLst>
            <pc:docMk/>
            <pc:sldMk cId="4085269814" sldId="258"/>
            <ac:picMk id="5" creationId="{D93A4D02-D1F8-476C-A76F-AAF0C85EAAD1}"/>
          </ac:picMkLst>
        </pc:picChg>
        <pc:picChg chg="add mod ord">
          <ac:chgData name="Izzy" userId="5a080d2f65a81839" providerId="LiveId" clId="{49301CF2-B2E9-47F1-B940-EE4B7F59B883}" dt="2021-12-08T03:48:07.236" v="1816" actId="1076"/>
          <ac:picMkLst>
            <pc:docMk/>
            <pc:sldMk cId="4085269814" sldId="258"/>
            <ac:picMk id="6" creationId="{E8A02E75-A303-4978-8A3B-D2D6BC0006A1}"/>
          </ac:picMkLst>
        </pc:picChg>
        <pc:picChg chg="add del">
          <ac:chgData name="Izzy" userId="5a080d2f65a81839" providerId="LiveId" clId="{49301CF2-B2E9-47F1-B940-EE4B7F59B883}" dt="2021-12-08T01:50:23.962" v="1304" actId="26606"/>
          <ac:picMkLst>
            <pc:docMk/>
            <pc:sldMk cId="4085269814" sldId="258"/>
            <ac:picMk id="14" creationId="{9C05CC8F-425E-40D0-ACAF-EC44AB90DC7A}"/>
          </ac:picMkLst>
        </pc:picChg>
        <pc:picChg chg="add del">
          <ac:chgData name="Izzy" userId="5a080d2f65a81839" providerId="LiveId" clId="{49301CF2-B2E9-47F1-B940-EE4B7F59B883}" dt="2021-12-08T01:50:29.401" v="1306" actId="26606"/>
          <ac:picMkLst>
            <pc:docMk/>
            <pc:sldMk cId="4085269814" sldId="258"/>
            <ac:picMk id="18" creationId="{08FB9201-96F2-47E2-A63F-9A61DFFA1B20}"/>
          </ac:picMkLst>
        </pc:picChg>
        <pc:picChg chg="add del">
          <ac:chgData name="Izzy" userId="5a080d2f65a81839" providerId="LiveId" clId="{49301CF2-B2E9-47F1-B940-EE4B7F59B883}" dt="2021-12-08T01:50:58.205" v="1308" actId="478"/>
          <ac:picMkLst>
            <pc:docMk/>
            <pc:sldMk cId="4085269814" sldId="258"/>
            <ac:picMk id="21" creationId="{7D61F927-267A-49B8-83F0-8A2028C88402}"/>
          </ac:picMkLst>
        </pc:picChg>
      </pc:sldChg>
      <pc:sldChg chg="addSp delSp modSp new del mod">
        <pc:chgData name="Izzy" userId="5a080d2f65a81839" providerId="LiveId" clId="{49301CF2-B2E9-47F1-B940-EE4B7F59B883}" dt="2021-12-08T02:31:48.465" v="1626" actId="2696"/>
        <pc:sldMkLst>
          <pc:docMk/>
          <pc:sldMk cId="2780519971" sldId="259"/>
        </pc:sldMkLst>
        <pc:spChg chg="mod">
          <ac:chgData name="Izzy" userId="5a080d2f65a81839" providerId="LiveId" clId="{49301CF2-B2E9-47F1-B940-EE4B7F59B883}" dt="2021-12-08T01:43:44.132" v="1273" actId="2711"/>
          <ac:spMkLst>
            <pc:docMk/>
            <pc:sldMk cId="2780519971" sldId="259"/>
            <ac:spMk id="2" creationId="{3CADBB26-4886-4D8B-9CB4-693C4452C8ED}"/>
          </ac:spMkLst>
        </pc:spChg>
        <pc:spChg chg="del">
          <ac:chgData name="Izzy" userId="5a080d2f65a81839" providerId="LiveId" clId="{49301CF2-B2E9-47F1-B940-EE4B7F59B883}" dt="2021-12-07T03:36:33.423" v="841" actId="931"/>
          <ac:spMkLst>
            <pc:docMk/>
            <pc:sldMk cId="2780519971" sldId="259"/>
            <ac:spMk id="3" creationId="{E4403DEC-F9BC-451A-9510-93278C1D6814}"/>
          </ac:spMkLst>
        </pc:spChg>
        <pc:spChg chg="add mod">
          <ac:chgData name="Izzy" userId="5a080d2f65a81839" providerId="LiveId" clId="{49301CF2-B2E9-47F1-B940-EE4B7F59B883}" dt="2021-12-07T03:39:19.857" v="857" actId="14100"/>
          <ac:spMkLst>
            <pc:docMk/>
            <pc:sldMk cId="2780519971" sldId="259"/>
            <ac:spMk id="8" creationId="{AA6F1769-E8D3-4040-BC6C-1C451FA9F37E}"/>
          </ac:spMkLst>
        </pc:spChg>
        <pc:spChg chg="add del mod">
          <ac:chgData name="Izzy" userId="5a080d2f65a81839" providerId="LiveId" clId="{49301CF2-B2E9-47F1-B940-EE4B7F59B883}" dt="2021-12-08T02:31:37.412" v="1623"/>
          <ac:spMkLst>
            <pc:docMk/>
            <pc:sldMk cId="2780519971" sldId="259"/>
            <ac:spMk id="9" creationId="{D7AE030D-E5F2-4345-9118-31464ECF59CB}"/>
          </ac:spMkLst>
        </pc:spChg>
        <pc:picChg chg="add mod">
          <ac:chgData name="Izzy" userId="5a080d2f65a81839" providerId="LiveId" clId="{49301CF2-B2E9-47F1-B940-EE4B7F59B883}" dt="2021-12-07T03:38:46.912" v="850" actId="1076"/>
          <ac:picMkLst>
            <pc:docMk/>
            <pc:sldMk cId="2780519971" sldId="259"/>
            <ac:picMk id="5" creationId="{B0B4CC4A-EC03-4C4E-8096-74AF8DD7BF12}"/>
          </ac:picMkLst>
        </pc:picChg>
        <pc:picChg chg="add mod">
          <ac:chgData name="Izzy" userId="5a080d2f65a81839" providerId="LiveId" clId="{49301CF2-B2E9-47F1-B940-EE4B7F59B883}" dt="2021-12-07T03:39:04.197" v="855" actId="1076"/>
          <ac:picMkLst>
            <pc:docMk/>
            <pc:sldMk cId="2780519971" sldId="259"/>
            <ac:picMk id="7" creationId="{6A6B33CC-3DA1-44BA-9833-17064D83D919}"/>
          </ac:picMkLst>
        </pc:picChg>
      </pc:sldChg>
      <pc:sldChg chg="addSp delSp modSp new mod ord setBg">
        <pc:chgData name="Izzy" userId="5a080d2f65a81839" providerId="LiveId" clId="{49301CF2-B2E9-47F1-B940-EE4B7F59B883}" dt="2021-12-08T03:04:01.007" v="1795" actId="1076"/>
        <pc:sldMkLst>
          <pc:docMk/>
          <pc:sldMk cId="1140945484" sldId="260"/>
        </pc:sldMkLst>
        <pc:spChg chg="mod">
          <ac:chgData name="Izzy" userId="5a080d2f65a81839" providerId="LiveId" clId="{49301CF2-B2E9-47F1-B940-EE4B7F59B883}" dt="2021-12-08T03:00:42.235" v="1742" actId="122"/>
          <ac:spMkLst>
            <pc:docMk/>
            <pc:sldMk cId="1140945484" sldId="260"/>
            <ac:spMk id="2" creationId="{636F5484-3421-4953-942D-72D7190D250F}"/>
          </ac:spMkLst>
        </pc:spChg>
        <pc:spChg chg="del mod">
          <ac:chgData name="Izzy" userId="5a080d2f65a81839" providerId="LiveId" clId="{49301CF2-B2E9-47F1-B940-EE4B7F59B883}" dt="2021-12-08T03:00:50.901" v="1744"/>
          <ac:spMkLst>
            <pc:docMk/>
            <pc:sldMk cId="1140945484" sldId="260"/>
            <ac:spMk id="3" creationId="{76304D43-C8EE-4AC6-A70E-0069015C7316}"/>
          </ac:spMkLst>
        </pc:spChg>
        <pc:spChg chg="add">
          <ac:chgData name="Izzy" userId="5a080d2f65a81839" providerId="LiveId" clId="{49301CF2-B2E9-47F1-B940-EE4B7F59B883}" dt="2021-12-08T03:00:25.873" v="1739" actId="26606"/>
          <ac:spMkLst>
            <pc:docMk/>
            <pc:sldMk cId="1140945484" sldId="260"/>
            <ac:spMk id="8" creationId="{C7FA33FF-088D-4F16-95A2-2C64D353DEA8}"/>
          </ac:spMkLst>
        </pc:spChg>
        <pc:spChg chg="add">
          <ac:chgData name="Izzy" userId="5a080d2f65a81839" providerId="LiveId" clId="{49301CF2-B2E9-47F1-B940-EE4B7F59B883}" dt="2021-12-08T03:00:25.873" v="1739" actId="26606"/>
          <ac:spMkLst>
            <pc:docMk/>
            <pc:sldMk cId="1140945484" sldId="260"/>
            <ac:spMk id="10" creationId="{A376EFB1-01CF-419F-ABF1-2AF02BBFCBD1}"/>
          </ac:spMkLst>
        </pc:spChg>
        <pc:spChg chg="add">
          <ac:chgData name="Izzy" userId="5a080d2f65a81839" providerId="LiveId" clId="{49301CF2-B2E9-47F1-B940-EE4B7F59B883}" dt="2021-12-08T03:00:25.873" v="1739" actId="26606"/>
          <ac:spMkLst>
            <pc:docMk/>
            <pc:sldMk cId="1140945484" sldId="260"/>
            <ac:spMk id="12" creationId="{FF9DEA15-78BD-4750-AA18-B9F28A6D5AB8}"/>
          </ac:spMkLst>
        </pc:spChg>
        <pc:picChg chg="add del mod">
          <ac:chgData name="Izzy" userId="5a080d2f65a81839" providerId="LiveId" clId="{49301CF2-B2E9-47F1-B940-EE4B7F59B883}" dt="2021-12-08T03:01:58.357" v="1760" actId="478"/>
          <ac:picMkLst>
            <pc:docMk/>
            <pc:sldMk cId="1140945484" sldId="260"/>
            <ac:picMk id="5" creationId="{26789A53-A7B6-45C4-9817-3667898EA77E}"/>
          </ac:picMkLst>
        </pc:picChg>
        <pc:picChg chg="add mod">
          <ac:chgData name="Izzy" userId="5a080d2f65a81839" providerId="LiveId" clId="{49301CF2-B2E9-47F1-B940-EE4B7F59B883}" dt="2021-12-08T03:01:02.809" v="1749" actId="14100"/>
          <ac:picMkLst>
            <pc:docMk/>
            <pc:sldMk cId="1140945484" sldId="260"/>
            <ac:picMk id="7" creationId="{1230662F-B154-4F01-A91B-27ACB222BCC3}"/>
          </ac:picMkLst>
        </pc:picChg>
        <pc:picChg chg="add del mod">
          <ac:chgData name="Izzy" userId="5a080d2f65a81839" providerId="LiveId" clId="{49301CF2-B2E9-47F1-B940-EE4B7F59B883}" dt="2021-12-08T03:01:58.357" v="1760" actId="478"/>
          <ac:picMkLst>
            <pc:docMk/>
            <pc:sldMk cId="1140945484" sldId="260"/>
            <ac:picMk id="9" creationId="{E095652B-7D61-45D3-BBCA-745CA495494D}"/>
          </ac:picMkLst>
        </pc:picChg>
        <pc:picChg chg="add mod">
          <ac:chgData name="Izzy" userId="5a080d2f65a81839" providerId="LiveId" clId="{49301CF2-B2E9-47F1-B940-EE4B7F59B883}" dt="2021-12-08T03:03:44.301" v="1791" actId="1076"/>
          <ac:picMkLst>
            <pc:docMk/>
            <pc:sldMk cId="1140945484" sldId="260"/>
            <ac:picMk id="13" creationId="{08B12B16-5A11-4144-A72C-FF0FFAB4BFA7}"/>
          </ac:picMkLst>
        </pc:picChg>
        <pc:picChg chg="add mod">
          <ac:chgData name="Izzy" userId="5a080d2f65a81839" providerId="LiveId" clId="{49301CF2-B2E9-47F1-B940-EE4B7F59B883}" dt="2021-12-08T03:03:34.761" v="1789" actId="1076"/>
          <ac:picMkLst>
            <pc:docMk/>
            <pc:sldMk cId="1140945484" sldId="260"/>
            <ac:picMk id="14" creationId="{B7797F18-DBDE-45C0-822F-FEFCB323D63F}"/>
          </ac:picMkLst>
        </pc:picChg>
        <pc:picChg chg="add mod">
          <ac:chgData name="Izzy" userId="5a080d2f65a81839" providerId="LiveId" clId="{49301CF2-B2E9-47F1-B940-EE4B7F59B883}" dt="2021-12-08T03:03:27.825" v="1786" actId="1076"/>
          <ac:picMkLst>
            <pc:docMk/>
            <pc:sldMk cId="1140945484" sldId="260"/>
            <ac:picMk id="15" creationId="{4AE37D56-C843-48B7-9178-88288B39A820}"/>
          </ac:picMkLst>
        </pc:picChg>
        <pc:picChg chg="add mod">
          <ac:chgData name="Izzy" userId="5a080d2f65a81839" providerId="LiveId" clId="{49301CF2-B2E9-47F1-B940-EE4B7F59B883}" dt="2021-12-08T03:03:23.048" v="1784" actId="14100"/>
          <ac:picMkLst>
            <pc:docMk/>
            <pc:sldMk cId="1140945484" sldId="260"/>
            <ac:picMk id="16" creationId="{D88E95DA-5320-4FD0-8628-F319D28A8E29}"/>
          </ac:picMkLst>
        </pc:picChg>
        <pc:picChg chg="add mod">
          <ac:chgData name="Izzy" userId="5a080d2f65a81839" providerId="LiveId" clId="{49301CF2-B2E9-47F1-B940-EE4B7F59B883}" dt="2021-12-08T03:03:14.109" v="1780" actId="1076"/>
          <ac:picMkLst>
            <pc:docMk/>
            <pc:sldMk cId="1140945484" sldId="260"/>
            <ac:picMk id="17" creationId="{F1AD385B-7B63-4561-861F-D5203A9ED4EE}"/>
          </ac:picMkLst>
        </pc:picChg>
        <pc:picChg chg="add mod">
          <ac:chgData name="Izzy" userId="5a080d2f65a81839" providerId="LiveId" clId="{49301CF2-B2E9-47F1-B940-EE4B7F59B883}" dt="2021-12-08T03:03:55.221" v="1793" actId="1076"/>
          <ac:picMkLst>
            <pc:docMk/>
            <pc:sldMk cId="1140945484" sldId="260"/>
            <ac:picMk id="18" creationId="{79BB58A5-3300-4DE2-B2F8-71D223DC915C}"/>
          </ac:picMkLst>
        </pc:picChg>
        <pc:picChg chg="add mod">
          <ac:chgData name="Izzy" userId="5a080d2f65a81839" providerId="LiveId" clId="{49301CF2-B2E9-47F1-B940-EE4B7F59B883}" dt="2021-12-08T03:04:01.007" v="1795" actId="1076"/>
          <ac:picMkLst>
            <pc:docMk/>
            <pc:sldMk cId="1140945484" sldId="260"/>
            <ac:picMk id="19" creationId="{5212A64F-A119-4C79-882F-B8D5ED52EBF8}"/>
          </ac:picMkLst>
        </pc:picChg>
      </pc:sldChg>
      <pc:sldChg chg="addSp modSp new mod setBg setClrOvrMap">
        <pc:chgData name="Izzy" userId="5a080d2f65a81839" providerId="LiveId" clId="{49301CF2-B2E9-47F1-B940-EE4B7F59B883}" dt="2021-12-08T04:41:46.974" v="2995" actId="1076"/>
        <pc:sldMkLst>
          <pc:docMk/>
          <pc:sldMk cId="295621901" sldId="261"/>
        </pc:sldMkLst>
        <pc:spChg chg="mod">
          <ac:chgData name="Izzy" userId="5a080d2f65a81839" providerId="LiveId" clId="{49301CF2-B2E9-47F1-B940-EE4B7F59B883}" dt="2021-12-08T02:55:24.982" v="1737" actId="2711"/>
          <ac:spMkLst>
            <pc:docMk/>
            <pc:sldMk cId="295621901" sldId="261"/>
            <ac:spMk id="2" creationId="{0E7BBA20-AB3C-4C89-9C88-34385E92A7E0}"/>
          </ac:spMkLst>
        </pc:spChg>
        <pc:spChg chg="mod">
          <ac:chgData name="Izzy" userId="5a080d2f65a81839" providerId="LiveId" clId="{49301CF2-B2E9-47F1-B940-EE4B7F59B883}" dt="2021-12-08T04:41:36.915" v="2994" actId="20577"/>
          <ac:spMkLst>
            <pc:docMk/>
            <pc:sldMk cId="295621901" sldId="261"/>
            <ac:spMk id="3" creationId="{258E17B2-F6B3-4713-8A85-730503CE79B2}"/>
          </ac:spMkLst>
        </pc:spChg>
        <pc:spChg chg="add">
          <ac:chgData name="Izzy" userId="5a080d2f65a81839" providerId="LiveId" clId="{49301CF2-B2E9-47F1-B940-EE4B7F59B883}" dt="2021-12-08T02:55:17.972" v="1736" actId="26606"/>
          <ac:spMkLst>
            <pc:docMk/>
            <pc:sldMk cId="295621901" sldId="261"/>
            <ac:spMk id="9" creationId="{8F23F8A3-8FD7-4779-8323-FDC26BE99889}"/>
          </ac:spMkLst>
        </pc:spChg>
        <pc:spChg chg="add">
          <ac:chgData name="Izzy" userId="5a080d2f65a81839" providerId="LiveId" clId="{49301CF2-B2E9-47F1-B940-EE4B7F59B883}" dt="2021-12-08T02:55:17.972" v="1736" actId="26606"/>
          <ac:spMkLst>
            <pc:docMk/>
            <pc:sldMk cId="295621901" sldId="261"/>
            <ac:spMk id="11" creationId="{F605C4CC-A25C-416F-8333-7CB7DC97D870}"/>
          </ac:spMkLst>
        </pc:spChg>
        <pc:picChg chg="add mod ord">
          <ac:chgData name="Izzy" userId="5a080d2f65a81839" providerId="LiveId" clId="{49301CF2-B2E9-47F1-B940-EE4B7F59B883}" dt="2021-12-08T04:41:46.974" v="2995" actId="1076"/>
          <ac:picMkLst>
            <pc:docMk/>
            <pc:sldMk cId="295621901" sldId="261"/>
            <ac:picMk id="4" creationId="{44BEB05F-B9C6-41A8-9826-565CE0195139}"/>
          </ac:picMkLst>
        </pc:picChg>
      </pc:sldChg>
      <pc:sldChg chg="addSp delSp modSp new del mod">
        <pc:chgData name="Izzy" userId="5a080d2f65a81839" providerId="LiveId" clId="{49301CF2-B2E9-47F1-B940-EE4B7F59B883}" dt="2021-12-08T04:38:35.163" v="2928" actId="2696"/>
        <pc:sldMkLst>
          <pc:docMk/>
          <pc:sldMk cId="1204455069" sldId="262"/>
        </pc:sldMkLst>
        <pc:spChg chg="mod">
          <ac:chgData name="Izzy" userId="5a080d2f65a81839" providerId="LiveId" clId="{49301CF2-B2E9-47F1-B940-EE4B7F59B883}" dt="2021-12-08T02:55:57.473" v="1738" actId="2711"/>
          <ac:spMkLst>
            <pc:docMk/>
            <pc:sldMk cId="1204455069" sldId="262"/>
            <ac:spMk id="2" creationId="{0E626BEB-0B1E-4648-AF24-DE30AD5FD56E}"/>
          </ac:spMkLst>
        </pc:spChg>
        <pc:spChg chg="mod">
          <ac:chgData name="Izzy" userId="5a080d2f65a81839" providerId="LiveId" clId="{49301CF2-B2E9-47F1-B940-EE4B7F59B883}" dt="2021-12-08T04:30:04.465" v="2797" actId="20577"/>
          <ac:spMkLst>
            <pc:docMk/>
            <pc:sldMk cId="1204455069" sldId="262"/>
            <ac:spMk id="3" creationId="{591A8FE6-0D44-40A1-B0A8-6A5394616046}"/>
          </ac:spMkLst>
        </pc:spChg>
        <pc:spChg chg="add mod">
          <ac:chgData name="Izzy" userId="5a080d2f65a81839" providerId="LiveId" clId="{49301CF2-B2E9-47F1-B940-EE4B7F59B883}" dt="2021-12-08T04:13:07.937" v="2031" actId="14861"/>
          <ac:spMkLst>
            <pc:docMk/>
            <pc:sldMk cId="1204455069" sldId="262"/>
            <ac:spMk id="6" creationId="{6ECBDF55-8643-4086-8667-99D47984D810}"/>
          </ac:spMkLst>
        </pc:spChg>
        <pc:spChg chg="add mod">
          <ac:chgData name="Izzy" userId="5a080d2f65a81839" providerId="LiveId" clId="{49301CF2-B2E9-47F1-B940-EE4B7F59B883}" dt="2021-12-08T04:17:47.124" v="2187" actId="14100"/>
          <ac:spMkLst>
            <pc:docMk/>
            <pc:sldMk cId="1204455069" sldId="262"/>
            <ac:spMk id="7" creationId="{200770F9-1D03-4AED-8DD2-182AF7A820DA}"/>
          </ac:spMkLst>
        </pc:spChg>
        <pc:spChg chg="add del mod">
          <ac:chgData name="Izzy" userId="5a080d2f65a81839" providerId="LiveId" clId="{49301CF2-B2E9-47F1-B940-EE4B7F59B883}" dt="2021-12-08T04:13:25.226" v="2035" actId="478"/>
          <ac:spMkLst>
            <pc:docMk/>
            <pc:sldMk cId="1204455069" sldId="262"/>
            <ac:spMk id="8" creationId="{D5D5C53A-030B-41D4-894F-91E6DD8A5DA8}"/>
          </ac:spMkLst>
        </pc:spChg>
        <pc:spChg chg="add del mod">
          <ac:chgData name="Izzy" userId="5a080d2f65a81839" providerId="LiveId" clId="{49301CF2-B2E9-47F1-B940-EE4B7F59B883}" dt="2021-12-08T04:14:10.490" v="2046" actId="478"/>
          <ac:spMkLst>
            <pc:docMk/>
            <pc:sldMk cId="1204455069" sldId="262"/>
            <ac:spMk id="9" creationId="{D5C1D590-D667-4443-A975-A96C4C47A041}"/>
          </ac:spMkLst>
        </pc:spChg>
        <pc:spChg chg="add del mod">
          <ac:chgData name="Izzy" userId="5a080d2f65a81839" providerId="LiveId" clId="{49301CF2-B2E9-47F1-B940-EE4B7F59B883}" dt="2021-12-08T04:14:14.901" v="2049" actId="478"/>
          <ac:spMkLst>
            <pc:docMk/>
            <pc:sldMk cId="1204455069" sldId="262"/>
            <ac:spMk id="10" creationId="{557407AC-F088-4505-8376-B23D279E2551}"/>
          </ac:spMkLst>
        </pc:spChg>
        <pc:spChg chg="add mod ord">
          <ac:chgData name="Izzy" userId="5a080d2f65a81839" providerId="LiveId" clId="{49301CF2-B2E9-47F1-B940-EE4B7F59B883}" dt="2021-12-08T04:17:56.145" v="2189" actId="1076"/>
          <ac:spMkLst>
            <pc:docMk/>
            <pc:sldMk cId="1204455069" sldId="262"/>
            <ac:spMk id="11" creationId="{893956D5-BE1E-47B2-926A-BD57F78D21CF}"/>
          </ac:spMkLst>
        </pc:spChg>
        <pc:spChg chg="add mod ord">
          <ac:chgData name="Izzy" userId="5a080d2f65a81839" providerId="LiveId" clId="{49301CF2-B2E9-47F1-B940-EE4B7F59B883}" dt="2021-12-08T04:13:58.788" v="2042" actId="166"/>
          <ac:spMkLst>
            <pc:docMk/>
            <pc:sldMk cId="1204455069" sldId="262"/>
            <ac:spMk id="12" creationId="{AF7A042C-B1C5-43C5-8F59-8CC0BEDEFAD0}"/>
          </ac:spMkLst>
        </pc:spChg>
        <pc:spChg chg="add mod">
          <ac:chgData name="Izzy" userId="5a080d2f65a81839" providerId="LiveId" clId="{49301CF2-B2E9-47F1-B940-EE4B7F59B883}" dt="2021-12-08T04:14:13.769" v="2048" actId="1076"/>
          <ac:spMkLst>
            <pc:docMk/>
            <pc:sldMk cId="1204455069" sldId="262"/>
            <ac:spMk id="13" creationId="{39688B3E-2C95-453E-B711-5BC1CBB16A20}"/>
          </ac:spMkLst>
        </pc:spChg>
        <pc:spChg chg="add mod">
          <ac:chgData name="Izzy" userId="5a080d2f65a81839" providerId="LiveId" clId="{49301CF2-B2E9-47F1-B940-EE4B7F59B883}" dt="2021-12-08T04:14:18.865" v="2051" actId="1076"/>
          <ac:spMkLst>
            <pc:docMk/>
            <pc:sldMk cId="1204455069" sldId="262"/>
            <ac:spMk id="14" creationId="{D6855342-8727-4479-B43B-034E6FCF7A15}"/>
          </ac:spMkLst>
        </pc:spChg>
        <pc:spChg chg="add mod">
          <ac:chgData name="Izzy" userId="5a080d2f65a81839" providerId="LiveId" clId="{49301CF2-B2E9-47F1-B940-EE4B7F59B883}" dt="2021-12-08T04:17:40.240" v="2186" actId="33524"/>
          <ac:spMkLst>
            <pc:docMk/>
            <pc:sldMk cId="1204455069" sldId="262"/>
            <ac:spMk id="15" creationId="{BF59BFA3-51A4-48F0-84E6-71527360E932}"/>
          </ac:spMkLst>
        </pc:spChg>
        <pc:spChg chg="add mod">
          <ac:chgData name="Izzy" userId="5a080d2f65a81839" providerId="LiveId" clId="{49301CF2-B2E9-47F1-B940-EE4B7F59B883}" dt="2021-12-08T04:19:53.041" v="2271" actId="207"/>
          <ac:spMkLst>
            <pc:docMk/>
            <pc:sldMk cId="1204455069" sldId="262"/>
            <ac:spMk id="16" creationId="{1C537CAB-8848-4831-A779-0CCA241BEC9F}"/>
          </ac:spMkLst>
        </pc:spChg>
        <pc:picChg chg="add mod">
          <ac:chgData name="Izzy" userId="5a080d2f65a81839" providerId="LiveId" clId="{49301CF2-B2E9-47F1-B940-EE4B7F59B883}" dt="2021-12-08T04:27:21.299" v="2706" actId="14100"/>
          <ac:picMkLst>
            <pc:docMk/>
            <pc:sldMk cId="1204455069" sldId="262"/>
            <ac:picMk id="5" creationId="{962278F1-B9FC-4A33-93B9-3D72DB97C445}"/>
          </ac:picMkLst>
        </pc:picChg>
      </pc:sldChg>
      <pc:sldChg chg="addSp delSp modSp new del mod ord">
        <pc:chgData name="Izzy" userId="5a080d2f65a81839" providerId="LiveId" clId="{49301CF2-B2E9-47F1-B940-EE4B7F59B883}" dt="2021-12-08T03:01:17.864" v="1752" actId="2696"/>
        <pc:sldMkLst>
          <pc:docMk/>
          <pc:sldMk cId="975590724" sldId="263"/>
        </pc:sldMkLst>
        <pc:spChg chg="mod">
          <ac:chgData name="Izzy" userId="5a080d2f65a81839" providerId="LiveId" clId="{49301CF2-B2E9-47F1-B940-EE4B7F59B883}" dt="2021-12-08T02:39:05.963" v="1732" actId="2711"/>
          <ac:spMkLst>
            <pc:docMk/>
            <pc:sldMk cId="975590724" sldId="263"/>
            <ac:spMk id="2" creationId="{57E15628-D77F-46EC-B0ED-41894B113B2E}"/>
          </ac:spMkLst>
        </pc:spChg>
        <pc:spChg chg="del">
          <ac:chgData name="Izzy" userId="5a080d2f65a81839" providerId="LiveId" clId="{49301CF2-B2E9-47F1-B940-EE4B7F59B883}" dt="2021-12-07T02:50:18.860" v="735" actId="931"/>
          <ac:spMkLst>
            <pc:docMk/>
            <pc:sldMk cId="975590724" sldId="263"/>
            <ac:spMk id="3" creationId="{D4DF5830-A7F4-4272-9F44-547A0BE1A8E3}"/>
          </ac:spMkLst>
        </pc:spChg>
        <pc:spChg chg="add mod">
          <ac:chgData name="Izzy" userId="5a080d2f65a81839" providerId="LiveId" clId="{49301CF2-B2E9-47F1-B940-EE4B7F59B883}" dt="2021-12-08T03:00:46.913" v="1743" actId="478"/>
          <ac:spMkLst>
            <pc:docMk/>
            <pc:sldMk cId="975590724" sldId="263"/>
            <ac:spMk id="4" creationId="{0161D78F-253E-4FFE-A0B9-23F1A01C4D3A}"/>
          </ac:spMkLst>
        </pc:spChg>
        <pc:picChg chg="add del mod">
          <ac:chgData name="Izzy" userId="5a080d2f65a81839" providerId="LiveId" clId="{49301CF2-B2E9-47F1-B940-EE4B7F59B883}" dt="2021-12-08T03:00:46.913" v="1743" actId="478"/>
          <ac:picMkLst>
            <pc:docMk/>
            <pc:sldMk cId="975590724" sldId="263"/>
            <ac:picMk id="5" creationId="{D104CA1E-E675-4B30-A401-51B6223E53E1}"/>
          </ac:picMkLst>
        </pc:picChg>
        <pc:picChg chg="add mod">
          <ac:chgData name="Izzy" userId="5a080d2f65a81839" providerId="LiveId" clId="{49301CF2-B2E9-47F1-B940-EE4B7F59B883}" dt="2021-12-07T02:51:28.698" v="744" actId="1076"/>
          <ac:picMkLst>
            <pc:docMk/>
            <pc:sldMk cId="975590724" sldId="263"/>
            <ac:picMk id="7" creationId="{93B69101-BF0F-4B13-93BB-B7D80A58C73C}"/>
          </ac:picMkLst>
        </pc:picChg>
        <pc:picChg chg="add mod">
          <ac:chgData name="Izzy" userId="5a080d2f65a81839" providerId="LiveId" clId="{49301CF2-B2E9-47F1-B940-EE4B7F59B883}" dt="2021-12-07T02:51:35.559" v="746" actId="1076"/>
          <ac:picMkLst>
            <pc:docMk/>
            <pc:sldMk cId="975590724" sldId="263"/>
            <ac:picMk id="8" creationId="{B55D99A2-A79F-4019-B43C-1BFF1F2A7FF8}"/>
          </ac:picMkLst>
        </pc:picChg>
        <pc:picChg chg="add mod">
          <ac:chgData name="Izzy" userId="5a080d2f65a81839" providerId="LiveId" clId="{49301CF2-B2E9-47F1-B940-EE4B7F59B883}" dt="2021-12-07T02:51:45.283" v="748" actId="1076"/>
          <ac:picMkLst>
            <pc:docMk/>
            <pc:sldMk cId="975590724" sldId="263"/>
            <ac:picMk id="9" creationId="{076A1F26-3038-4BC8-AB90-E0DFEF9BD588}"/>
          </ac:picMkLst>
        </pc:picChg>
        <pc:picChg chg="add mod">
          <ac:chgData name="Izzy" userId="5a080d2f65a81839" providerId="LiveId" clId="{49301CF2-B2E9-47F1-B940-EE4B7F59B883}" dt="2021-12-07T02:51:52.359" v="750" actId="1076"/>
          <ac:picMkLst>
            <pc:docMk/>
            <pc:sldMk cId="975590724" sldId="263"/>
            <ac:picMk id="10" creationId="{FD15D913-CDB1-4CCF-A9AD-6CB75C45979F}"/>
          </ac:picMkLst>
        </pc:picChg>
        <pc:picChg chg="add mod">
          <ac:chgData name="Izzy" userId="5a080d2f65a81839" providerId="LiveId" clId="{49301CF2-B2E9-47F1-B940-EE4B7F59B883}" dt="2021-12-07T02:52:09.411" v="752" actId="1076"/>
          <ac:picMkLst>
            <pc:docMk/>
            <pc:sldMk cId="975590724" sldId="263"/>
            <ac:picMk id="11" creationId="{BA4BE1EF-9D4F-4DFC-948C-79FAA9C7C27B}"/>
          </ac:picMkLst>
        </pc:picChg>
        <pc:picChg chg="add mod">
          <ac:chgData name="Izzy" userId="5a080d2f65a81839" providerId="LiveId" clId="{49301CF2-B2E9-47F1-B940-EE4B7F59B883}" dt="2021-12-07T02:52:13.126" v="754" actId="1076"/>
          <ac:picMkLst>
            <pc:docMk/>
            <pc:sldMk cId="975590724" sldId="263"/>
            <ac:picMk id="12" creationId="{74FB3B70-9CE1-4761-9526-A4A5E3179E53}"/>
          </ac:picMkLst>
        </pc:picChg>
        <pc:picChg chg="add mod">
          <ac:chgData name="Izzy" userId="5a080d2f65a81839" providerId="LiveId" clId="{49301CF2-B2E9-47F1-B940-EE4B7F59B883}" dt="2021-12-07T02:52:16.851" v="756" actId="1076"/>
          <ac:picMkLst>
            <pc:docMk/>
            <pc:sldMk cId="975590724" sldId="263"/>
            <ac:picMk id="13" creationId="{6072BEC9-05F4-4451-9F25-CD20C2CBD58B}"/>
          </ac:picMkLst>
        </pc:picChg>
      </pc:sldChg>
      <pc:sldChg chg="addSp delSp modSp new mod ord setBg">
        <pc:chgData name="Izzy" userId="5a080d2f65a81839" providerId="LiveId" clId="{49301CF2-B2E9-47F1-B940-EE4B7F59B883}" dt="2021-12-08T04:41:16.890" v="2993" actId="1076"/>
        <pc:sldMkLst>
          <pc:docMk/>
          <pc:sldMk cId="1292788868" sldId="264"/>
        </pc:sldMkLst>
        <pc:spChg chg="mod">
          <ac:chgData name="Izzy" userId="5a080d2f65a81839" providerId="LiveId" clId="{49301CF2-B2E9-47F1-B940-EE4B7F59B883}" dt="2021-12-08T02:39:11.075" v="1733" actId="2711"/>
          <ac:spMkLst>
            <pc:docMk/>
            <pc:sldMk cId="1292788868" sldId="264"/>
            <ac:spMk id="2" creationId="{3B3EE01A-AFF9-455B-AAE5-683D141813B5}"/>
          </ac:spMkLst>
        </pc:spChg>
        <pc:spChg chg="del mod">
          <ac:chgData name="Izzy" userId="5a080d2f65a81839" providerId="LiveId" clId="{49301CF2-B2E9-47F1-B940-EE4B7F59B883}" dt="2021-12-08T02:30:28.711" v="1602"/>
          <ac:spMkLst>
            <pc:docMk/>
            <pc:sldMk cId="1292788868" sldId="264"/>
            <ac:spMk id="3" creationId="{E38E6975-885E-4545-935D-2EF2CE6A0AAB}"/>
          </ac:spMkLst>
        </pc:spChg>
        <pc:spChg chg="add mod">
          <ac:chgData name="Izzy" userId="5a080d2f65a81839" providerId="LiveId" clId="{49301CF2-B2E9-47F1-B940-EE4B7F59B883}" dt="2021-12-08T04:24:44.581" v="2491" actId="339"/>
          <ac:spMkLst>
            <pc:docMk/>
            <pc:sldMk cId="1292788868" sldId="264"/>
            <ac:spMk id="7" creationId="{0BD593F1-2847-4333-B292-B4EA2272B356}"/>
          </ac:spMkLst>
        </pc:spChg>
        <pc:spChg chg="add">
          <ac:chgData name="Izzy" userId="5a080d2f65a81839" providerId="LiveId" clId="{49301CF2-B2E9-47F1-B940-EE4B7F59B883}" dt="2021-12-08T02:29:23.478" v="1592" actId="26606"/>
          <ac:spMkLst>
            <pc:docMk/>
            <pc:sldMk cId="1292788868" sldId="264"/>
            <ac:spMk id="9" creationId="{73DE2CFE-42F2-48F0-8706-5264E012B10C}"/>
          </ac:spMkLst>
        </pc:spChg>
        <pc:spChg chg="add mod">
          <ac:chgData name="Izzy" userId="5a080d2f65a81839" providerId="LiveId" clId="{49301CF2-B2E9-47F1-B940-EE4B7F59B883}" dt="2021-12-08T04:41:16.890" v="2993" actId="1076"/>
          <ac:spMkLst>
            <pc:docMk/>
            <pc:sldMk cId="1292788868" sldId="264"/>
            <ac:spMk id="10" creationId="{D9DBB5BC-9C5A-4E89-BC59-6EA5371B6386}"/>
          </ac:spMkLst>
        </pc:spChg>
        <pc:picChg chg="add del mod">
          <ac:chgData name="Izzy" userId="5a080d2f65a81839" providerId="LiveId" clId="{49301CF2-B2E9-47F1-B940-EE4B7F59B883}" dt="2021-12-08T02:30:21.016" v="1601" actId="478"/>
          <ac:picMkLst>
            <pc:docMk/>
            <pc:sldMk cId="1292788868" sldId="264"/>
            <ac:picMk id="4" creationId="{1564CD10-9F9D-4171-8D66-D64223D6A6BE}"/>
          </ac:picMkLst>
        </pc:picChg>
        <pc:picChg chg="add mod">
          <ac:chgData name="Izzy" userId="5a080d2f65a81839" providerId="LiveId" clId="{49301CF2-B2E9-47F1-B940-EE4B7F59B883}" dt="2021-12-08T02:30:52.224" v="1610" actId="1076"/>
          <ac:picMkLst>
            <pc:docMk/>
            <pc:sldMk cId="1292788868" sldId="264"/>
            <ac:picMk id="6" creationId="{BE50EC54-B938-4D24-B146-184E392510BC}"/>
          </ac:picMkLst>
        </pc:picChg>
        <pc:picChg chg="add mod">
          <ac:chgData name="Izzy" userId="5a080d2f65a81839" providerId="LiveId" clId="{49301CF2-B2E9-47F1-B940-EE4B7F59B883}" dt="2021-12-08T02:31:25.852" v="1620" actId="14100"/>
          <ac:picMkLst>
            <pc:docMk/>
            <pc:sldMk cId="1292788868" sldId="264"/>
            <ac:picMk id="8" creationId="{6CC03C1F-FD84-4585-8E35-3299C215BF0F}"/>
          </ac:picMkLst>
        </pc:picChg>
      </pc:sldChg>
      <pc:sldChg chg="addSp modSp add mod">
        <pc:chgData name="Izzy" userId="5a080d2f65a81839" providerId="LiveId" clId="{49301CF2-B2E9-47F1-B940-EE4B7F59B883}" dt="2021-12-08T04:21:46.828" v="2273" actId="1076"/>
        <pc:sldMkLst>
          <pc:docMk/>
          <pc:sldMk cId="178228716" sldId="265"/>
        </pc:sldMkLst>
        <pc:spChg chg="mod">
          <ac:chgData name="Izzy" userId="5a080d2f65a81839" providerId="LiveId" clId="{49301CF2-B2E9-47F1-B940-EE4B7F59B883}" dt="2021-12-08T02:39:16.618" v="1734" actId="2711"/>
          <ac:spMkLst>
            <pc:docMk/>
            <pc:sldMk cId="178228716" sldId="265"/>
            <ac:spMk id="2" creationId="{3B3EE01A-AFF9-455B-AAE5-683D141813B5}"/>
          </ac:spMkLst>
        </pc:spChg>
        <pc:spChg chg="mod">
          <ac:chgData name="Izzy" userId="5a080d2f65a81839" providerId="LiveId" clId="{49301CF2-B2E9-47F1-B940-EE4B7F59B883}" dt="2021-12-08T04:21:46.828" v="2273" actId="1076"/>
          <ac:spMkLst>
            <pc:docMk/>
            <pc:sldMk cId="178228716" sldId="265"/>
            <ac:spMk id="3" creationId="{E38E6975-885E-4545-935D-2EF2CE6A0AAB}"/>
          </ac:spMkLst>
        </pc:spChg>
        <pc:picChg chg="mod">
          <ac:chgData name="Izzy" userId="5a080d2f65a81839" providerId="LiveId" clId="{49301CF2-B2E9-47F1-B940-EE4B7F59B883}" dt="2021-12-08T03:17:06.151" v="1806" actId="14100"/>
          <ac:picMkLst>
            <pc:docMk/>
            <pc:sldMk cId="178228716" sldId="265"/>
            <ac:picMk id="4" creationId="{1564CD10-9F9D-4171-8D66-D64223D6A6BE}"/>
          </ac:picMkLst>
        </pc:picChg>
        <pc:picChg chg="add mod">
          <ac:chgData name="Izzy" userId="5a080d2f65a81839" providerId="LiveId" clId="{49301CF2-B2E9-47F1-B940-EE4B7F59B883}" dt="2021-12-08T03:17:19.947" v="1812" actId="14100"/>
          <ac:picMkLst>
            <pc:docMk/>
            <pc:sldMk cId="178228716" sldId="265"/>
            <ac:picMk id="6" creationId="{87ED28D7-EAE6-479A-979D-80FA4F68EACF}"/>
          </ac:picMkLst>
        </pc:picChg>
      </pc:sldChg>
      <pc:sldChg chg="new del">
        <pc:chgData name="Izzy" userId="5a080d2f65a81839" providerId="LiveId" clId="{49301CF2-B2E9-47F1-B940-EE4B7F59B883}" dt="2021-12-08T04:30:40.304" v="2799" actId="680"/>
        <pc:sldMkLst>
          <pc:docMk/>
          <pc:sldMk cId="2656391473" sldId="266"/>
        </pc:sldMkLst>
      </pc:sldChg>
      <pc:sldChg chg="addSp delSp modSp add mod ord">
        <pc:chgData name="Izzy" userId="5a080d2f65a81839" providerId="LiveId" clId="{49301CF2-B2E9-47F1-B940-EE4B7F59B883}" dt="2021-12-08T05:07:57.131" v="3049"/>
        <pc:sldMkLst>
          <pc:docMk/>
          <pc:sldMk cId="2712466452" sldId="266"/>
        </pc:sldMkLst>
        <pc:spChg chg="mod">
          <ac:chgData name="Izzy" userId="5a080d2f65a81839" providerId="LiveId" clId="{49301CF2-B2E9-47F1-B940-EE4B7F59B883}" dt="2021-12-08T04:31:46.811" v="2833" actId="14100"/>
          <ac:spMkLst>
            <pc:docMk/>
            <pc:sldMk cId="2712466452" sldId="266"/>
            <ac:spMk id="2" creationId="{636F5484-3421-4953-942D-72D7190D250F}"/>
          </ac:spMkLst>
        </pc:spChg>
        <pc:spChg chg="add del mod">
          <ac:chgData name="Izzy" userId="5a080d2f65a81839" providerId="LiveId" clId="{49301CF2-B2E9-47F1-B940-EE4B7F59B883}" dt="2021-12-08T04:30:58.960" v="2804"/>
          <ac:spMkLst>
            <pc:docMk/>
            <pc:sldMk cId="2712466452" sldId="266"/>
            <ac:spMk id="4" creationId="{CADD3E67-677B-49E6-B09B-B38B1D4A19FF}"/>
          </ac:spMkLst>
        </pc:spChg>
        <pc:spChg chg="add mod">
          <ac:chgData name="Izzy" userId="5a080d2f65a81839" providerId="LiveId" clId="{49301CF2-B2E9-47F1-B940-EE4B7F59B883}" dt="2021-12-08T04:49:21.006" v="3045" actId="207"/>
          <ac:spMkLst>
            <pc:docMk/>
            <pc:sldMk cId="2712466452" sldId="266"/>
            <ac:spMk id="5" creationId="{6567874E-2D6F-4E0F-8E46-182E3A0161EB}"/>
          </ac:spMkLst>
        </pc:spChg>
        <pc:spChg chg="add mod">
          <ac:chgData name="Izzy" userId="5a080d2f65a81839" providerId="LiveId" clId="{49301CF2-B2E9-47F1-B940-EE4B7F59B883}" dt="2021-12-08T04:49:24.590" v="3046" actId="207"/>
          <ac:spMkLst>
            <pc:docMk/>
            <pc:sldMk cId="2712466452" sldId="266"/>
            <ac:spMk id="6" creationId="{AB723B3C-A8BF-4478-9765-C739C0353A1C}"/>
          </ac:spMkLst>
        </pc:spChg>
        <pc:spChg chg="add del mod">
          <ac:chgData name="Izzy" userId="5a080d2f65a81839" providerId="LiveId" clId="{49301CF2-B2E9-47F1-B940-EE4B7F59B883}" dt="2021-12-08T05:07:57.131" v="3049"/>
          <ac:spMkLst>
            <pc:docMk/>
            <pc:sldMk cId="2712466452" sldId="266"/>
            <ac:spMk id="9" creationId="{36AA756F-E6CE-4270-9C53-E3409743B509}"/>
          </ac:spMkLst>
        </pc:spChg>
        <pc:spChg chg="add mod">
          <ac:chgData name="Izzy" userId="5a080d2f65a81839" providerId="LiveId" clId="{49301CF2-B2E9-47F1-B940-EE4B7F59B883}" dt="2021-12-08T04:49:15.043" v="3044" actId="207"/>
          <ac:spMkLst>
            <pc:docMk/>
            <pc:sldMk cId="2712466452" sldId="266"/>
            <ac:spMk id="11" creationId="{62E7D0E8-D96C-4F7C-85AB-A31C7D7D2F1D}"/>
          </ac:spMkLst>
        </pc:spChg>
        <pc:spChg chg="add mod">
          <ac:chgData name="Izzy" userId="5a080d2f65a81839" providerId="LiveId" clId="{49301CF2-B2E9-47F1-B940-EE4B7F59B883}" dt="2021-12-08T04:48:20.666" v="3029" actId="20577"/>
          <ac:spMkLst>
            <pc:docMk/>
            <pc:sldMk cId="2712466452" sldId="266"/>
            <ac:spMk id="20" creationId="{568681B9-66F8-4134-AB3E-9055A8EC71F9}"/>
          </ac:spMkLst>
        </pc:spChg>
        <pc:spChg chg="add mod">
          <ac:chgData name="Izzy" userId="5a080d2f65a81839" providerId="LiveId" clId="{49301CF2-B2E9-47F1-B940-EE4B7F59B883}" dt="2021-12-08T04:36:19.806" v="2886" actId="14100"/>
          <ac:spMkLst>
            <pc:docMk/>
            <pc:sldMk cId="2712466452" sldId="266"/>
            <ac:spMk id="22" creationId="{88B1FCB9-20FF-4107-8187-5DED2C548193}"/>
          </ac:spMkLst>
        </pc:spChg>
        <pc:spChg chg="add mod">
          <ac:chgData name="Izzy" userId="5a080d2f65a81839" providerId="LiveId" clId="{49301CF2-B2E9-47F1-B940-EE4B7F59B883}" dt="2021-12-08T04:36:16.618" v="2885" actId="14100"/>
          <ac:spMkLst>
            <pc:docMk/>
            <pc:sldMk cId="2712466452" sldId="266"/>
            <ac:spMk id="23" creationId="{02359BE5-B5AB-4C14-8467-7C59B88FFE48}"/>
          </ac:spMkLst>
        </pc:spChg>
        <pc:spChg chg="add mod">
          <ac:chgData name="Izzy" userId="5a080d2f65a81839" providerId="LiveId" clId="{49301CF2-B2E9-47F1-B940-EE4B7F59B883}" dt="2021-12-08T04:37:18.274" v="2894" actId="14100"/>
          <ac:spMkLst>
            <pc:docMk/>
            <pc:sldMk cId="2712466452" sldId="266"/>
            <ac:spMk id="24" creationId="{33390024-4385-4518-8F54-C0EF3E793003}"/>
          </ac:spMkLst>
        </pc:spChg>
        <pc:spChg chg="add mod">
          <ac:chgData name="Izzy" userId="5a080d2f65a81839" providerId="LiveId" clId="{49301CF2-B2E9-47F1-B940-EE4B7F59B883}" dt="2021-12-08T04:38:01.192" v="2902" actId="20577"/>
          <ac:spMkLst>
            <pc:docMk/>
            <pc:sldMk cId="2712466452" sldId="266"/>
            <ac:spMk id="25" creationId="{0FB5C129-7F68-4331-AF27-E66AD4C147C6}"/>
          </ac:spMkLst>
        </pc:spChg>
        <pc:spChg chg="add mod">
          <ac:chgData name="Izzy" userId="5a080d2f65a81839" providerId="LiveId" clId="{49301CF2-B2E9-47F1-B940-EE4B7F59B883}" dt="2021-12-08T04:49:27.374" v="3047" actId="207"/>
          <ac:spMkLst>
            <pc:docMk/>
            <pc:sldMk cId="2712466452" sldId="266"/>
            <ac:spMk id="26" creationId="{1877245B-07B9-4945-870A-01DDC6ADDCFA}"/>
          </ac:spMkLst>
        </pc:spChg>
        <pc:picChg chg="del">
          <ac:chgData name="Izzy" userId="5a080d2f65a81839" providerId="LiveId" clId="{49301CF2-B2E9-47F1-B940-EE4B7F59B883}" dt="2021-12-08T04:30:56.258" v="2803" actId="478"/>
          <ac:picMkLst>
            <pc:docMk/>
            <pc:sldMk cId="2712466452" sldId="266"/>
            <ac:picMk id="7" creationId="{1230662F-B154-4F01-A91B-27ACB222BCC3}"/>
          </ac:picMkLst>
        </pc:picChg>
        <pc:picChg chg="del">
          <ac:chgData name="Izzy" userId="5a080d2f65a81839" providerId="LiveId" clId="{49301CF2-B2E9-47F1-B940-EE4B7F59B883}" dt="2021-12-08T04:31:19.635" v="2810" actId="478"/>
          <ac:picMkLst>
            <pc:docMk/>
            <pc:sldMk cId="2712466452" sldId="266"/>
            <ac:picMk id="13" creationId="{08B12B16-5A11-4144-A72C-FF0FFAB4BFA7}"/>
          </ac:picMkLst>
        </pc:picChg>
        <pc:picChg chg="del">
          <ac:chgData name="Izzy" userId="5a080d2f65a81839" providerId="LiveId" clId="{49301CF2-B2E9-47F1-B940-EE4B7F59B883}" dt="2021-12-08T04:31:23.389" v="2814" actId="478"/>
          <ac:picMkLst>
            <pc:docMk/>
            <pc:sldMk cId="2712466452" sldId="266"/>
            <ac:picMk id="14" creationId="{B7797F18-DBDE-45C0-822F-FEFCB323D63F}"/>
          </ac:picMkLst>
        </pc:picChg>
        <pc:picChg chg="del">
          <ac:chgData name="Izzy" userId="5a080d2f65a81839" providerId="LiveId" clId="{49301CF2-B2E9-47F1-B940-EE4B7F59B883}" dt="2021-12-08T04:31:22.422" v="2813" actId="478"/>
          <ac:picMkLst>
            <pc:docMk/>
            <pc:sldMk cId="2712466452" sldId="266"/>
            <ac:picMk id="15" creationId="{4AE37D56-C843-48B7-9178-88288B39A820}"/>
          </ac:picMkLst>
        </pc:picChg>
        <pc:picChg chg="del">
          <ac:chgData name="Izzy" userId="5a080d2f65a81839" providerId="LiveId" clId="{49301CF2-B2E9-47F1-B940-EE4B7F59B883}" dt="2021-12-08T04:31:21.377" v="2812" actId="478"/>
          <ac:picMkLst>
            <pc:docMk/>
            <pc:sldMk cId="2712466452" sldId="266"/>
            <ac:picMk id="16" creationId="{D88E95DA-5320-4FD0-8628-F319D28A8E29}"/>
          </ac:picMkLst>
        </pc:picChg>
        <pc:picChg chg="del">
          <ac:chgData name="Izzy" userId="5a080d2f65a81839" providerId="LiveId" clId="{49301CF2-B2E9-47F1-B940-EE4B7F59B883}" dt="2021-12-08T04:31:18.948" v="2809" actId="478"/>
          <ac:picMkLst>
            <pc:docMk/>
            <pc:sldMk cId="2712466452" sldId="266"/>
            <ac:picMk id="17" creationId="{F1AD385B-7B63-4561-861F-D5203A9ED4EE}"/>
          </ac:picMkLst>
        </pc:picChg>
        <pc:picChg chg="del">
          <ac:chgData name="Izzy" userId="5a080d2f65a81839" providerId="LiveId" clId="{49301CF2-B2E9-47F1-B940-EE4B7F59B883}" dt="2021-12-08T04:31:20.436" v="2811" actId="478"/>
          <ac:picMkLst>
            <pc:docMk/>
            <pc:sldMk cId="2712466452" sldId="266"/>
            <ac:picMk id="18" creationId="{79BB58A5-3300-4DE2-B2F8-71D223DC915C}"/>
          </ac:picMkLst>
        </pc:picChg>
        <pc:picChg chg="del">
          <ac:chgData name="Izzy" userId="5a080d2f65a81839" providerId="LiveId" clId="{49301CF2-B2E9-47F1-B940-EE4B7F59B883}" dt="2021-12-08T04:31:18.308" v="2808" actId="478"/>
          <ac:picMkLst>
            <pc:docMk/>
            <pc:sldMk cId="2712466452" sldId="266"/>
            <ac:picMk id="19" creationId="{5212A64F-A119-4C79-882F-B8D5ED52EBF8}"/>
          </ac:picMkLst>
        </pc:picChg>
        <pc:picChg chg="add mod">
          <ac:chgData name="Izzy" userId="5a080d2f65a81839" providerId="LiveId" clId="{49301CF2-B2E9-47F1-B940-EE4B7F59B883}" dt="2021-12-08T04:35:33.166" v="2875" actId="14100"/>
          <ac:picMkLst>
            <pc:docMk/>
            <pc:sldMk cId="2712466452" sldId="266"/>
            <ac:picMk id="21" creationId="{3C3A1E1C-FC9C-49B8-AB07-BB10725A105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5113-198D-4C02-9C59-25F8098D7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85C75-F5C7-4682-AA01-BFDE7549D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74B84-0861-40E2-9F6B-64D1935D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B5A5-7D21-43A2-8426-D969552F132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B60A7-A07D-41E2-B286-E51729FB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059D5-7B88-45A8-8D44-6C30BB23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A0EB-A77C-42CB-8C79-4F7C470A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8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5A5A-9BCC-498C-BD4E-568575FA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395D1-BAB0-4CB0-9DC8-58C7C2284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251B5-9D85-4634-A44D-6DBDA8AD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B5A5-7D21-43A2-8426-D969552F132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E4FE1-6671-4D39-82AB-46A21192B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D3527-38B8-4737-9CC9-F32CB9D4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A0EB-A77C-42CB-8C79-4F7C470A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2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A036B-7ED2-4857-B18B-26A525842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F457E-A7B3-494E-84E7-73F18038D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84136-FE4C-4FCC-92B2-239B1E6A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B5A5-7D21-43A2-8426-D969552F132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1E1FC-9291-4BE9-A625-C56ECC1D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34AB2-E53C-4723-A0BA-5CD92C40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A0EB-A77C-42CB-8C79-4F7C470A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6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6294-F138-4BFE-9A8B-0095AE5D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DEBFA-2746-47EA-AA87-4E6AB15BF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4E2E7-FD01-478D-9DE4-3560D8B3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B5A5-7D21-43A2-8426-D969552F132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BEC9C-71B6-4AFC-AC5F-8C6929B4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F8261-975A-4AA5-9728-B6E70D24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A0EB-A77C-42CB-8C79-4F7C470A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1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6956-74E8-48AE-8514-386F188A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B34E3-1955-40DE-8EAC-B9766DC3D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A6228-21FC-482F-8EDE-60EB950B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B5A5-7D21-43A2-8426-D969552F132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68CAF-2528-4FF9-8F8D-F8D1FF8C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BFDEB-1ED2-4D0A-9643-2916574A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A0EB-A77C-42CB-8C79-4F7C470A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1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6325-F8AC-442A-B5ED-EE65545B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B7F7B-73FA-491D-BF0D-46E1D1327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B34F8-5EC9-4654-8D07-46E13E227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1CBB7-5ADC-42A8-A70A-E1EB1A50A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B5A5-7D21-43A2-8426-D969552F132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7CCAF-8167-4491-8DF5-33799ABE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5AF4D-B951-4FD9-B290-0FF8BF73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A0EB-A77C-42CB-8C79-4F7C470A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2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F75E-DAEC-4EA3-B6CB-870DD164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16F85-409B-441D-9319-B7A2B84D2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2F2A4-A597-412D-979C-10216F8B5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02264-E9D5-4BE8-BFB0-095DA6B39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0EF70-432D-4625-BF03-E769F9E14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3951CE-FB03-40C6-98B1-2966DC94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B5A5-7D21-43A2-8426-D969552F132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B38960-7CE4-428F-801E-F380FEC5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463B77-D543-4870-A0C3-65696610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A0EB-A77C-42CB-8C79-4F7C470A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4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2088-B25D-4ADA-8C96-98C57A4C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83DE9-FB6D-447C-A76D-F6525B56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B5A5-7D21-43A2-8426-D969552F132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C8FD6-183A-4F48-88EB-2625A2F6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57600-8467-4AB6-BB6E-1DA5BA06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A0EB-A77C-42CB-8C79-4F7C470A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0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2C226D-6D0A-4F33-B254-780AD0F8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B5A5-7D21-43A2-8426-D969552F132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FEE94-E60D-4651-8FD9-6675C962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5D88C-B2F8-4033-B0D9-183DF31C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A0EB-A77C-42CB-8C79-4F7C470A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8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0BA6-EEB9-4764-8B21-C78B4383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AACA4-5DCB-4B3D-B2C0-0E49985A6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0459B-DC88-4062-937D-D48ABF1B7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AC8CE-93A5-4A07-8824-420D6545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B5A5-7D21-43A2-8426-D969552F132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99E30-2DEF-459A-94B7-299BD422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251AE-6A41-43A3-8D5C-04FB00C0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A0EB-A77C-42CB-8C79-4F7C470A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1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0A06-F8D6-4F8F-94BD-5A746CEB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858134-7BE1-4A49-AB10-EC523315C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870D7-5E11-4E66-9502-929F3E24A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2F31D-93D7-458C-AD7B-6058BE17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B5A5-7D21-43A2-8426-D969552F132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15995-90B1-4FBA-929A-11EFDE2E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1D306-2287-48D1-AF56-5CA5BDF4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A0EB-A77C-42CB-8C79-4F7C470A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7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9D5DD-1801-43EF-A71A-1CC842D21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4EC3C-6CF1-40EA-B058-06F04E56E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99ED4-D748-4632-BB44-43DD737AC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B5A5-7D21-43A2-8426-D969552F132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D61A5-0A6E-4E5D-8C06-057F91041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AAB1D-56FB-4965-9629-2E6640E5B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7A0EB-A77C-42CB-8C79-4F7C470A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8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3442-9863-48CA-B489-80815F577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3683977"/>
            <a:ext cx="4087306" cy="989096"/>
          </a:xfrm>
        </p:spPr>
        <p:txBody>
          <a:bodyPr anchor="b">
            <a:noAutofit/>
          </a:bodyPr>
          <a:lstStyle/>
          <a:p>
            <a:pPr algn="l"/>
            <a:r>
              <a:rPr lang="en-US" sz="7200" dirty="0">
                <a:latin typeface="Bodoni MT Black" panose="02070A03080606020203" pitchFamily="18" charset="0"/>
              </a:rPr>
              <a:t>JARVIS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6D674-9E2B-4B4F-8F09-EE030D0E6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45789" y="5710137"/>
            <a:ext cx="2012262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1900" dirty="0"/>
              <a:t>Design Thinking</a:t>
            </a:r>
          </a:p>
          <a:p>
            <a:pPr algn="l"/>
            <a:r>
              <a:rPr lang="en-US" sz="1900" dirty="0"/>
              <a:t>Isaura Cabrera </a:t>
            </a:r>
          </a:p>
          <a:p>
            <a:pPr algn="l"/>
            <a:r>
              <a:rPr lang="en-US" sz="1900" dirty="0"/>
              <a:t>Tony Zhao</a:t>
            </a: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B92DC-FCD7-44A3-9668-306B1C604E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65" r="2173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60068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A02E75-A303-4978-8A3B-D2D6BC000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24" r="13007"/>
          <a:stretch/>
        </p:blipFill>
        <p:spPr>
          <a:xfrm>
            <a:off x="4036874" y="10"/>
            <a:ext cx="8074479" cy="6857990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5C196-AA8A-46D3-88EA-DE1C4DB0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85" y="348280"/>
            <a:ext cx="6510528" cy="1325563"/>
          </a:xfrm>
        </p:spPr>
        <p:txBody>
          <a:bodyPr>
            <a:noAutofit/>
          </a:bodyPr>
          <a:lstStyle/>
          <a:p>
            <a:r>
              <a:rPr lang="en-US" sz="5400" dirty="0">
                <a:latin typeface="Bodoni MT Black" panose="02070A03080606020203" pitchFamily="18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97D3E-3D9B-4CB3-84D2-8CA0F982B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Brief Introduction</a:t>
            </a:r>
          </a:p>
          <a:p>
            <a:pPr marL="0" indent="0">
              <a:buNone/>
            </a:pPr>
            <a:r>
              <a:rPr lang="en-US" sz="3200" dirty="0"/>
              <a:t>Recap</a:t>
            </a:r>
          </a:p>
          <a:p>
            <a:pPr marL="0" indent="0">
              <a:buNone/>
            </a:pPr>
            <a:r>
              <a:rPr lang="en-US" sz="3200" dirty="0"/>
              <a:t>Decoding HTML</a:t>
            </a:r>
          </a:p>
          <a:p>
            <a:pPr marL="0" indent="0">
              <a:buNone/>
            </a:pPr>
            <a:r>
              <a:rPr lang="en-US" sz="3200" dirty="0"/>
              <a:t>Tokenization</a:t>
            </a:r>
          </a:p>
          <a:p>
            <a:pPr marL="0" indent="0">
              <a:buNone/>
            </a:pPr>
            <a:r>
              <a:rPr lang="en-US" sz="3200" dirty="0"/>
              <a:t>GMAIL API Demo</a:t>
            </a:r>
          </a:p>
          <a:p>
            <a:pPr marL="0" indent="0">
              <a:buNone/>
            </a:pPr>
            <a:r>
              <a:rPr lang="en-US" sz="3200" dirty="0"/>
              <a:t>Conclusion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5269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35CAEF-B477-486C-832E-06FC21119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"/>
          <a:stretch/>
        </p:blipFill>
        <p:spPr>
          <a:xfrm>
            <a:off x="0" y="0"/>
            <a:ext cx="12188932" cy="6857990"/>
          </a:xfrm>
          <a:prstGeom prst="rect">
            <a:avLst/>
          </a:prstGeom>
        </p:spPr>
      </p:pic>
      <p:sp>
        <p:nvSpPr>
          <p:cNvPr id="23" name="Freeform: Shape 23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68B74-01A3-4265-80DD-64957C751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en-US" sz="3600" dirty="0"/>
              <a:t>				</a:t>
            </a:r>
            <a:r>
              <a:rPr lang="en-US" sz="3600" dirty="0">
                <a:latin typeface="Bodoni MT Black" panose="02070A03080606020203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E416C-80DC-48C1-BE1A-179274163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JARVIS is a function that will provide an easier guidance when viewing emails. Instead of having to manually program an email rule, JARVIS can load certain emails that have a high importance. JARVIS will be classifying the emails in categories based on the key words listed in the Subject &amp; Body of the email. JARVIS will be assisting both the Innovation Center &amp; Students. </a:t>
            </a:r>
          </a:p>
        </p:txBody>
      </p:sp>
    </p:spTree>
    <p:extLst>
      <p:ext uri="{BB962C8B-B14F-4D97-AF65-F5344CB8AC3E}">
        <p14:creationId xmlns:p14="http://schemas.microsoft.com/office/powerpoint/2010/main" val="1680053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F5484-3421-4953-942D-72D7190D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odoni MT Black" panose="02070A03080606020203" pitchFamily="18" charset="0"/>
              </a:rPr>
              <a:t>Recap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1230662F-B154-4F01-A91B-27ACB222B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61" y="1661261"/>
            <a:ext cx="7481316" cy="3970313"/>
          </a:xfrm>
        </p:spPr>
      </p:pic>
      <p:pic>
        <p:nvPicPr>
          <p:cNvPr id="13" name="Graphic 12" descr="Checkbox Checked with solid fill">
            <a:extLst>
              <a:ext uri="{FF2B5EF4-FFF2-40B4-BE49-F238E27FC236}">
                <a16:creationId xmlns:a16="http://schemas.microsoft.com/office/drawing/2014/main" id="{08B12B16-5A11-4144-A72C-FF0FFAB4B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7055" y="3078569"/>
            <a:ext cx="283361" cy="283361"/>
          </a:xfrm>
          <a:prstGeom prst="rect">
            <a:avLst/>
          </a:prstGeom>
        </p:spPr>
      </p:pic>
      <p:pic>
        <p:nvPicPr>
          <p:cNvPr id="14" name="Graphic 13" descr="Checkbox Checked with solid fill">
            <a:extLst>
              <a:ext uri="{FF2B5EF4-FFF2-40B4-BE49-F238E27FC236}">
                <a16:creationId xmlns:a16="http://schemas.microsoft.com/office/drawing/2014/main" id="{B7797F18-DBDE-45C0-822F-FEFCB323D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35225" y="3220250"/>
            <a:ext cx="283361" cy="283361"/>
          </a:xfrm>
          <a:prstGeom prst="rect">
            <a:avLst/>
          </a:prstGeom>
        </p:spPr>
      </p:pic>
      <p:pic>
        <p:nvPicPr>
          <p:cNvPr id="15" name="Graphic 14" descr="Checkbox Checked with solid fill">
            <a:extLst>
              <a:ext uri="{FF2B5EF4-FFF2-40B4-BE49-F238E27FC236}">
                <a16:creationId xmlns:a16="http://schemas.microsoft.com/office/drawing/2014/main" id="{4AE37D56-C843-48B7-9178-88288B39A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11325" y="3429000"/>
            <a:ext cx="283361" cy="283361"/>
          </a:xfrm>
          <a:prstGeom prst="rect">
            <a:avLst/>
          </a:prstGeom>
        </p:spPr>
      </p:pic>
      <p:pic>
        <p:nvPicPr>
          <p:cNvPr id="16" name="Graphic 15" descr="Checkbox Checked with solid fill">
            <a:extLst>
              <a:ext uri="{FF2B5EF4-FFF2-40B4-BE49-F238E27FC236}">
                <a16:creationId xmlns:a16="http://schemas.microsoft.com/office/drawing/2014/main" id="{D88E95DA-5320-4FD0-8628-F319D28A8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69645" y="3637481"/>
            <a:ext cx="283361" cy="283361"/>
          </a:xfrm>
          <a:prstGeom prst="rect">
            <a:avLst/>
          </a:prstGeom>
        </p:spPr>
      </p:pic>
      <p:pic>
        <p:nvPicPr>
          <p:cNvPr id="17" name="Graphic 16" descr="Checkbox Checked with solid fill">
            <a:extLst>
              <a:ext uri="{FF2B5EF4-FFF2-40B4-BE49-F238E27FC236}">
                <a16:creationId xmlns:a16="http://schemas.microsoft.com/office/drawing/2014/main" id="{F1AD385B-7B63-4561-861F-D5203A9ED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82085" y="3891609"/>
            <a:ext cx="283361" cy="283361"/>
          </a:xfrm>
          <a:prstGeom prst="rect">
            <a:avLst/>
          </a:prstGeom>
        </p:spPr>
      </p:pic>
      <p:pic>
        <p:nvPicPr>
          <p:cNvPr id="18" name="Graphic 17" descr="Checkbox Checked with solid fill">
            <a:extLst>
              <a:ext uri="{FF2B5EF4-FFF2-40B4-BE49-F238E27FC236}">
                <a16:creationId xmlns:a16="http://schemas.microsoft.com/office/drawing/2014/main" id="{79BB58A5-3300-4DE2-B2F8-71D223DC9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4411" y="4033289"/>
            <a:ext cx="283361" cy="283361"/>
          </a:xfrm>
          <a:prstGeom prst="rect">
            <a:avLst/>
          </a:prstGeom>
        </p:spPr>
      </p:pic>
      <p:pic>
        <p:nvPicPr>
          <p:cNvPr id="19" name="Graphic 18" descr="Checkbox Checked with solid fill">
            <a:extLst>
              <a:ext uri="{FF2B5EF4-FFF2-40B4-BE49-F238E27FC236}">
                <a16:creationId xmlns:a16="http://schemas.microsoft.com/office/drawing/2014/main" id="{5212A64F-A119-4C79-882F-B8D5ED52E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78608" y="4262519"/>
            <a:ext cx="283361" cy="28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4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EE01A-AFF9-455B-AAE5-683D14181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1" y="1183219"/>
            <a:ext cx="10023398" cy="85789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Bodoni MT Black" panose="02070A03080606020203" pitchFamily="18" charset="0"/>
              </a:rPr>
              <a:t>Decoding HTML</a:t>
            </a:r>
          </a:p>
        </p:txBody>
      </p:sp>
      <p:pic>
        <p:nvPicPr>
          <p:cNvPr id="6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E50EC54-B938-4D24-B146-184E39251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0745"/>
            <a:ext cx="6238963" cy="2737961"/>
          </a:xfr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BD593F1-2847-4333-B292-B4EA2272B356}"/>
              </a:ext>
            </a:extLst>
          </p:cNvPr>
          <p:cNvSpPr/>
          <p:nvPr/>
        </p:nvSpPr>
        <p:spPr>
          <a:xfrm>
            <a:off x="6199583" y="3582807"/>
            <a:ext cx="315252" cy="196918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CC03C1F-FD84-4585-8E35-3299C215B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35" y="2538200"/>
            <a:ext cx="5704750" cy="24646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DBB5BC-9C5A-4E89-BC59-6EA5371B6386}"/>
              </a:ext>
            </a:extLst>
          </p:cNvPr>
          <p:cNvSpPr txBox="1"/>
          <p:nvPr/>
        </p:nvSpPr>
        <p:spPr>
          <a:xfrm>
            <a:off x="2617152" y="4951787"/>
            <a:ext cx="744626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On the left corpus that was created, you’ll notice that under the message column. The messages are unreadable. The full email body is not currently displaying correctly. It’s being displayed as a HTML, using random codes and including numbers. Using UTF-8 &amp; BeautifulSoup, it helped us accomplish our decoding process. We are now able to see the entire message.</a:t>
            </a:r>
          </a:p>
        </p:txBody>
      </p:sp>
    </p:spTree>
    <p:extLst>
      <p:ext uri="{BB962C8B-B14F-4D97-AF65-F5344CB8AC3E}">
        <p14:creationId xmlns:p14="http://schemas.microsoft.com/office/powerpoint/2010/main" val="129278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EE01A-AFF9-455B-AAE5-683D14181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1" y="1183219"/>
            <a:ext cx="10023398" cy="85789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Bodoni MT Black" panose="02070A03080606020203" pitchFamily="18" charset="0"/>
              </a:rPr>
              <a:t>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E6975-885E-4545-935D-2EF2CE6A0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416" y="2538200"/>
            <a:ext cx="3293162" cy="3033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order to filter out certain emails, we have performed tokenization to successfully classify. Jarvis will be identifying keywords and will know what emails are relevant to the user. 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64CD10-9F9D-4171-8D66-D64223D6A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671" y="2307479"/>
            <a:ext cx="6691698" cy="250941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7ED28D7-EAE6-479A-979D-80FA4F68E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745" y="4816888"/>
            <a:ext cx="6624623" cy="195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BEB05F-B9C6-41A8-9826-565CE01951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94" r="22037"/>
          <a:stretch/>
        </p:blipFill>
        <p:spPr>
          <a:xfrm>
            <a:off x="4268662" y="-478"/>
            <a:ext cx="8074479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BBA20-AB3C-4C89-9C88-34385E92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Bodoni MT Black" panose="02070A03080606020203" pitchFamily="18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17B2-F6B3-4713-8A85-730503CE7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 Assist in today’s Demo, we will be using GMAIL API to do so. In this demo, the User is given the ability on how many emails they wish to load.  </a:t>
            </a:r>
          </a:p>
        </p:txBody>
      </p:sp>
    </p:spTree>
    <p:extLst>
      <p:ext uri="{BB962C8B-B14F-4D97-AF65-F5344CB8AC3E}">
        <p14:creationId xmlns:p14="http://schemas.microsoft.com/office/powerpoint/2010/main" val="295621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F5484-3421-4953-942D-72D7190D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640080"/>
            <a:ext cx="3754859" cy="52578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odoni MT Black" panose="02070A03080606020203" pitchFamily="18" charset="0"/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68681B9-66F8-4134-AB3E-9055A8EC7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435" y="87923"/>
            <a:ext cx="7421565" cy="67700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give a better illustration on how Jarvis will be classifying emails. We will be describing its role using the Confusion Matrix below: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Jarvis will carefully connect</a:t>
            </a:r>
          </a:p>
          <a:p>
            <a:pPr marL="0" indent="0">
              <a:buNone/>
            </a:pPr>
            <a:r>
              <a:rPr lang="en-US" sz="2400" dirty="0"/>
              <a:t> Keywords, recognize them </a:t>
            </a:r>
          </a:p>
          <a:p>
            <a:pPr marL="0" indent="0">
              <a:buNone/>
            </a:pPr>
            <a:r>
              <a:rPr lang="en-US" sz="2400" dirty="0"/>
              <a:t>&amp; successfully add them </a:t>
            </a:r>
          </a:p>
          <a:p>
            <a:pPr marL="0" indent="0">
              <a:buNone/>
            </a:pPr>
            <a:r>
              <a:rPr lang="en-US" sz="2400" dirty="0"/>
              <a:t>To appropriate folders, </a:t>
            </a:r>
          </a:p>
          <a:p>
            <a:pPr marL="0" indent="0">
              <a:buNone/>
            </a:pPr>
            <a:r>
              <a:rPr lang="en-US" sz="2400" dirty="0"/>
              <a:t>or consider them as Spam.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300" dirty="0">
              <a:effectLst/>
            </a:endParaRP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dirty="0">
                <a:effectLst/>
              </a:rPr>
              <a:t>Websites used:</a:t>
            </a:r>
          </a:p>
          <a:p>
            <a:pPr marL="0" indent="0">
              <a:buNone/>
            </a:pPr>
            <a:r>
              <a:rPr lang="en-US" sz="1300" dirty="0" err="1">
                <a:effectLst/>
              </a:rPr>
              <a:t>Moataz</a:t>
            </a:r>
            <a:r>
              <a:rPr lang="en-US" sz="1300" dirty="0">
                <a:effectLst/>
              </a:rPr>
              <a:t>, Khalid. “What Is the Confusion Matrix and How to Use It.” </a:t>
            </a:r>
            <a:r>
              <a:rPr lang="en-US" sz="1300" i="1" dirty="0">
                <a:effectLst/>
              </a:rPr>
              <a:t>Medium</a:t>
            </a:r>
            <a:r>
              <a:rPr lang="en-US" sz="1300" dirty="0">
                <a:effectLst/>
              </a:rPr>
              <a:t>, Analytics Vidhya, 4 Sept. 2020, https://medium.com/analytics-vidhya/what-is-the-confusion-matrix-and-how-to-use-it-6dd63fab33ed.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1" name="Picture 20" descr="Table&#10;&#10;Description automatically generated">
            <a:extLst>
              <a:ext uri="{FF2B5EF4-FFF2-40B4-BE49-F238E27FC236}">
                <a16:creationId xmlns:a16="http://schemas.microsoft.com/office/drawing/2014/main" id="{3C3A1E1C-FC9C-49B8-AB07-BB10725A1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203" y="3695001"/>
            <a:ext cx="5930935" cy="257391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8B1FCB9-20FF-4107-8187-5DED2C548193}"/>
              </a:ext>
            </a:extLst>
          </p:cNvPr>
          <p:cNvSpPr/>
          <p:nvPr/>
        </p:nvSpPr>
        <p:spPr>
          <a:xfrm>
            <a:off x="8143082" y="4481318"/>
            <a:ext cx="1579540" cy="6467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# of emails that are considered spam &amp; are classified as them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359BE5-B5AB-4C14-8467-7C59B88FFE48}"/>
              </a:ext>
            </a:extLst>
          </p:cNvPr>
          <p:cNvSpPr/>
          <p:nvPr/>
        </p:nvSpPr>
        <p:spPr>
          <a:xfrm>
            <a:off x="9856335" y="4481317"/>
            <a:ext cx="1579540" cy="6467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# of emails that are of importance &amp; classified wrongly as spam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390024-4385-4518-8F54-C0EF3E793003}"/>
              </a:ext>
            </a:extLst>
          </p:cNvPr>
          <p:cNvSpPr/>
          <p:nvPr/>
        </p:nvSpPr>
        <p:spPr>
          <a:xfrm>
            <a:off x="8143082" y="5187784"/>
            <a:ext cx="1579540" cy="6467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en-US" sz="105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# of emails that are spam but are classified as if they are not.</a:t>
            </a:r>
          </a:p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B5C129-7F68-4331-AF27-E66AD4C147C6}"/>
              </a:ext>
            </a:extLst>
          </p:cNvPr>
          <p:cNvSpPr/>
          <p:nvPr/>
        </p:nvSpPr>
        <p:spPr>
          <a:xfrm>
            <a:off x="9856335" y="5187785"/>
            <a:ext cx="1579540" cy="6467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en-US" sz="105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# of emails that are not spam, classified correctly &amp; are not spam</a:t>
            </a: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67874E-2D6F-4E0F-8E46-182E3A0161EB}"/>
              </a:ext>
            </a:extLst>
          </p:cNvPr>
          <p:cNvSpPr txBox="1"/>
          <p:nvPr/>
        </p:nvSpPr>
        <p:spPr>
          <a:xfrm>
            <a:off x="9334146" y="4111985"/>
            <a:ext cx="63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(TP)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23B3C-A8BF-4478-9765-C739C0353A1C}"/>
              </a:ext>
            </a:extLst>
          </p:cNvPr>
          <p:cNvSpPr txBox="1"/>
          <p:nvPr/>
        </p:nvSpPr>
        <p:spPr>
          <a:xfrm>
            <a:off x="11359716" y="4112949"/>
            <a:ext cx="63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(FN)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E7D0E8-D96C-4F7C-85AB-A31C7D7D2F1D}"/>
              </a:ext>
            </a:extLst>
          </p:cNvPr>
          <p:cNvSpPr txBox="1"/>
          <p:nvPr/>
        </p:nvSpPr>
        <p:spPr>
          <a:xfrm>
            <a:off x="9265422" y="57704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(FP)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77245B-07B9-4945-870A-01DDC6ADDCFA}"/>
              </a:ext>
            </a:extLst>
          </p:cNvPr>
          <p:cNvSpPr txBox="1"/>
          <p:nvPr/>
        </p:nvSpPr>
        <p:spPr>
          <a:xfrm>
            <a:off x="11374068" y="577046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(TN)</a:t>
            </a:r>
          </a:p>
        </p:txBody>
      </p:sp>
    </p:spTree>
    <p:extLst>
      <p:ext uri="{BB962C8B-B14F-4D97-AF65-F5344CB8AC3E}">
        <p14:creationId xmlns:p14="http://schemas.microsoft.com/office/powerpoint/2010/main" val="271246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387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Aharoni</vt:lpstr>
      <vt:lpstr>Arial</vt:lpstr>
      <vt:lpstr>Bodoni MT Black</vt:lpstr>
      <vt:lpstr>Calibri</vt:lpstr>
      <vt:lpstr>Calibri Light</vt:lpstr>
      <vt:lpstr>Wingdings</vt:lpstr>
      <vt:lpstr>Office Theme</vt:lpstr>
      <vt:lpstr>JARVIS</vt:lpstr>
      <vt:lpstr>Table of Contents</vt:lpstr>
      <vt:lpstr>    Introduction</vt:lpstr>
      <vt:lpstr>Recap</vt:lpstr>
      <vt:lpstr>Decoding HTML</vt:lpstr>
      <vt:lpstr>Tokenization</vt:lpstr>
      <vt:lpstr>Demo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Izzy</dc:creator>
  <cp:lastModifiedBy>Isaura Melgar</cp:lastModifiedBy>
  <cp:revision>3</cp:revision>
  <dcterms:created xsi:type="dcterms:W3CDTF">2021-12-07T02:22:56Z</dcterms:created>
  <dcterms:modified xsi:type="dcterms:W3CDTF">2021-12-08T21:15:50Z</dcterms:modified>
</cp:coreProperties>
</file>