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57" r:id="rId6"/>
    <p:sldId id="258" r:id="rId7"/>
    <p:sldId id="259" r:id="rId8"/>
    <p:sldId id="260" r:id="rId9"/>
    <p:sldId id="266" r:id="rId10"/>
    <p:sldId id="265"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97" d="100"/>
          <a:sy n="97" d="100"/>
        </p:scale>
        <p:origin x="101"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Leung" userId="7aea90485852faf2" providerId="LiveId" clId="{AC5961C7-240F-4CB7-8192-ED4A6612BE07}"/>
    <pc:docChg chg="undo custSel addSld delSld modSld sldOrd">
      <pc:chgData name="Tony Leung" userId="7aea90485852faf2" providerId="LiveId" clId="{AC5961C7-240F-4CB7-8192-ED4A6612BE07}" dt="2023-12-04T01:16:28.441" v="934"/>
      <pc:docMkLst>
        <pc:docMk/>
      </pc:docMkLst>
      <pc:sldChg chg="modSp mod">
        <pc:chgData name="Tony Leung" userId="7aea90485852faf2" providerId="LiveId" clId="{AC5961C7-240F-4CB7-8192-ED4A6612BE07}" dt="2023-12-03T22:30:22.354" v="481" actId="20577"/>
        <pc:sldMkLst>
          <pc:docMk/>
          <pc:sldMk cId="3754664940" sldId="256"/>
        </pc:sldMkLst>
        <pc:spChg chg="mod">
          <ac:chgData name="Tony Leung" userId="7aea90485852faf2" providerId="LiveId" clId="{AC5961C7-240F-4CB7-8192-ED4A6612BE07}" dt="2023-12-03T22:30:22.354" v="481" actId="20577"/>
          <ac:spMkLst>
            <pc:docMk/>
            <pc:sldMk cId="3754664940" sldId="256"/>
            <ac:spMk id="2" creationId="{8DE5CD8D-E704-46A1-BC3E-9A644A9FFD4E}"/>
          </ac:spMkLst>
        </pc:spChg>
      </pc:sldChg>
      <pc:sldChg chg="modSp mod">
        <pc:chgData name="Tony Leung" userId="7aea90485852faf2" providerId="LiveId" clId="{AC5961C7-240F-4CB7-8192-ED4A6612BE07}" dt="2023-12-04T00:47:20.804" v="859" actId="20577"/>
        <pc:sldMkLst>
          <pc:docMk/>
          <pc:sldMk cId="2194233190" sldId="257"/>
        </pc:sldMkLst>
        <pc:spChg chg="mod">
          <ac:chgData name="Tony Leung" userId="7aea90485852faf2" providerId="LiveId" clId="{AC5961C7-240F-4CB7-8192-ED4A6612BE07}" dt="2023-12-04T00:47:20.804" v="859" actId="20577"/>
          <ac:spMkLst>
            <pc:docMk/>
            <pc:sldMk cId="2194233190" sldId="257"/>
            <ac:spMk id="3" creationId="{9F541FAF-730D-47FE-9638-C05616C31320}"/>
          </ac:spMkLst>
        </pc:spChg>
      </pc:sldChg>
      <pc:sldChg chg="modSp mod">
        <pc:chgData name="Tony Leung" userId="7aea90485852faf2" providerId="LiveId" clId="{AC5961C7-240F-4CB7-8192-ED4A6612BE07}" dt="2023-12-03T23:55:26.036" v="565" actId="5793"/>
        <pc:sldMkLst>
          <pc:docMk/>
          <pc:sldMk cId="3396514123" sldId="258"/>
        </pc:sldMkLst>
        <pc:spChg chg="mod">
          <ac:chgData name="Tony Leung" userId="7aea90485852faf2" providerId="LiveId" clId="{AC5961C7-240F-4CB7-8192-ED4A6612BE07}" dt="2023-12-03T23:55:26.036" v="565" actId="5793"/>
          <ac:spMkLst>
            <pc:docMk/>
            <pc:sldMk cId="3396514123" sldId="258"/>
            <ac:spMk id="3" creationId="{9F541FAF-730D-47FE-9638-C05616C31320}"/>
          </ac:spMkLst>
        </pc:spChg>
      </pc:sldChg>
      <pc:sldChg chg="modSp add mod ord">
        <pc:chgData name="Tony Leung" userId="7aea90485852faf2" providerId="LiveId" clId="{AC5961C7-240F-4CB7-8192-ED4A6612BE07}" dt="2023-12-03T23:56:08.636" v="573" actId="27636"/>
        <pc:sldMkLst>
          <pc:docMk/>
          <pc:sldMk cId="4093975250" sldId="259"/>
        </pc:sldMkLst>
        <pc:spChg chg="mod">
          <ac:chgData name="Tony Leung" userId="7aea90485852faf2" providerId="LiveId" clId="{AC5961C7-240F-4CB7-8192-ED4A6612BE07}" dt="2023-12-03T23:55:49.530" v="567" actId="6549"/>
          <ac:spMkLst>
            <pc:docMk/>
            <pc:sldMk cId="4093975250" sldId="259"/>
            <ac:spMk id="2" creationId="{A389EA88-8D83-4F3F-A4C1-4B16E2377F9E}"/>
          </ac:spMkLst>
        </pc:spChg>
        <pc:spChg chg="mod">
          <ac:chgData name="Tony Leung" userId="7aea90485852faf2" providerId="LiveId" clId="{AC5961C7-240F-4CB7-8192-ED4A6612BE07}" dt="2023-12-03T23:56:08.636" v="573" actId="27636"/>
          <ac:spMkLst>
            <pc:docMk/>
            <pc:sldMk cId="4093975250" sldId="259"/>
            <ac:spMk id="3" creationId="{9F541FAF-730D-47FE-9638-C05616C31320}"/>
          </ac:spMkLst>
        </pc:spChg>
      </pc:sldChg>
      <pc:sldChg chg="modSp add del mod">
        <pc:chgData name="Tony Leung" userId="7aea90485852faf2" providerId="LiveId" clId="{AC5961C7-240F-4CB7-8192-ED4A6612BE07}" dt="2023-10-29T19:19:54.693" v="193" actId="2696"/>
        <pc:sldMkLst>
          <pc:docMk/>
          <pc:sldMk cId="1690051070" sldId="260"/>
        </pc:sldMkLst>
        <pc:spChg chg="mod">
          <ac:chgData name="Tony Leung" userId="7aea90485852faf2" providerId="LiveId" clId="{AC5961C7-240F-4CB7-8192-ED4A6612BE07}" dt="2023-10-29T19:16:11.384" v="109" actId="21"/>
          <ac:spMkLst>
            <pc:docMk/>
            <pc:sldMk cId="1690051070" sldId="260"/>
            <ac:spMk id="3" creationId="{9F541FAF-730D-47FE-9638-C05616C31320}"/>
          </ac:spMkLst>
        </pc:spChg>
      </pc:sldChg>
      <pc:sldChg chg="modSp add mod">
        <pc:chgData name="Tony Leung" userId="7aea90485852faf2" providerId="LiveId" clId="{AC5961C7-240F-4CB7-8192-ED4A6612BE07}" dt="2023-12-04T01:16:17.199" v="931" actId="27636"/>
        <pc:sldMkLst>
          <pc:docMk/>
          <pc:sldMk cId="4071176455" sldId="260"/>
        </pc:sldMkLst>
        <pc:spChg chg="mod">
          <ac:chgData name="Tony Leung" userId="7aea90485852faf2" providerId="LiveId" clId="{AC5961C7-240F-4CB7-8192-ED4A6612BE07}" dt="2023-12-03T23:58:14.977" v="603" actId="20577"/>
          <ac:spMkLst>
            <pc:docMk/>
            <pc:sldMk cId="4071176455" sldId="260"/>
            <ac:spMk id="2" creationId="{A389EA88-8D83-4F3F-A4C1-4B16E2377F9E}"/>
          </ac:spMkLst>
        </pc:spChg>
        <pc:spChg chg="mod">
          <ac:chgData name="Tony Leung" userId="7aea90485852faf2" providerId="LiveId" clId="{AC5961C7-240F-4CB7-8192-ED4A6612BE07}" dt="2023-12-04T01:16:17.199" v="931" actId="27636"/>
          <ac:spMkLst>
            <pc:docMk/>
            <pc:sldMk cId="4071176455" sldId="260"/>
            <ac:spMk id="3" creationId="{9F541FAF-730D-47FE-9638-C05616C31320}"/>
          </ac:spMkLst>
        </pc:spChg>
      </pc:sldChg>
      <pc:sldChg chg="modSp add del mod">
        <pc:chgData name="Tony Leung" userId="7aea90485852faf2" providerId="LiveId" clId="{AC5961C7-240F-4CB7-8192-ED4A6612BE07}" dt="2023-12-04T01:16:20.668" v="932" actId="2696"/>
        <pc:sldMkLst>
          <pc:docMk/>
          <pc:sldMk cId="3197593583" sldId="261"/>
        </pc:sldMkLst>
        <pc:spChg chg="mod">
          <ac:chgData name="Tony Leung" userId="7aea90485852faf2" providerId="LiveId" clId="{AC5961C7-240F-4CB7-8192-ED4A6612BE07}" dt="2023-12-04T01:16:01.206" v="925"/>
          <ac:spMkLst>
            <pc:docMk/>
            <pc:sldMk cId="3197593583" sldId="261"/>
            <ac:spMk id="2" creationId="{A389EA88-8D83-4F3F-A4C1-4B16E2377F9E}"/>
          </ac:spMkLst>
        </pc:spChg>
        <pc:spChg chg="mod">
          <ac:chgData name="Tony Leung" userId="7aea90485852faf2" providerId="LiveId" clId="{AC5961C7-240F-4CB7-8192-ED4A6612BE07}" dt="2023-12-04T01:16:11.004" v="926" actId="21"/>
          <ac:spMkLst>
            <pc:docMk/>
            <pc:sldMk cId="3197593583" sldId="261"/>
            <ac:spMk id="3" creationId="{9F541FAF-730D-47FE-9638-C05616C31320}"/>
          </ac:spMkLst>
        </pc:spChg>
      </pc:sldChg>
      <pc:sldChg chg="addSp delSp modSp add del mod">
        <pc:chgData name="Tony Leung" userId="7aea90485852faf2" providerId="LiveId" clId="{AC5961C7-240F-4CB7-8192-ED4A6612BE07}" dt="2023-12-04T00:01:36.379" v="634" actId="2696"/>
        <pc:sldMkLst>
          <pc:docMk/>
          <pc:sldMk cId="1172318543" sldId="262"/>
        </pc:sldMkLst>
        <pc:spChg chg="mod">
          <ac:chgData name="Tony Leung" userId="7aea90485852faf2" providerId="LiveId" clId="{AC5961C7-240F-4CB7-8192-ED4A6612BE07}" dt="2023-10-29T19:27:58.255" v="266" actId="6549"/>
          <ac:spMkLst>
            <pc:docMk/>
            <pc:sldMk cId="1172318543" sldId="262"/>
            <ac:spMk id="2" creationId="{A389EA88-8D83-4F3F-A4C1-4B16E2377F9E}"/>
          </ac:spMkLst>
        </pc:spChg>
        <pc:spChg chg="del mod">
          <ac:chgData name="Tony Leung" userId="7aea90485852faf2" providerId="LiveId" clId="{AC5961C7-240F-4CB7-8192-ED4A6612BE07}" dt="2023-10-29T19:27:55.528" v="265" actId="22"/>
          <ac:spMkLst>
            <pc:docMk/>
            <pc:sldMk cId="1172318543" sldId="262"/>
            <ac:spMk id="3" creationId="{9F541FAF-730D-47FE-9638-C05616C31320}"/>
          </ac:spMkLst>
        </pc:spChg>
        <pc:picChg chg="add mod ord">
          <ac:chgData name="Tony Leung" userId="7aea90485852faf2" providerId="LiveId" clId="{AC5961C7-240F-4CB7-8192-ED4A6612BE07}" dt="2023-10-29T19:28:04.621" v="269" actId="1076"/>
          <ac:picMkLst>
            <pc:docMk/>
            <pc:sldMk cId="1172318543" sldId="262"/>
            <ac:picMk id="5" creationId="{E6481488-E342-2EE5-70D9-609F9379A05B}"/>
          </ac:picMkLst>
        </pc:picChg>
      </pc:sldChg>
      <pc:sldChg chg="addSp delSp modSp add del mod">
        <pc:chgData name="Tony Leung" userId="7aea90485852faf2" providerId="LiveId" clId="{AC5961C7-240F-4CB7-8192-ED4A6612BE07}" dt="2023-12-04T00:01:38.989" v="635" actId="2696"/>
        <pc:sldMkLst>
          <pc:docMk/>
          <pc:sldMk cId="310052161" sldId="263"/>
        </pc:sldMkLst>
        <pc:spChg chg="del">
          <ac:chgData name="Tony Leung" userId="7aea90485852faf2" providerId="LiveId" clId="{AC5961C7-240F-4CB7-8192-ED4A6612BE07}" dt="2023-10-29T19:48:14.103" v="300" actId="478"/>
          <ac:spMkLst>
            <pc:docMk/>
            <pc:sldMk cId="310052161" sldId="263"/>
            <ac:spMk id="2" creationId="{A389EA88-8D83-4F3F-A4C1-4B16E2377F9E}"/>
          </ac:spMkLst>
        </pc:spChg>
        <pc:spChg chg="add del mod">
          <ac:chgData name="Tony Leung" userId="7aea90485852faf2" providerId="LiveId" clId="{AC5961C7-240F-4CB7-8192-ED4A6612BE07}" dt="2023-10-29T19:48:06.660" v="298" actId="22"/>
          <ac:spMkLst>
            <pc:docMk/>
            <pc:sldMk cId="310052161" sldId="263"/>
            <ac:spMk id="4" creationId="{C0BAE1F7-102B-081B-DFED-B922F995D233}"/>
          </ac:spMkLst>
        </pc:spChg>
        <pc:picChg chg="del">
          <ac:chgData name="Tony Leung" userId="7aea90485852faf2" providerId="LiveId" clId="{AC5961C7-240F-4CB7-8192-ED4A6612BE07}" dt="2023-10-29T19:47:14.107" v="294" actId="478"/>
          <ac:picMkLst>
            <pc:docMk/>
            <pc:sldMk cId="310052161" sldId="263"/>
            <ac:picMk id="5" creationId="{E6481488-E342-2EE5-70D9-609F9379A05B}"/>
          </ac:picMkLst>
        </pc:picChg>
        <pc:picChg chg="add mod">
          <ac:chgData name="Tony Leung" userId="7aea90485852faf2" providerId="LiveId" clId="{AC5961C7-240F-4CB7-8192-ED4A6612BE07}" dt="2023-10-29T19:47:18.153" v="297" actId="14100"/>
          <ac:picMkLst>
            <pc:docMk/>
            <pc:sldMk cId="310052161" sldId="263"/>
            <ac:picMk id="7" creationId="{4E0606C5-CC38-41E6-A4D5-EE5F4F95CC01}"/>
          </ac:picMkLst>
        </pc:picChg>
        <pc:picChg chg="add mod ord">
          <ac:chgData name="Tony Leung" userId="7aea90485852faf2" providerId="LiveId" clId="{AC5961C7-240F-4CB7-8192-ED4A6612BE07}" dt="2023-10-29T19:48:09.380" v="299" actId="1076"/>
          <ac:picMkLst>
            <pc:docMk/>
            <pc:sldMk cId="310052161" sldId="263"/>
            <ac:picMk id="11" creationId="{75449DB8-FEF3-FF85-4E70-25AC6D069512}"/>
          </ac:picMkLst>
        </pc:picChg>
      </pc:sldChg>
      <pc:sldChg chg="add del">
        <pc:chgData name="Tony Leung" userId="7aea90485852faf2" providerId="LiveId" clId="{AC5961C7-240F-4CB7-8192-ED4A6612BE07}" dt="2023-10-29T19:48:38.007" v="302" actId="2696"/>
        <pc:sldMkLst>
          <pc:docMk/>
          <pc:sldMk cId="3787961790" sldId="264"/>
        </pc:sldMkLst>
      </pc:sldChg>
      <pc:sldChg chg="addSp delSp modSp add mod ord">
        <pc:chgData name="Tony Leung" userId="7aea90485852faf2" providerId="LiveId" clId="{AC5961C7-240F-4CB7-8192-ED4A6612BE07}" dt="2023-12-04T00:18:44.217" v="732" actId="255"/>
        <pc:sldMkLst>
          <pc:docMk/>
          <pc:sldMk cId="3913014406" sldId="264"/>
        </pc:sldMkLst>
        <pc:spChg chg="mod">
          <ac:chgData name="Tony Leung" userId="7aea90485852faf2" providerId="LiveId" clId="{AC5961C7-240F-4CB7-8192-ED4A6612BE07}" dt="2023-12-04T00:09:45.041" v="689" actId="120"/>
          <ac:spMkLst>
            <pc:docMk/>
            <pc:sldMk cId="3913014406" sldId="264"/>
            <ac:spMk id="2" creationId="{A389EA88-8D83-4F3F-A4C1-4B16E2377F9E}"/>
          </ac:spMkLst>
        </pc:spChg>
        <pc:spChg chg="mod">
          <ac:chgData name="Tony Leung" userId="7aea90485852faf2" providerId="LiveId" clId="{AC5961C7-240F-4CB7-8192-ED4A6612BE07}" dt="2023-12-04T00:18:44.217" v="732" actId="255"/>
          <ac:spMkLst>
            <pc:docMk/>
            <pc:sldMk cId="3913014406" sldId="264"/>
            <ac:spMk id="3" creationId="{9F541FAF-730D-47FE-9638-C05616C31320}"/>
          </ac:spMkLst>
        </pc:spChg>
        <pc:spChg chg="add del mod">
          <ac:chgData name="Tony Leung" userId="7aea90485852faf2" providerId="LiveId" clId="{AC5961C7-240F-4CB7-8192-ED4A6612BE07}" dt="2023-10-29T20:08:12.850" v="382"/>
          <ac:spMkLst>
            <pc:docMk/>
            <pc:sldMk cId="3913014406" sldId="264"/>
            <ac:spMk id="4" creationId="{EBDF89BC-D8D3-DC1C-4CED-8FB9D827970E}"/>
          </ac:spMkLst>
        </pc:spChg>
        <pc:spChg chg="add del mod">
          <ac:chgData name="Tony Leung" userId="7aea90485852faf2" providerId="LiveId" clId="{AC5961C7-240F-4CB7-8192-ED4A6612BE07}" dt="2023-10-29T20:08:06.835" v="377"/>
          <ac:spMkLst>
            <pc:docMk/>
            <pc:sldMk cId="3913014406" sldId="264"/>
            <ac:spMk id="5" creationId="{7BB4F0F0-3A24-9C46-F033-AF6DD13CBFF5}"/>
          </ac:spMkLst>
        </pc:spChg>
        <pc:spChg chg="add del mod">
          <ac:chgData name="Tony Leung" userId="7aea90485852faf2" providerId="LiveId" clId="{AC5961C7-240F-4CB7-8192-ED4A6612BE07}" dt="2023-10-29T20:10:45.273" v="423" actId="478"/>
          <ac:spMkLst>
            <pc:docMk/>
            <pc:sldMk cId="3913014406" sldId="264"/>
            <ac:spMk id="6" creationId="{3DE816A0-265C-5B71-E71F-6094F399B867}"/>
          </ac:spMkLst>
        </pc:spChg>
        <pc:spChg chg="add del">
          <ac:chgData name="Tony Leung" userId="7aea90485852faf2" providerId="LiveId" clId="{AC5961C7-240F-4CB7-8192-ED4A6612BE07}" dt="2023-10-29T20:08:47.100" v="392"/>
          <ac:spMkLst>
            <pc:docMk/>
            <pc:sldMk cId="3913014406" sldId="264"/>
            <ac:spMk id="7" creationId="{024A3D93-C8D0-F437-9280-DBED611E27BA}"/>
          </ac:spMkLst>
        </pc:spChg>
        <pc:spChg chg="add mod">
          <ac:chgData name="Tony Leung" userId="7aea90485852faf2" providerId="LiveId" clId="{AC5961C7-240F-4CB7-8192-ED4A6612BE07}" dt="2023-10-29T20:09:21.176" v="403" actId="21"/>
          <ac:spMkLst>
            <pc:docMk/>
            <pc:sldMk cId="3913014406" sldId="264"/>
            <ac:spMk id="9" creationId="{3BB2BD2C-904F-7B0A-45AD-0B3A1A50CB07}"/>
          </ac:spMkLst>
        </pc:spChg>
        <pc:spChg chg="add del">
          <ac:chgData name="Tony Leung" userId="7aea90485852faf2" providerId="LiveId" clId="{AC5961C7-240F-4CB7-8192-ED4A6612BE07}" dt="2023-10-29T20:09:57.618" v="410"/>
          <ac:spMkLst>
            <pc:docMk/>
            <pc:sldMk cId="3913014406" sldId="264"/>
            <ac:spMk id="11" creationId="{A5F4D1BA-3E83-8A6F-169A-030CA98CAEAB}"/>
          </ac:spMkLst>
        </pc:spChg>
        <pc:spChg chg="add mod">
          <ac:chgData name="Tony Leung" userId="7aea90485852faf2" providerId="LiveId" clId="{AC5961C7-240F-4CB7-8192-ED4A6612BE07}" dt="2023-10-29T20:10:13.137" v="414" actId="21"/>
          <ac:spMkLst>
            <pc:docMk/>
            <pc:sldMk cId="3913014406" sldId="264"/>
            <ac:spMk id="13" creationId="{06501B5D-BCBE-4DF4-7A79-686FEAFD84A3}"/>
          </ac:spMkLst>
        </pc:spChg>
        <pc:picChg chg="add del mod">
          <ac:chgData name="Tony Leung" userId="7aea90485852faf2" providerId="LiveId" clId="{AC5961C7-240F-4CB7-8192-ED4A6612BE07}" dt="2023-12-04T00:11:22.107" v="706" actId="478"/>
          <ac:picMkLst>
            <pc:docMk/>
            <pc:sldMk cId="3913014406" sldId="264"/>
            <ac:picMk id="15" creationId="{C31511BC-4BB2-39C9-E080-F24D3D959D96}"/>
          </ac:picMkLst>
        </pc:picChg>
      </pc:sldChg>
      <pc:sldChg chg="addSp delSp modSp add mod ord">
        <pc:chgData name="Tony Leung" userId="7aea90485852faf2" providerId="LiveId" clId="{AC5961C7-240F-4CB7-8192-ED4A6612BE07}" dt="2023-12-04T00:54:56.392" v="897"/>
        <pc:sldMkLst>
          <pc:docMk/>
          <pc:sldMk cId="2391370348" sldId="265"/>
        </pc:sldMkLst>
        <pc:spChg chg="add mod">
          <ac:chgData name="Tony Leung" userId="7aea90485852faf2" providerId="LiveId" clId="{AC5961C7-240F-4CB7-8192-ED4A6612BE07}" dt="2023-12-04T00:19:57.381" v="735"/>
          <ac:spMkLst>
            <pc:docMk/>
            <pc:sldMk cId="2391370348" sldId="265"/>
            <ac:spMk id="2" creationId="{7F3CF7C0-A741-8748-EDB4-553C95ADBD36}"/>
          </ac:spMkLst>
        </pc:spChg>
        <pc:spChg chg="del">
          <ac:chgData name="Tony Leung" userId="7aea90485852faf2" providerId="LiveId" clId="{AC5961C7-240F-4CB7-8192-ED4A6612BE07}" dt="2023-10-29T20:11:17.916" v="428" actId="478"/>
          <ac:spMkLst>
            <pc:docMk/>
            <pc:sldMk cId="2391370348" sldId="265"/>
            <ac:spMk id="2" creationId="{A389EA88-8D83-4F3F-A4C1-4B16E2377F9E}"/>
          </ac:spMkLst>
        </pc:spChg>
        <pc:spChg chg="del">
          <ac:chgData name="Tony Leung" userId="7aea90485852faf2" providerId="LiveId" clId="{AC5961C7-240F-4CB7-8192-ED4A6612BE07}" dt="2023-10-29T20:11:19.662" v="429" actId="478"/>
          <ac:spMkLst>
            <pc:docMk/>
            <pc:sldMk cId="2391370348" sldId="265"/>
            <ac:spMk id="3" creationId="{9F541FAF-730D-47FE-9638-C05616C31320}"/>
          </ac:spMkLst>
        </pc:spChg>
        <pc:spChg chg="add del mod">
          <ac:chgData name="Tony Leung" userId="7aea90485852faf2" providerId="LiveId" clId="{AC5961C7-240F-4CB7-8192-ED4A6612BE07}" dt="2023-10-29T20:11:25.780" v="432" actId="478"/>
          <ac:spMkLst>
            <pc:docMk/>
            <pc:sldMk cId="2391370348" sldId="265"/>
            <ac:spMk id="5" creationId="{AC53E0FE-237E-3AB9-58A4-F21EB5B2A31A}"/>
          </ac:spMkLst>
        </pc:spChg>
        <pc:spChg chg="add mod">
          <ac:chgData name="Tony Leung" userId="7aea90485852faf2" providerId="LiveId" clId="{AC5961C7-240F-4CB7-8192-ED4A6612BE07}" dt="2023-12-04T00:21:43.515" v="746"/>
          <ac:spMkLst>
            <pc:docMk/>
            <pc:sldMk cId="2391370348" sldId="265"/>
            <ac:spMk id="6" creationId="{7FF63B7B-3536-F575-A912-1B3155D1B257}"/>
          </ac:spMkLst>
        </pc:spChg>
        <pc:spChg chg="add del mod">
          <ac:chgData name="Tony Leung" userId="7aea90485852faf2" providerId="LiveId" clId="{AC5961C7-240F-4CB7-8192-ED4A6612BE07}" dt="2023-10-29T20:11:23.244" v="430" actId="478"/>
          <ac:spMkLst>
            <pc:docMk/>
            <pc:sldMk cId="2391370348" sldId="265"/>
            <ac:spMk id="7" creationId="{365EC894-1672-3D8A-DAFA-1F7FDD91023A}"/>
          </ac:spMkLst>
        </pc:spChg>
        <pc:picChg chg="add mod">
          <ac:chgData name="Tony Leung" userId="7aea90485852faf2" providerId="LiveId" clId="{AC5961C7-240F-4CB7-8192-ED4A6612BE07}" dt="2023-12-04T00:20:29.467" v="740" actId="1076"/>
          <ac:picMkLst>
            <pc:docMk/>
            <pc:sldMk cId="2391370348" sldId="265"/>
            <ac:picMk id="4" creationId="{050F72F9-5C74-2FE5-DBC6-CE9B5EAC9D33}"/>
          </ac:picMkLst>
        </pc:picChg>
        <pc:picChg chg="add del mod">
          <ac:chgData name="Tony Leung" userId="7aea90485852faf2" providerId="LiveId" clId="{AC5961C7-240F-4CB7-8192-ED4A6612BE07}" dt="2023-12-04T00:18:51.778" v="733" actId="478"/>
          <ac:picMkLst>
            <pc:docMk/>
            <pc:sldMk cId="2391370348" sldId="265"/>
            <ac:picMk id="14" creationId="{CE0A8ED1-1AB3-C1EE-D6EA-248904EAF406}"/>
          </ac:picMkLst>
        </pc:picChg>
        <pc:picChg chg="del">
          <ac:chgData name="Tony Leung" userId="7aea90485852faf2" providerId="LiveId" clId="{AC5961C7-240F-4CB7-8192-ED4A6612BE07}" dt="2023-10-29T20:11:24.381" v="431" actId="478"/>
          <ac:picMkLst>
            <pc:docMk/>
            <pc:sldMk cId="2391370348" sldId="265"/>
            <ac:picMk id="15" creationId="{C31511BC-4BB2-39C9-E080-F24D3D959D96}"/>
          </ac:picMkLst>
        </pc:picChg>
        <pc:picChg chg="add del mod">
          <ac:chgData name="Tony Leung" userId="7aea90485852faf2" providerId="LiveId" clId="{AC5961C7-240F-4CB7-8192-ED4A6612BE07}" dt="2023-12-04T00:18:52.267" v="734" actId="478"/>
          <ac:picMkLst>
            <pc:docMk/>
            <pc:sldMk cId="2391370348" sldId="265"/>
            <ac:picMk id="17" creationId="{E8B790D7-D5DA-CE74-58B2-491720E6EBD8}"/>
          </ac:picMkLst>
        </pc:picChg>
      </pc:sldChg>
      <pc:sldChg chg="addSp delSp modSp add mod ord">
        <pc:chgData name="Tony Leung" userId="7aea90485852faf2" providerId="LiveId" clId="{AC5961C7-240F-4CB7-8192-ED4A6612BE07}" dt="2023-12-04T01:16:28.441" v="934"/>
        <pc:sldMkLst>
          <pc:docMk/>
          <pc:sldMk cId="2259173479" sldId="266"/>
        </pc:sldMkLst>
        <pc:spChg chg="add mod">
          <ac:chgData name="Tony Leung" userId="7aea90485852faf2" providerId="LiveId" clId="{AC5961C7-240F-4CB7-8192-ED4A6612BE07}" dt="2023-12-04T00:57:50.120" v="920" actId="2711"/>
          <ac:spMkLst>
            <pc:docMk/>
            <pc:sldMk cId="2259173479" sldId="266"/>
            <ac:spMk id="2" creationId="{B819A254-A457-3BE1-5ABF-7F47F3D5937F}"/>
          </ac:spMkLst>
        </pc:spChg>
        <pc:spChg chg="add del mod">
          <ac:chgData name="Tony Leung" userId="7aea90485852faf2" providerId="LiveId" clId="{AC5961C7-240F-4CB7-8192-ED4A6612BE07}" dt="2023-12-04T00:23:11.657" v="750"/>
          <ac:spMkLst>
            <pc:docMk/>
            <pc:sldMk cId="2259173479" sldId="266"/>
            <ac:spMk id="4" creationId="{CD2436A8-BACA-B345-0C48-42D3D2D3CD97}"/>
          </ac:spMkLst>
        </pc:spChg>
        <pc:picChg chg="add mod">
          <ac:chgData name="Tony Leung" userId="7aea90485852faf2" providerId="LiveId" clId="{AC5961C7-240F-4CB7-8192-ED4A6612BE07}" dt="2023-12-04T00:57:54.754" v="922" actId="1076"/>
          <ac:picMkLst>
            <pc:docMk/>
            <pc:sldMk cId="2259173479" sldId="266"/>
            <ac:picMk id="3" creationId="{717C58EF-FDC1-1DE5-8517-09403B5E96AE}"/>
          </ac:picMkLst>
        </pc:picChg>
        <pc:picChg chg="add del mod">
          <ac:chgData name="Tony Leung" userId="7aea90485852faf2" providerId="LiveId" clId="{AC5961C7-240F-4CB7-8192-ED4A6612BE07}" dt="2023-12-04T00:20:37.947" v="744" actId="478"/>
          <ac:picMkLst>
            <pc:docMk/>
            <pc:sldMk cId="2259173479" sldId="266"/>
            <ac:picMk id="3" creationId="{73F65844-D692-FC59-143C-F86430ECFC6C}"/>
          </ac:picMkLst>
        </pc:picChg>
        <pc:picChg chg="del">
          <ac:chgData name="Tony Leung" userId="7aea90485852faf2" providerId="LiveId" clId="{AC5961C7-240F-4CB7-8192-ED4A6612BE07}" dt="2023-10-29T20:12:01.160" v="440" actId="478"/>
          <ac:picMkLst>
            <pc:docMk/>
            <pc:sldMk cId="2259173479" sldId="266"/>
            <ac:picMk id="14" creationId="{CE0A8ED1-1AB3-C1EE-D6EA-248904EAF406}"/>
          </ac:picMkLst>
        </pc:picChg>
        <pc:picChg chg="del">
          <ac:chgData name="Tony Leung" userId="7aea90485852faf2" providerId="LiveId" clId="{AC5961C7-240F-4CB7-8192-ED4A6612BE07}" dt="2023-10-29T20:12:00.719" v="439" actId="478"/>
          <ac:picMkLst>
            <pc:docMk/>
            <pc:sldMk cId="2259173479" sldId="266"/>
            <ac:picMk id="17" creationId="{E8B790D7-D5DA-CE74-58B2-491720E6EBD8}"/>
          </ac:picMkLst>
        </pc:picChg>
        <pc:picChg chg="add del mod">
          <ac:chgData name="Tony Leung" userId="7aea90485852faf2" providerId="LiveId" clId="{AC5961C7-240F-4CB7-8192-ED4A6612BE07}" dt="2023-12-04T00:20:37.564" v="743" actId="478"/>
          <ac:picMkLst>
            <pc:docMk/>
            <pc:sldMk cId="2259173479" sldId="266"/>
            <ac:picMk id="2050" creationId="{FC160D9F-31F6-DC2D-3A64-575FCBD9049C}"/>
          </ac:picMkLst>
        </pc:picChg>
        <pc:picChg chg="add del mod">
          <ac:chgData name="Tony Leung" userId="7aea90485852faf2" providerId="LiveId" clId="{AC5961C7-240F-4CB7-8192-ED4A6612BE07}" dt="2023-10-29T20:12:13.732" v="448"/>
          <ac:picMkLst>
            <pc:docMk/>
            <pc:sldMk cId="2259173479" sldId="266"/>
            <ac:picMk id="2052" creationId="{F8DF1781-90A1-2639-0F0E-0B14C64FE7AB}"/>
          </ac:picMkLst>
        </pc:picChg>
        <pc:picChg chg="add del mod">
          <ac:chgData name="Tony Leung" userId="7aea90485852faf2" providerId="LiveId" clId="{AC5961C7-240F-4CB7-8192-ED4A6612BE07}" dt="2023-12-04T00:20:38.428" v="745" actId="478"/>
          <ac:picMkLst>
            <pc:docMk/>
            <pc:sldMk cId="2259173479" sldId="266"/>
            <ac:picMk id="2054" creationId="{298453E5-32E1-3B59-C173-C771D0416347}"/>
          </ac:picMkLst>
        </pc:picChg>
      </pc:sldChg>
      <pc:sldChg chg="addSp delSp modSp add del mod ord">
        <pc:chgData name="Tony Leung" userId="7aea90485852faf2" providerId="LiveId" clId="{AC5961C7-240F-4CB7-8192-ED4A6612BE07}" dt="2023-12-04T00:57:36.749" v="917" actId="2696"/>
        <pc:sldMkLst>
          <pc:docMk/>
          <pc:sldMk cId="333324018" sldId="267"/>
        </pc:sldMkLst>
        <pc:spChg chg="del mod">
          <ac:chgData name="Tony Leung" userId="7aea90485852faf2" providerId="LiveId" clId="{AC5961C7-240F-4CB7-8192-ED4A6612BE07}" dt="2023-12-04T00:27:23.776" v="768" actId="478"/>
          <ac:spMkLst>
            <pc:docMk/>
            <pc:sldMk cId="333324018" sldId="267"/>
            <ac:spMk id="2" creationId="{A389EA88-8D83-4F3F-A4C1-4B16E2377F9E}"/>
          </ac:spMkLst>
        </pc:spChg>
        <pc:spChg chg="mod">
          <ac:chgData name="Tony Leung" userId="7aea90485852faf2" providerId="LiveId" clId="{AC5961C7-240F-4CB7-8192-ED4A6612BE07}" dt="2023-12-04T00:57:21.705" v="909" actId="21"/>
          <ac:spMkLst>
            <pc:docMk/>
            <pc:sldMk cId="333324018" sldId="267"/>
            <ac:spMk id="3" creationId="{9F541FAF-730D-47FE-9638-C05616C31320}"/>
          </ac:spMkLst>
        </pc:spChg>
        <pc:picChg chg="add del mod">
          <ac:chgData name="Tony Leung" userId="7aea90485852faf2" providerId="LiveId" clId="{AC5961C7-240F-4CB7-8192-ED4A6612BE07}" dt="2023-12-04T00:27:27.421" v="771" actId="478"/>
          <ac:picMkLst>
            <pc:docMk/>
            <pc:sldMk cId="333324018" sldId="267"/>
            <ac:picMk id="5" creationId="{1AD9C470-0CC0-7CA6-303D-BBE965E5F118}"/>
          </ac:picMkLst>
        </pc:picChg>
        <pc:picChg chg="add del mod">
          <ac:chgData name="Tony Leung" userId="7aea90485852faf2" providerId="LiveId" clId="{AC5961C7-240F-4CB7-8192-ED4A6612BE07}" dt="2023-12-04T00:27:27.007" v="770" actId="478"/>
          <ac:picMkLst>
            <pc:docMk/>
            <pc:sldMk cId="333324018" sldId="267"/>
            <ac:picMk id="7" creationId="{8E8A1353-A866-79A9-7ABC-0D824BC06A74}"/>
          </ac:picMkLst>
        </pc:picChg>
        <pc:picChg chg="del">
          <ac:chgData name="Tony Leung" userId="7aea90485852faf2" providerId="LiveId" clId="{AC5961C7-240F-4CB7-8192-ED4A6612BE07}" dt="2023-10-29T20:14:46.194" v="468" actId="478"/>
          <ac:picMkLst>
            <pc:docMk/>
            <pc:sldMk cId="333324018" sldId="267"/>
            <ac:picMk id="15" creationId="{C31511BC-4BB2-39C9-E080-F24D3D959D96}"/>
          </ac:picMkLst>
        </pc:picChg>
        <pc:picChg chg="add del mod">
          <ac:chgData name="Tony Leung" userId="7aea90485852faf2" providerId="LiveId" clId="{AC5961C7-240F-4CB7-8192-ED4A6612BE07}" dt="2023-12-04T00:28:25.504" v="785"/>
          <ac:picMkLst>
            <pc:docMk/>
            <pc:sldMk cId="333324018" sldId="267"/>
            <ac:picMk id="1026" creationId="{8D5432D0-8732-7A59-3571-0B4DB3206AE2}"/>
          </ac:picMkLst>
        </pc:picChg>
        <pc:picChg chg="add del mod">
          <ac:chgData name="Tony Leung" userId="7aea90485852faf2" providerId="LiveId" clId="{AC5961C7-240F-4CB7-8192-ED4A6612BE07}" dt="2023-12-04T00:57:28.613" v="912" actId="21"/>
          <ac:picMkLst>
            <pc:docMk/>
            <pc:sldMk cId="333324018" sldId="267"/>
            <ac:picMk id="1028" creationId="{2ED38510-7C16-CEB1-E699-442538647890}"/>
          </ac:picMkLst>
        </pc:picChg>
      </pc:sldChg>
      <pc:sldChg chg="new del">
        <pc:chgData name="Tony Leung" userId="7aea90485852faf2" providerId="LiveId" clId="{AC5961C7-240F-4CB7-8192-ED4A6612BE07}" dt="2023-10-29T20:14:30.148" v="461" actId="2696"/>
        <pc:sldMkLst>
          <pc:docMk/>
          <pc:sldMk cId="352163481" sldId="267"/>
        </pc:sldMkLst>
      </pc:sldChg>
      <pc:sldChg chg="add del">
        <pc:chgData name="Tony Leung" userId="7aea90485852faf2" providerId="LiveId" clId="{AC5961C7-240F-4CB7-8192-ED4A6612BE07}" dt="2023-10-29T20:14:19.728" v="459" actId="2696"/>
        <pc:sldMkLst>
          <pc:docMk/>
          <pc:sldMk cId="1393189361" sldId="267"/>
        </pc:sldMkLst>
      </pc:sldChg>
      <pc:sldChg chg="addSp delSp modSp add mod ord">
        <pc:chgData name="Tony Leung" userId="7aea90485852faf2" providerId="LiveId" clId="{AC5961C7-240F-4CB7-8192-ED4A6612BE07}" dt="2023-12-04T00:55:01.614" v="903"/>
        <pc:sldMkLst>
          <pc:docMk/>
          <pc:sldMk cId="770230424" sldId="268"/>
        </pc:sldMkLst>
        <pc:spChg chg="del mod">
          <ac:chgData name="Tony Leung" userId="7aea90485852faf2" providerId="LiveId" clId="{AC5961C7-240F-4CB7-8192-ED4A6612BE07}" dt="2023-12-04T00:31:14.460" v="803" actId="22"/>
          <ac:spMkLst>
            <pc:docMk/>
            <pc:sldMk cId="770230424" sldId="268"/>
            <ac:spMk id="3" creationId="{9F541FAF-730D-47FE-9638-C05616C31320}"/>
          </ac:spMkLst>
        </pc:spChg>
        <pc:picChg chg="add mod ord">
          <ac:chgData name="Tony Leung" userId="7aea90485852faf2" providerId="LiveId" clId="{AC5961C7-240F-4CB7-8192-ED4A6612BE07}" dt="2023-12-04T00:34:43.303" v="814" actId="1076"/>
          <ac:picMkLst>
            <pc:docMk/>
            <pc:sldMk cId="770230424" sldId="268"/>
            <ac:picMk id="4" creationId="{D99FD19C-4035-C2E6-2047-147FE9C371CD}"/>
          </ac:picMkLst>
        </pc:picChg>
        <pc:picChg chg="add mod">
          <ac:chgData name="Tony Leung" userId="7aea90485852faf2" providerId="LiveId" clId="{AC5961C7-240F-4CB7-8192-ED4A6612BE07}" dt="2023-12-04T00:34:44.221" v="815" actId="1076"/>
          <ac:picMkLst>
            <pc:docMk/>
            <pc:sldMk cId="770230424" sldId="268"/>
            <ac:picMk id="6" creationId="{B65B8ACA-C9BD-E37C-B293-227AC81D0F5A}"/>
          </ac:picMkLst>
        </pc:picChg>
        <pc:picChg chg="add mod">
          <ac:chgData name="Tony Leung" userId="7aea90485852faf2" providerId="LiveId" clId="{AC5961C7-240F-4CB7-8192-ED4A6612BE07}" dt="2023-12-04T00:34:19.583" v="808" actId="1076"/>
          <ac:picMkLst>
            <pc:docMk/>
            <pc:sldMk cId="770230424" sldId="268"/>
            <ac:picMk id="11" creationId="{BC73551D-2D55-AC80-D7C1-0A1A548375E1}"/>
          </ac:picMkLst>
        </pc:picChg>
        <pc:picChg chg="add mod">
          <ac:chgData name="Tony Leung" userId="7aea90485852faf2" providerId="LiveId" clId="{AC5961C7-240F-4CB7-8192-ED4A6612BE07}" dt="2023-12-04T00:34:37.914" v="810" actId="1076"/>
          <ac:picMkLst>
            <pc:docMk/>
            <pc:sldMk cId="770230424" sldId="268"/>
            <ac:picMk id="15" creationId="{42C6ACFC-6832-1814-C9DB-70094A5771EF}"/>
          </ac:picMkLst>
        </pc:picChg>
        <pc:picChg chg="del">
          <ac:chgData name="Tony Leung" userId="7aea90485852faf2" providerId="LiveId" clId="{AC5961C7-240F-4CB7-8192-ED4A6612BE07}" dt="2023-12-04T00:31:06.542" v="801" actId="478"/>
          <ac:picMkLst>
            <pc:docMk/>
            <pc:sldMk cId="770230424" sldId="268"/>
            <ac:picMk id="1028" creationId="{2ED38510-7C16-CEB1-E699-442538647890}"/>
          </ac:picMkLst>
        </pc:picChg>
      </pc:sldChg>
      <pc:sldChg chg="new del">
        <pc:chgData name="Tony Leung" userId="7aea90485852faf2" providerId="LiveId" clId="{AC5961C7-240F-4CB7-8192-ED4A6612BE07}" dt="2023-12-04T00:31:00.546" v="799" actId="2696"/>
        <pc:sldMkLst>
          <pc:docMk/>
          <pc:sldMk cId="2525160556" sldId="268"/>
        </pc:sldMkLst>
      </pc:sldChg>
      <pc:sldChg chg="modSp add del mod ord">
        <pc:chgData name="Tony Leung" userId="7aea90485852faf2" providerId="LiveId" clId="{AC5961C7-240F-4CB7-8192-ED4A6612BE07}" dt="2023-12-04T00:58:28.888" v="923" actId="2696"/>
        <pc:sldMkLst>
          <pc:docMk/>
          <pc:sldMk cId="759210992" sldId="269"/>
        </pc:sldMkLst>
        <pc:spChg chg="mod">
          <ac:chgData name="Tony Leung" userId="7aea90485852faf2" providerId="LiveId" clId="{AC5961C7-240F-4CB7-8192-ED4A6612BE07}" dt="2023-12-04T00:35:21.083" v="822" actId="120"/>
          <ac:spMkLst>
            <pc:docMk/>
            <pc:sldMk cId="759210992" sldId="269"/>
            <ac:spMk id="2" creationId="{A389EA88-8D83-4F3F-A4C1-4B16E2377F9E}"/>
          </ac:spMkLst>
        </pc:spChg>
        <pc:spChg chg="mod">
          <ac:chgData name="Tony Leung" userId="7aea90485852faf2" providerId="LiveId" clId="{AC5961C7-240F-4CB7-8192-ED4A6612BE07}" dt="2023-12-04T00:35:23.735" v="823" actId="6549"/>
          <ac:spMkLst>
            <pc:docMk/>
            <pc:sldMk cId="759210992" sldId="269"/>
            <ac:spMk id="3" creationId="{9F541FAF-730D-47FE-9638-C05616C31320}"/>
          </ac:spMkLst>
        </pc:spChg>
      </pc:sldChg>
      <pc:sldChg chg="add del">
        <pc:chgData name="Tony Leung" userId="7aea90485852faf2" providerId="LiveId" clId="{AC5961C7-240F-4CB7-8192-ED4A6612BE07}" dt="2023-12-04T00:35:02.805" v="817" actId="2696"/>
        <pc:sldMkLst>
          <pc:docMk/>
          <pc:sldMk cId="4204299808" sldId="269"/>
        </pc:sldMkLst>
      </pc:sldChg>
      <pc:sldChg chg="modSp add del mod">
        <pc:chgData name="Tony Leung" userId="7aea90485852faf2" providerId="LiveId" clId="{AC5961C7-240F-4CB7-8192-ED4A6612BE07}" dt="2023-12-04T00:41:00.534" v="843" actId="2696"/>
        <pc:sldMkLst>
          <pc:docMk/>
          <pc:sldMk cId="2399725362" sldId="270"/>
        </pc:sldMkLst>
        <pc:spChg chg="mod">
          <ac:chgData name="Tony Leung" userId="7aea90485852faf2" providerId="LiveId" clId="{AC5961C7-240F-4CB7-8192-ED4A6612BE07}" dt="2023-12-04T00:40:00.585" v="842" actId="20577"/>
          <ac:spMkLst>
            <pc:docMk/>
            <pc:sldMk cId="2399725362" sldId="270"/>
            <ac:spMk id="2" creationId="{A389EA88-8D83-4F3F-A4C1-4B16E2377F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12/3/2023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12/3/2023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12/3/2023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12/3/2023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12/3/2023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58532408_Faster_R-CNN_based_Traffic_Sign_Detection_and_Classificat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Autonomous Driving</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CHUN SHING LEUNG</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t>AGENDA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Introduction</a:t>
            </a:r>
          </a:p>
          <a:p>
            <a:pPr>
              <a:lnSpc>
                <a:spcPct val="100000"/>
              </a:lnSpc>
            </a:pPr>
            <a:r>
              <a:rPr lang="en-US" sz="2000" dirty="0"/>
              <a:t>Data Science behind Autonomous Driving</a:t>
            </a:r>
          </a:p>
          <a:p>
            <a:pPr>
              <a:lnSpc>
                <a:spcPct val="100000"/>
              </a:lnSpc>
            </a:pPr>
            <a:r>
              <a:rPr lang="en-US" sz="2000" dirty="0"/>
              <a:t>Example R code – Road sign recognition</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386362"/>
            <a:ext cx="7454077" cy="3832324"/>
          </a:xfrm>
        </p:spPr>
        <p:txBody>
          <a:bodyPr>
            <a:normAutofit/>
          </a:bodyPr>
          <a:lstStyle/>
          <a:p>
            <a:pPr>
              <a:lnSpc>
                <a:spcPct val="100000"/>
              </a:lnSpc>
            </a:pPr>
            <a:r>
              <a:rPr lang="en-US" sz="2000" dirty="0">
                <a:solidFill>
                  <a:srgbClr val="8F8F8F"/>
                </a:solidFill>
                <a:latin typeface="MuseoSans"/>
              </a:rPr>
              <a:t>Autonomous driving refers to the ability of a vehicle to operate without human intervention. </a:t>
            </a:r>
          </a:p>
          <a:p>
            <a:pPr>
              <a:lnSpc>
                <a:spcPct val="100000"/>
              </a:lnSpc>
            </a:pPr>
            <a:r>
              <a:rPr lang="en-US" sz="2000" dirty="0">
                <a:solidFill>
                  <a:srgbClr val="8F8F8F"/>
                </a:solidFill>
                <a:latin typeface="MuseoSans"/>
              </a:rPr>
              <a:t>Self-driving cars are equipped with sensors, cameras, and other technologies that allow them to perceive their environment, monitor important systems, and control navigation</a:t>
            </a:r>
          </a:p>
          <a:p>
            <a:pPr marL="0" indent="0">
              <a:lnSpc>
                <a:spcPct val="100000"/>
              </a:lnSpc>
              <a:buNone/>
            </a:pPr>
            <a:endParaRPr lang="en-US" sz="2400" dirty="0">
              <a:solidFill>
                <a:srgbClr val="8F8F8F"/>
              </a:solidFill>
              <a:latin typeface="MuseoSans"/>
            </a:endParaRPr>
          </a:p>
          <a:p>
            <a:pPr>
              <a:lnSpc>
                <a:spcPct val="100000"/>
              </a:lnSpc>
            </a:pPr>
            <a:endParaRPr lang="en-US" sz="2400" b="0" i="0" dirty="0">
              <a:solidFill>
                <a:srgbClr val="8F8F8F"/>
              </a:solidFill>
              <a:effectLst/>
              <a:latin typeface="MuseoSans"/>
            </a:endParaRPr>
          </a:p>
          <a:p>
            <a:pPr>
              <a:lnSpc>
                <a:spcPct val="100000"/>
              </a:lnSpc>
            </a:pPr>
            <a:endParaRPr lang="en-US" sz="2400" b="0" i="0" dirty="0">
              <a:solidFill>
                <a:srgbClr val="8F8F8F"/>
              </a:solidFill>
              <a:effectLst/>
              <a:latin typeface="MuseoSans"/>
            </a:endParaRPr>
          </a:p>
          <a:p>
            <a:pPr>
              <a:lnSpc>
                <a:spcPct val="100000"/>
              </a:lnSpc>
            </a:pPr>
            <a:endParaRPr lang="en-US" sz="2000" dirty="0"/>
          </a:p>
        </p:txBody>
      </p:sp>
    </p:spTree>
    <p:extLst>
      <p:ext uri="{BB962C8B-B14F-4D97-AF65-F5344CB8AC3E}">
        <p14:creationId xmlns:p14="http://schemas.microsoft.com/office/powerpoint/2010/main" val="33965141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b="0" i="0" dirty="0">
                <a:solidFill>
                  <a:srgbClr val="212529"/>
                </a:solidFill>
                <a:effectLst/>
                <a:latin typeface="Lexend"/>
              </a:rPr>
              <a:t>autonomous driving levels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177144"/>
            <a:ext cx="7454077" cy="4041542"/>
          </a:xfrm>
        </p:spPr>
        <p:txBody>
          <a:bodyPr>
            <a:normAutofit fontScale="92500" lnSpcReduction="10000"/>
          </a:bodyPr>
          <a:lstStyle/>
          <a:p>
            <a:pPr>
              <a:lnSpc>
                <a:spcPct val="100000"/>
              </a:lnSpc>
            </a:pPr>
            <a:r>
              <a:rPr lang="en-US" sz="1600" b="1" i="1" dirty="0">
                <a:solidFill>
                  <a:srgbClr val="444444"/>
                </a:solidFill>
                <a:effectLst/>
                <a:latin typeface="MuseoSans"/>
              </a:rPr>
              <a:t>Level 0 (No Automation): The driver is responsible for all aspects of driving.</a:t>
            </a:r>
          </a:p>
          <a:p>
            <a:pPr>
              <a:lnSpc>
                <a:spcPct val="100000"/>
              </a:lnSpc>
            </a:pPr>
            <a:r>
              <a:rPr lang="en-US" sz="1600" b="1" i="1" dirty="0">
                <a:solidFill>
                  <a:srgbClr val="444444"/>
                </a:solidFill>
                <a:effectLst/>
                <a:latin typeface="MuseoSans"/>
              </a:rPr>
              <a:t>Level 1 (Driver Assistance): The vehicle features a single automated system for driver assistance, such as steering or accelerating (cruise control).</a:t>
            </a:r>
          </a:p>
          <a:p>
            <a:pPr>
              <a:lnSpc>
                <a:spcPct val="100000"/>
              </a:lnSpc>
            </a:pPr>
            <a:r>
              <a:rPr lang="en-US" sz="1600" b="1" i="1" dirty="0">
                <a:solidFill>
                  <a:srgbClr val="444444"/>
                </a:solidFill>
                <a:effectLst/>
                <a:latin typeface="MuseoSans"/>
              </a:rPr>
              <a:t>Level 2 (Partial Driving Automation): The vehicle can control both steering and accelerating/decelerating. However, a human sits in the driver’s seat and can take control of the car at any time.</a:t>
            </a:r>
          </a:p>
          <a:p>
            <a:pPr>
              <a:lnSpc>
                <a:spcPct val="100000"/>
              </a:lnSpc>
            </a:pPr>
            <a:r>
              <a:rPr lang="en-US" sz="1600" b="1" i="1" dirty="0">
                <a:solidFill>
                  <a:srgbClr val="444444"/>
                </a:solidFill>
                <a:effectLst/>
                <a:latin typeface="MuseoSans"/>
              </a:rPr>
              <a:t>Level 3 (Conditional Driving Automation): Level 3 vehicles have “environmental detection” capabilities and can make informed decisions for themselves, such as accelerating past a slow-moving vehicle. But―they still require human override. The driver must remain alert and ready to take control if the system is unable to execute the task.</a:t>
            </a:r>
          </a:p>
          <a:p>
            <a:pPr>
              <a:lnSpc>
                <a:spcPct val="100000"/>
              </a:lnSpc>
            </a:pPr>
            <a:r>
              <a:rPr lang="en-US" sz="1600" b="1" i="1" dirty="0">
                <a:solidFill>
                  <a:srgbClr val="444444"/>
                </a:solidFill>
                <a:effectLst/>
                <a:latin typeface="MuseoSans"/>
              </a:rPr>
              <a:t>Level 4 (High Driving Automation): The vehicle can perform all driving tasks under certain conditions, such as on a highway. However, the driver may still need to take control in certain situations.</a:t>
            </a:r>
          </a:p>
          <a:p>
            <a:pPr>
              <a:lnSpc>
                <a:spcPct val="100000"/>
              </a:lnSpc>
            </a:pPr>
            <a:r>
              <a:rPr lang="en-US" sz="1600" b="1" i="1" dirty="0">
                <a:solidFill>
                  <a:srgbClr val="444444"/>
                </a:solidFill>
                <a:effectLst/>
                <a:latin typeface="MuseoSans"/>
              </a:rPr>
              <a:t>Level 5 (Full Driving Automation): The vehicle can perform all driving tasks under all conditions. There is no need for a human driver</a:t>
            </a:r>
          </a:p>
          <a:p>
            <a:pPr>
              <a:lnSpc>
                <a:spcPct val="100000"/>
              </a:lnSpc>
            </a:pPr>
            <a:endParaRPr lang="en-US" sz="1600" b="1" i="0" dirty="0">
              <a:solidFill>
                <a:srgbClr val="444444"/>
              </a:solidFill>
              <a:effectLst/>
              <a:latin typeface="MuseoSans"/>
            </a:endParaRPr>
          </a:p>
          <a:p>
            <a:pPr>
              <a:lnSpc>
                <a:spcPct val="100000"/>
              </a:lnSpc>
            </a:pPr>
            <a:endParaRPr lang="en-US" sz="2000" dirty="0"/>
          </a:p>
        </p:txBody>
      </p:sp>
    </p:spTree>
    <p:extLst>
      <p:ext uri="{BB962C8B-B14F-4D97-AF65-F5344CB8AC3E}">
        <p14:creationId xmlns:p14="http://schemas.microsoft.com/office/powerpoint/2010/main" val="40939752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b="0" i="0" dirty="0">
                <a:solidFill>
                  <a:srgbClr val="212529"/>
                </a:solidFill>
                <a:effectLst/>
                <a:latin typeface="Lexend"/>
              </a:rPr>
              <a:t>Data Science BEHIND AUTONOMOUS DRIVING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fontScale="92500" lnSpcReduction="10000"/>
          </a:bodyPr>
          <a:lstStyle/>
          <a:p>
            <a:pPr>
              <a:lnSpc>
                <a:spcPct val="100000"/>
              </a:lnSpc>
            </a:pPr>
            <a:r>
              <a:rPr lang="en-US" sz="1700" b="1" dirty="0"/>
              <a:t>Environmental perception: </a:t>
            </a:r>
            <a:r>
              <a:rPr lang="en-US" sz="1700" dirty="0"/>
              <a:t>Autonomous cars use sensors to perceive their environment and detect obstacles, pedestrians, and other vehicles. Data science algorithms are used to process this data and make informed decisions for the car.</a:t>
            </a:r>
          </a:p>
          <a:p>
            <a:pPr>
              <a:lnSpc>
                <a:spcPct val="100000"/>
              </a:lnSpc>
            </a:pPr>
            <a:r>
              <a:rPr lang="en-US" sz="1800" b="1" dirty="0"/>
              <a:t>Machine learning: </a:t>
            </a:r>
            <a:r>
              <a:rPr lang="en-US" sz="1800" dirty="0"/>
              <a:t>Machine learning algorithms are used to train autonomous cars to recognize patterns and make decisions based on the data they collect. For example, deep learning techniques are used for scene classification, path planning, scene understanding, lane and traffic sign recognition, obstacle and pedestrian detection, and motion control.</a:t>
            </a:r>
          </a:p>
          <a:p>
            <a:pPr>
              <a:lnSpc>
                <a:spcPct val="100000"/>
              </a:lnSpc>
            </a:pPr>
            <a:r>
              <a:rPr lang="en-US" sz="1700" b="1" dirty="0"/>
              <a:t>Path planning: </a:t>
            </a:r>
            <a:r>
              <a:rPr lang="en-US" sz="1700" dirty="0"/>
              <a:t>Data science is used to plan the best route for the car to take based on the data collected from sensors and cameras. This includes identifying the optimal speed, lane, and direction.</a:t>
            </a:r>
          </a:p>
        </p:txBody>
      </p:sp>
    </p:spTree>
    <p:extLst>
      <p:ext uri="{BB962C8B-B14F-4D97-AF65-F5344CB8AC3E}">
        <p14:creationId xmlns:p14="http://schemas.microsoft.com/office/powerpoint/2010/main" val="40711764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B819A254-A457-3BE1-5ABF-7F47F3D5937F}"/>
              </a:ext>
            </a:extLst>
          </p:cNvPr>
          <p:cNvSpPr>
            <a:spLocks noGrp="1"/>
          </p:cNvSpPr>
          <p:nvPr>
            <p:ph idx="1"/>
          </p:nvPr>
        </p:nvSpPr>
        <p:spPr>
          <a:xfrm>
            <a:off x="4090507" y="827314"/>
            <a:ext cx="7454077" cy="5391371"/>
          </a:xfrm>
        </p:spPr>
        <p:txBody>
          <a:bodyPr>
            <a:normAutofit/>
          </a:bodyPr>
          <a:lstStyle/>
          <a:p>
            <a:pPr>
              <a:lnSpc>
                <a:spcPct val="100000"/>
              </a:lnSpc>
            </a:pPr>
            <a:r>
              <a:rPr lang="en-US" sz="1600" b="0" i="0" dirty="0">
                <a:solidFill>
                  <a:srgbClr val="05192D"/>
                </a:solidFill>
                <a:effectLst/>
                <a:latin typeface="+mj-lt"/>
              </a:rPr>
              <a:t>When a vehicle's camera observes an object, it must classify the object before it can react. </a:t>
            </a:r>
          </a:p>
          <a:p>
            <a:pPr>
              <a:lnSpc>
                <a:spcPct val="100000"/>
              </a:lnSpc>
            </a:pPr>
            <a:r>
              <a:rPr lang="en-US" sz="1600" dirty="0">
                <a:solidFill>
                  <a:srgbClr val="05192D"/>
                </a:solidFill>
                <a:latin typeface="+mj-lt"/>
              </a:rPr>
              <a:t>U</a:t>
            </a:r>
            <a:r>
              <a:rPr lang="en-US" sz="1600" b="0" i="0" dirty="0">
                <a:solidFill>
                  <a:srgbClr val="05192D"/>
                </a:solidFill>
                <a:effectLst/>
                <a:latin typeface="+mj-lt"/>
              </a:rPr>
              <a:t>se machine learning to classify the sign's type.</a:t>
            </a:r>
          </a:p>
          <a:p>
            <a:pPr>
              <a:lnSpc>
                <a:spcPct val="100000"/>
              </a:lnSpc>
            </a:pPr>
            <a:r>
              <a:rPr lang="en-US" sz="1600" b="0" i="0" dirty="0">
                <a:solidFill>
                  <a:srgbClr val="05192D"/>
                </a:solidFill>
                <a:effectLst/>
                <a:latin typeface="+mj-lt"/>
              </a:rPr>
              <a:t>An algorithm called k-Nearest Neighbors, or </a:t>
            </a:r>
            <a:r>
              <a:rPr lang="en-US" sz="1600" b="0" i="0" dirty="0" err="1">
                <a:solidFill>
                  <a:srgbClr val="05192D"/>
                </a:solidFill>
                <a:effectLst/>
                <a:latin typeface="+mj-lt"/>
              </a:rPr>
              <a:t>kNN</a:t>
            </a:r>
            <a:r>
              <a:rPr lang="en-US" sz="1600" b="0" i="0" dirty="0">
                <a:solidFill>
                  <a:srgbClr val="05192D"/>
                </a:solidFill>
                <a:effectLst/>
                <a:latin typeface="+mj-lt"/>
              </a:rPr>
              <a:t>, uses the principle of nearest neighbors to classify unlabeled examples.</a:t>
            </a:r>
            <a:endParaRPr lang="en-US" sz="1600" dirty="0">
              <a:solidFill>
                <a:srgbClr val="05192D"/>
              </a:solidFill>
              <a:latin typeface="+mj-lt"/>
            </a:endParaRPr>
          </a:p>
          <a:p>
            <a:pPr>
              <a:lnSpc>
                <a:spcPct val="100000"/>
              </a:lnSpc>
            </a:pPr>
            <a:r>
              <a:rPr lang="en-US" sz="1600" b="0" i="0" dirty="0">
                <a:solidFill>
                  <a:srgbClr val="05192D"/>
                </a:solidFill>
                <a:effectLst/>
                <a:latin typeface="+mj-lt"/>
              </a:rPr>
              <a:t>R's </a:t>
            </a:r>
            <a:r>
              <a:rPr lang="en-US" sz="1600" b="0" i="0" dirty="0" err="1">
                <a:solidFill>
                  <a:srgbClr val="05192D"/>
                </a:solidFill>
                <a:effectLst/>
                <a:latin typeface="+mj-lt"/>
              </a:rPr>
              <a:t>knn</a:t>
            </a:r>
            <a:r>
              <a:rPr lang="en-US" sz="1600" b="0" i="0" dirty="0">
                <a:solidFill>
                  <a:srgbClr val="05192D"/>
                </a:solidFill>
                <a:effectLst/>
                <a:latin typeface="+mj-lt"/>
              </a:rPr>
              <a:t> function searches a dataset for the historic observation most similar to the newly-observed one.</a:t>
            </a:r>
          </a:p>
          <a:p>
            <a:pPr>
              <a:lnSpc>
                <a:spcPct val="100000"/>
              </a:lnSpc>
            </a:pPr>
            <a:r>
              <a:rPr lang="en-US" sz="1600" b="0" i="0" dirty="0">
                <a:solidFill>
                  <a:srgbClr val="05192D"/>
                </a:solidFill>
                <a:effectLst/>
                <a:latin typeface="+mj-lt"/>
              </a:rPr>
              <a:t>The </a:t>
            </a:r>
            <a:r>
              <a:rPr lang="en-US" sz="1600" b="0" i="0" dirty="0" err="1">
                <a:solidFill>
                  <a:srgbClr val="05192D"/>
                </a:solidFill>
                <a:effectLst/>
                <a:latin typeface="+mj-lt"/>
              </a:rPr>
              <a:t>knn</a:t>
            </a:r>
            <a:r>
              <a:rPr lang="en-US" sz="1600" b="0" i="0" dirty="0">
                <a:solidFill>
                  <a:srgbClr val="05192D"/>
                </a:solidFill>
                <a:effectLst/>
                <a:latin typeface="+mj-lt"/>
              </a:rPr>
              <a:t> function is part of the class package, and requires three parameters: first, the set of training data; second, the test data to be classified; and third, the labels for the training data.</a:t>
            </a:r>
          </a:p>
          <a:p>
            <a:pPr>
              <a:lnSpc>
                <a:spcPct val="100000"/>
              </a:lnSpc>
            </a:pPr>
            <a:r>
              <a:rPr lang="en-US" sz="1600" b="1" dirty="0">
                <a:latin typeface="+mj-lt"/>
              </a:rPr>
              <a:t>library(class)</a:t>
            </a:r>
          </a:p>
          <a:p>
            <a:pPr>
              <a:lnSpc>
                <a:spcPct val="100000"/>
              </a:lnSpc>
            </a:pPr>
            <a:r>
              <a:rPr lang="en-US" sz="1600" b="0" i="0" dirty="0">
                <a:solidFill>
                  <a:srgbClr val="05192D"/>
                </a:solidFill>
                <a:effectLst/>
                <a:latin typeface="+mj-lt"/>
              </a:rPr>
              <a:t>Sign was divided into a 4x4 grid, and the red, green, and blue level for each of the 16 center pixels is recorded</a:t>
            </a:r>
            <a:endParaRPr lang="en-US" sz="1600" dirty="0">
              <a:latin typeface="+mj-lt"/>
            </a:endParaRPr>
          </a:p>
          <a:p>
            <a:pPr>
              <a:lnSpc>
                <a:spcPct val="100000"/>
              </a:lnSpc>
            </a:pPr>
            <a:endParaRPr lang="en-US" sz="1600" dirty="0">
              <a:latin typeface="+mj-lt"/>
            </a:endParaRPr>
          </a:p>
        </p:txBody>
      </p:sp>
      <p:pic>
        <p:nvPicPr>
          <p:cNvPr id="3" name="Picture 4" descr="Stop Sign Data Encoding">
            <a:extLst>
              <a:ext uri="{FF2B5EF4-FFF2-40B4-BE49-F238E27FC236}">
                <a16:creationId xmlns:a16="http://schemas.microsoft.com/office/drawing/2014/main" id="{717C58EF-FDC1-1DE5-8517-09403B5E9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603" y="4694985"/>
            <a:ext cx="2623542" cy="187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734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7F3CF7C0-A741-8748-EDB4-553C95ADBD36}"/>
              </a:ext>
            </a:extLst>
          </p:cNvPr>
          <p:cNvSpPr>
            <a:spLocks noGrp="1"/>
          </p:cNvSpPr>
          <p:nvPr>
            <p:ph type="title"/>
          </p:nvPr>
        </p:nvSpPr>
        <p:spPr>
          <a:xfrm>
            <a:off x="4090507" y="764373"/>
            <a:ext cx="7434070" cy="1474330"/>
          </a:xfrm>
        </p:spPr>
        <p:txBody>
          <a:bodyPr>
            <a:normAutofit/>
          </a:bodyPr>
          <a:lstStyle/>
          <a:p>
            <a:pPr algn="l">
              <a:lnSpc>
                <a:spcPct val="100000"/>
              </a:lnSpc>
            </a:pPr>
            <a:r>
              <a:rPr lang="en-US" sz="4000" dirty="0"/>
              <a:t>Road sign recognition</a:t>
            </a:r>
          </a:p>
        </p:txBody>
      </p:sp>
      <p:pic>
        <p:nvPicPr>
          <p:cNvPr id="4" name="Picture 3">
            <a:extLst>
              <a:ext uri="{FF2B5EF4-FFF2-40B4-BE49-F238E27FC236}">
                <a16:creationId xmlns:a16="http://schemas.microsoft.com/office/drawing/2014/main" id="{050F72F9-5C74-2FE5-DBC6-CE9B5EAC9D33}"/>
              </a:ext>
            </a:extLst>
          </p:cNvPr>
          <p:cNvPicPr>
            <a:picLocks noChangeAspect="1"/>
          </p:cNvPicPr>
          <p:nvPr/>
        </p:nvPicPr>
        <p:blipFill>
          <a:blip r:embed="rId3"/>
          <a:stretch>
            <a:fillRect/>
          </a:stretch>
        </p:blipFill>
        <p:spPr>
          <a:xfrm>
            <a:off x="4090507" y="2603234"/>
            <a:ext cx="5238393" cy="3890235"/>
          </a:xfrm>
          <a:prstGeom prst="rect">
            <a:avLst/>
          </a:prstGeom>
        </p:spPr>
      </p:pic>
      <p:sp>
        <p:nvSpPr>
          <p:cNvPr id="6" name="TextBox 5">
            <a:extLst>
              <a:ext uri="{FF2B5EF4-FFF2-40B4-BE49-F238E27FC236}">
                <a16:creationId xmlns:a16="http://schemas.microsoft.com/office/drawing/2014/main" id="{7FF63B7B-3536-F575-A912-1B3155D1B257}"/>
              </a:ext>
            </a:extLst>
          </p:cNvPr>
          <p:cNvSpPr txBox="1"/>
          <p:nvPr/>
        </p:nvSpPr>
        <p:spPr>
          <a:xfrm>
            <a:off x="4088820" y="2149231"/>
            <a:ext cx="6109062" cy="369332"/>
          </a:xfrm>
          <a:prstGeom prst="rect">
            <a:avLst/>
          </a:prstGeom>
          <a:noFill/>
        </p:spPr>
        <p:txBody>
          <a:bodyPr wrap="square">
            <a:spAutoFit/>
          </a:bodyPr>
          <a:lstStyle/>
          <a:p>
            <a:pPr algn="l"/>
            <a:r>
              <a:rPr lang="en-US" b="1" i="0" dirty="0">
                <a:solidFill>
                  <a:srgbClr val="05192D"/>
                </a:solidFill>
                <a:effectLst/>
                <a:latin typeface="Studio-Feixen-Sans"/>
              </a:rPr>
              <a:t>k-Nearest Neighbors (</a:t>
            </a:r>
            <a:r>
              <a:rPr lang="en-US" b="1" i="0" dirty="0" err="1">
                <a:solidFill>
                  <a:srgbClr val="05192D"/>
                </a:solidFill>
                <a:effectLst/>
                <a:latin typeface="Studio-Feixen-Sans"/>
              </a:rPr>
              <a:t>kNN</a:t>
            </a:r>
            <a:r>
              <a:rPr lang="en-US" b="1" i="0" dirty="0">
                <a:solidFill>
                  <a:srgbClr val="05192D"/>
                </a:solidFill>
                <a:effectLst/>
                <a:latin typeface="Studio-Feixen-Sans"/>
              </a:rPr>
              <a:t>)</a:t>
            </a:r>
          </a:p>
        </p:txBody>
      </p:sp>
    </p:spTree>
    <p:extLst>
      <p:ext uri="{BB962C8B-B14F-4D97-AF65-F5344CB8AC3E}">
        <p14:creationId xmlns:p14="http://schemas.microsoft.com/office/powerpoint/2010/main" val="23913703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4" name="Content Placeholder 3">
            <a:extLst>
              <a:ext uri="{FF2B5EF4-FFF2-40B4-BE49-F238E27FC236}">
                <a16:creationId xmlns:a16="http://schemas.microsoft.com/office/drawing/2014/main" id="{D99FD19C-4035-C2E6-2047-147FE9C371CD}"/>
              </a:ext>
            </a:extLst>
          </p:cNvPr>
          <p:cNvPicPr>
            <a:picLocks noGrp="1" noChangeAspect="1"/>
          </p:cNvPicPr>
          <p:nvPr>
            <p:ph idx="1"/>
          </p:nvPr>
        </p:nvPicPr>
        <p:blipFill>
          <a:blip r:embed="rId3"/>
          <a:stretch>
            <a:fillRect/>
          </a:stretch>
        </p:blipFill>
        <p:spPr>
          <a:xfrm>
            <a:off x="4428572" y="3877361"/>
            <a:ext cx="3436918" cy="1371719"/>
          </a:xfrm>
        </p:spPr>
      </p:pic>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65B8ACA-C9BD-E37C-B293-227AC81D0F5A}"/>
              </a:ext>
            </a:extLst>
          </p:cNvPr>
          <p:cNvPicPr>
            <a:picLocks noChangeAspect="1"/>
          </p:cNvPicPr>
          <p:nvPr/>
        </p:nvPicPr>
        <p:blipFill>
          <a:blip r:embed="rId4"/>
          <a:stretch>
            <a:fillRect/>
          </a:stretch>
        </p:blipFill>
        <p:spPr>
          <a:xfrm>
            <a:off x="4428572" y="5392068"/>
            <a:ext cx="3185436" cy="952583"/>
          </a:xfrm>
          <a:prstGeom prst="rect">
            <a:avLst/>
          </a:prstGeom>
        </p:spPr>
      </p:pic>
      <p:pic>
        <p:nvPicPr>
          <p:cNvPr id="11" name="Picture 10">
            <a:extLst>
              <a:ext uri="{FF2B5EF4-FFF2-40B4-BE49-F238E27FC236}">
                <a16:creationId xmlns:a16="http://schemas.microsoft.com/office/drawing/2014/main" id="{BC73551D-2D55-AC80-D7C1-0A1A548375E1}"/>
              </a:ext>
            </a:extLst>
          </p:cNvPr>
          <p:cNvPicPr>
            <a:picLocks noChangeAspect="1"/>
          </p:cNvPicPr>
          <p:nvPr/>
        </p:nvPicPr>
        <p:blipFill>
          <a:blip r:embed="rId5"/>
          <a:stretch>
            <a:fillRect/>
          </a:stretch>
        </p:blipFill>
        <p:spPr>
          <a:xfrm>
            <a:off x="4417141" y="1994099"/>
            <a:ext cx="6492803" cy="1646063"/>
          </a:xfrm>
          <a:prstGeom prst="rect">
            <a:avLst/>
          </a:prstGeom>
        </p:spPr>
      </p:pic>
      <p:pic>
        <p:nvPicPr>
          <p:cNvPr id="15" name="Picture 14">
            <a:extLst>
              <a:ext uri="{FF2B5EF4-FFF2-40B4-BE49-F238E27FC236}">
                <a16:creationId xmlns:a16="http://schemas.microsoft.com/office/drawing/2014/main" id="{42C6ACFC-6832-1814-C9DB-70094A5771EF}"/>
              </a:ext>
            </a:extLst>
          </p:cNvPr>
          <p:cNvPicPr>
            <a:picLocks noChangeAspect="1"/>
          </p:cNvPicPr>
          <p:nvPr/>
        </p:nvPicPr>
        <p:blipFill>
          <a:blip r:embed="rId6"/>
          <a:stretch>
            <a:fillRect/>
          </a:stretch>
        </p:blipFill>
        <p:spPr>
          <a:xfrm>
            <a:off x="4417141" y="1074849"/>
            <a:ext cx="6393734" cy="815411"/>
          </a:xfrm>
          <a:prstGeom prst="rect">
            <a:avLst/>
          </a:prstGeom>
        </p:spPr>
      </p:pic>
    </p:spTree>
    <p:extLst>
      <p:ext uri="{BB962C8B-B14F-4D97-AF65-F5344CB8AC3E}">
        <p14:creationId xmlns:p14="http://schemas.microsoft.com/office/powerpoint/2010/main" val="7702304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lnSpc>
                <a:spcPct val="100000"/>
              </a:lnSpc>
            </a:pPr>
            <a:r>
              <a:rPr lang="en-US" sz="4000" dirty="0"/>
              <a:t>Road sign recognition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Source:</a:t>
            </a:r>
          </a:p>
          <a:p>
            <a:pPr>
              <a:lnSpc>
                <a:spcPct val="100000"/>
              </a:lnSpc>
            </a:pPr>
            <a:r>
              <a:rPr lang="en-US" sz="1200" dirty="0">
                <a:hlinkClick r:id="rId3"/>
              </a:rPr>
              <a:t>(PDF) Faster R-CNN based Traffic Sign Detection and Classification (researchgate.net)</a:t>
            </a:r>
            <a:endParaRPr lang="en-US" sz="2000" dirty="0"/>
          </a:p>
          <a:p>
            <a:pPr>
              <a:lnSpc>
                <a:spcPct val="100000"/>
              </a:lnSpc>
            </a:pPr>
            <a:r>
              <a:rPr lang="en-US" sz="1600" dirty="0"/>
              <a:t>Traffic sign classification using CNN and detection using faster-RCNN and YOLOV4</a:t>
            </a:r>
          </a:p>
          <a:p>
            <a:pPr>
              <a:lnSpc>
                <a:spcPct val="100000"/>
              </a:lnSpc>
            </a:pPr>
            <a:r>
              <a:rPr lang="en-US" sz="1600" dirty="0"/>
              <a:t> Build a CNN that can classify 43 different traffic signs from the German Traffic Sign Recognition benchmark dataset</a:t>
            </a:r>
          </a:p>
          <a:p>
            <a:pPr>
              <a:lnSpc>
                <a:spcPct val="100000"/>
              </a:lnSpc>
            </a:pPr>
            <a:r>
              <a:rPr lang="en-US" sz="1600" dirty="0"/>
              <a:t>The dataset is made up of 39,186 images for training and 12,630 for testing. Our CNN for classification is light and reached an accuracy of 99.20% with only 0.8 M parameters</a:t>
            </a:r>
          </a:p>
          <a:p>
            <a:pPr>
              <a:lnSpc>
                <a:spcPct val="100000"/>
              </a:lnSpc>
            </a:pPr>
            <a:endParaRPr lang="en-US" sz="1600" dirty="0"/>
          </a:p>
        </p:txBody>
      </p:sp>
      <p:sp>
        <p:nvSpPr>
          <p:cNvPr id="9" name="Rectangle 5">
            <a:extLst>
              <a:ext uri="{FF2B5EF4-FFF2-40B4-BE49-F238E27FC236}">
                <a16:creationId xmlns:a16="http://schemas.microsoft.com/office/drawing/2014/main" id="{3BB2BD2C-904F-7B0A-45AD-0B3A1A50CB07}"/>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06501B5D-BCBE-4DF4-7A79-686FEAFD84A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01440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467</TotalTime>
  <Words>637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Lexend</vt:lpstr>
      <vt:lpstr>MuseoSans</vt:lpstr>
      <vt:lpstr>Studio-Feixen-Sans</vt:lpstr>
      <vt:lpstr>Arial</vt:lpstr>
      <vt:lpstr>Calibri</vt:lpstr>
      <vt:lpstr>Century Gothic</vt:lpstr>
      <vt:lpstr>Vapor Trail</vt:lpstr>
      <vt:lpstr>Autonomous Driving</vt:lpstr>
      <vt:lpstr>AGENDA</vt:lpstr>
      <vt:lpstr>INTRODUCTION</vt:lpstr>
      <vt:lpstr>autonomous driving levels</vt:lpstr>
      <vt:lpstr>Data Science BEHIND AUTONOMOUS DRIVING</vt:lpstr>
      <vt:lpstr>PowerPoint Presentation</vt:lpstr>
      <vt:lpstr>Road sign recognition</vt:lpstr>
      <vt:lpstr>PowerPoint Presentation</vt:lpstr>
      <vt:lpstr>Road sign recognition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dc:title>
  <dc:creator>Tony Leung</dc:creator>
  <cp:lastModifiedBy>Tony Leung</cp:lastModifiedBy>
  <cp:revision>1</cp:revision>
  <dcterms:created xsi:type="dcterms:W3CDTF">2023-10-29T18:42:39Z</dcterms:created>
  <dcterms:modified xsi:type="dcterms:W3CDTF">2023-12-04T01:16:32Z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