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4EB"/>
          </a:solidFill>
        </a:fill>
      </a:tcStyle>
    </a:wholeTbl>
    <a:band2H>
      <a:tcTxStyle b="def" i="def"/>
      <a:tcStyle>
        <a:tcBdr/>
        <a:fill>
          <a:solidFill>
            <a:srgbClr val="E6EAF5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D9DB"/>
          </a:solidFill>
        </a:fill>
      </a:tcStyle>
    </a:wholeTbl>
    <a:band2H>
      <a:tcTxStyle b="def" i="def"/>
      <a:tcStyle>
        <a:tcBdr/>
        <a:fill>
          <a:solidFill>
            <a:srgbClr val="EAEDEE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2CCCA"/>
          </a:solidFill>
        </a:fill>
      </a:tcStyle>
    </a:wholeTbl>
    <a:band2H>
      <a:tcTxStyle b="def" i="def"/>
      <a:tcStyle>
        <a:tcBdr/>
        <a:fill>
          <a:solidFill>
            <a:srgbClr val="EAE7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3" name="Shape 193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j-lt"/>
        <a:ea typeface="+mj-ea"/>
        <a:cs typeface="+mj-cs"/>
        <a:sym typeface="Arial"/>
      </a:defRPr>
    </a:lvl1pPr>
    <a:lvl2pPr indent="228600" latinLnBrk="0">
      <a:defRPr sz="1400">
        <a:latin typeface="+mj-lt"/>
        <a:ea typeface="+mj-ea"/>
        <a:cs typeface="+mj-cs"/>
        <a:sym typeface="Arial"/>
      </a:defRPr>
    </a:lvl2pPr>
    <a:lvl3pPr indent="457200" latinLnBrk="0">
      <a:defRPr sz="1400">
        <a:latin typeface="+mj-lt"/>
        <a:ea typeface="+mj-ea"/>
        <a:cs typeface="+mj-cs"/>
        <a:sym typeface="Arial"/>
      </a:defRPr>
    </a:lvl3pPr>
    <a:lvl4pPr indent="685800" latinLnBrk="0">
      <a:defRPr sz="1400">
        <a:latin typeface="+mj-lt"/>
        <a:ea typeface="+mj-ea"/>
        <a:cs typeface="+mj-cs"/>
        <a:sym typeface="Arial"/>
      </a:defRPr>
    </a:lvl4pPr>
    <a:lvl5pPr indent="914400" latinLnBrk="0">
      <a:defRPr sz="1400">
        <a:latin typeface="+mj-lt"/>
        <a:ea typeface="+mj-ea"/>
        <a:cs typeface="+mj-cs"/>
        <a:sym typeface="Arial"/>
      </a:defRPr>
    </a:lvl5pPr>
    <a:lvl6pPr indent="1143000" latinLnBrk="0">
      <a:defRPr sz="1400">
        <a:latin typeface="+mj-lt"/>
        <a:ea typeface="+mj-ea"/>
        <a:cs typeface="+mj-cs"/>
        <a:sym typeface="Arial"/>
      </a:defRPr>
    </a:lvl6pPr>
    <a:lvl7pPr indent="1371600" latinLnBrk="0">
      <a:defRPr sz="1400">
        <a:latin typeface="+mj-lt"/>
        <a:ea typeface="+mj-ea"/>
        <a:cs typeface="+mj-cs"/>
        <a:sym typeface="Arial"/>
      </a:defRPr>
    </a:lvl7pPr>
    <a:lvl8pPr indent="1600200" latinLnBrk="0">
      <a:defRPr sz="1400">
        <a:latin typeface="+mj-lt"/>
        <a:ea typeface="+mj-ea"/>
        <a:cs typeface="+mj-cs"/>
        <a:sym typeface="Arial"/>
      </a:defRPr>
    </a:lvl8pPr>
    <a:lvl9pPr indent="1828800" latinLnBrk="0">
      <a:defRPr sz="1400">
        <a:latin typeface="+mj-lt"/>
        <a:ea typeface="+mj-ea"/>
        <a:cs typeface="+mj-cs"/>
        <a:sym typeface="Arial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32" name="Shape 23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228600"/>
            <a:r>
              <a:t>Projekt Übersicht: Eine Web Application die Mitarbeiterinformationen anzeigen soll. In dem Fall zum Beispiel persönliche Daten und Gehaltsinformationen</a:t>
            </a:r>
          </a:p>
          <a:p>
            <a:pPr marL="228600"/>
          </a:p>
          <a:p>
            <a:pPr marL="228600"/>
            <a:r>
              <a:t>Die Daten des Mitarbeiters werden in SAP gespeichert</a:t>
            </a:r>
          </a:p>
          <a:p>
            <a:pPr marL="228600"/>
            <a:r>
              <a:t>Die Informationen für Urlaub und Gehalt liegen im  Salesforce System</a:t>
            </a:r>
          </a:p>
          <a:p>
            <a:pPr marL="228600"/>
            <a:r>
              <a:t>Mitarbeiter Werbeaktionen liegen in einer Oracle Datenbank (😨)</a:t>
            </a:r>
          </a:p>
          <a:p>
            <a:pPr marL="228600"/>
            <a:r>
              <a:t>Die Leistungsanalysen jedes Mitarbeiters befinden sich auf einen SFTP server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5.pn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5;p2"/>
          <p:cNvSpPr/>
          <p:nvPr>
            <p:ph type="pic" idx="21"/>
          </p:nvPr>
        </p:nvSpPr>
        <p:spPr>
          <a:xfrm>
            <a:off x="609489" y="4418557"/>
            <a:ext cx="23777701" cy="92940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7" name="Google Shape;16;p2"/>
          <p:cNvSpPr/>
          <p:nvPr/>
        </p:nvSpPr>
        <p:spPr>
          <a:xfrm>
            <a:off x="1" y="-2"/>
            <a:ext cx="24384001" cy="319890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18" name="Textebene 1…"/>
          <p:cNvSpPr txBox="1"/>
          <p:nvPr>
            <p:ph type="body" sz="quarter" idx="1"/>
          </p:nvPr>
        </p:nvSpPr>
        <p:spPr>
          <a:xfrm>
            <a:off x="1677123" y="3276510"/>
            <a:ext cx="19962002" cy="914401"/>
          </a:xfrm>
          <a:prstGeom prst="rect">
            <a:avLst/>
          </a:prstGeom>
        </p:spPr>
        <p:txBody>
          <a:bodyPr/>
          <a:lstStyle>
            <a:lvl1pPr>
              <a:defRPr b="0" sz="3900">
                <a:solidFill>
                  <a:schemeClr val="accent1"/>
                </a:solidFill>
              </a:defRPr>
            </a:lvl1pPr>
            <a:lvl2pPr>
              <a:defRPr b="0" sz="3900">
                <a:solidFill>
                  <a:schemeClr val="accent1"/>
                </a:solidFill>
              </a:defRPr>
            </a:lvl2pPr>
            <a:lvl3pPr marL="228600" indent="914400">
              <a:buSzTx/>
              <a:buNone/>
              <a:defRPr b="0" sz="3900">
                <a:solidFill>
                  <a:schemeClr val="accent1"/>
                </a:solidFill>
              </a:defRPr>
            </a:lvl3pPr>
            <a:lvl4pPr marL="228600" indent="1371600">
              <a:buSzTx/>
              <a:buNone/>
              <a:defRPr b="0" sz="3900">
                <a:solidFill>
                  <a:schemeClr val="accent1"/>
                </a:solidFill>
              </a:defRPr>
            </a:lvl4pPr>
            <a:lvl5pPr marL="228600" indent="1828800">
              <a:buSzTx/>
              <a:buNone/>
              <a:defRPr b="0" sz="3900">
                <a:solidFill>
                  <a:schemeClr val="accent1"/>
                </a:solidFill>
              </a:defRPr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19" name="Google Shape;18;p2"/>
          <p:cNvSpPr/>
          <p:nvPr/>
        </p:nvSpPr>
        <p:spPr>
          <a:xfrm>
            <a:off x="1" y="-2"/>
            <a:ext cx="24384001" cy="319890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pic>
        <p:nvPicPr>
          <p:cNvPr id="20" name="Google Shape;19;p2" descr="Google Shape;19;p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275127" y="838177"/>
            <a:ext cx="4340498" cy="1143840"/>
          </a:xfrm>
          <a:prstGeom prst="rect">
            <a:avLst/>
          </a:prstGeom>
          <a:ln w="12700">
            <a:miter lim="400000"/>
          </a:ln>
        </p:spPr>
      </p:pic>
      <p:sp>
        <p:nvSpPr>
          <p:cNvPr id="21" name="Titeltext"/>
          <p:cNvSpPr txBox="1"/>
          <p:nvPr>
            <p:ph type="title"/>
          </p:nvPr>
        </p:nvSpPr>
        <p:spPr>
          <a:xfrm>
            <a:off x="1676098" y="2362137"/>
            <a:ext cx="19963201" cy="914101"/>
          </a:xfrm>
          <a:prstGeom prst="rect">
            <a:avLst/>
          </a:prstGeom>
        </p:spPr>
        <p:txBody>
          <a:bodyPr/>
          <a:lstStyle>
            <a:lvl1pPr>
              <a:defRPr sz="7000"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Titeltext</a:t>
            </a:r>
          </a:p>
        </p:txBody>
      </p:sp>
      <p:pic>
        <p:nvPicPr>
          <p:cNvPr id="22" name="Google Shape;21;p2" descr="Google Shape;21;p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4419482"/>
            <a:ext cx="456692" cy="9293926"/>
          </a:xfrm>
          <a:prstGeom prst="rect">
            <a:avLst/>
          </a:prstGeom>
          <a:ln w="12700">
            <a:miter lim="400000"/>
          </a:ln>
        </p:spPr>
      </p:pic>
      <p:pic>
        <p:nvPicPr>
          <p:cNvPr id="23" name="Google Shape;22;p2" descr="Google Shape;22;p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4419482"/>
            <a:ext cx="456692" cy="9293926"/>
          </a:xfrm>
          <a:prstGeom prst="rect">
            <a:avLst/>
          </a:prstGeom>
          <a:ln w="12700">
            <a:miter lim="400000"/>
          </a:ln>
        </p:spPr>
      </p:pic>
      <p:sp>
        <p:nvSpPr>
          <p:cNvPr id="24" name="Google Shape;23;p2"/>
          <p:cNvSpPr txBox="1"/>
          <p:nvPr>
            <p:ph type="body" sz="quarter" idx="22"/>
          </p:nvPr>
        </p:nvSpPr>
        <p:spPr>
          <a:xfrm>
            <a:off x="1676443" y="4952865"/>
            <a:ext cx="9447301" cy="1371901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5" name="Foliennummer"/>
          <p:cNvSpPr txBox="1"/>
          <p:nvPr>
            <p:ph type="sldNum" sz="quarter" idx="2"/>
          </p:nvPr>
        </p:nvSpPr>
        <p:spPr>
          <a:xfrm>
            <a:off x="17475200" y="12712700"/>
            <a:ext cx="323478" cy="32106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92;p11"/>
          <p:cNvSpPr/>
          <p:nvPr>
            <p:ph type="pic" idx="21"/>
          </p:nvPr>
        </p:nvSpPr>
        <p:spPr>
          <a:xfrm>
            <a:off x="1219533" y="3198828"/>
            <a:ext cx="22094101" cy="92961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4" name="Textebene 1…"/>
          <p:cNvSpPr txBox="1"/>
          <p:nvPr>
            <p:ph type="body" sz="quarter" idx="1"/>
          </p:nvPr>
        </p:nvSpPr>
        <p:spPr>
          <a:xfrm>
            <a:off x="1219533" y="12497272"/>
            <a:ext cx="22094101" cy="848101"/>
          </a:xfrm>
          <a:prstGeom prst="rect">
            <a:avLst/>
          </a:prstGeom>
        </p:spPr>
        <p:txBody>
          <a:bodyPr anchor="b"/>
          <a:lstStyle>
            <a:lvl1pPr>
              <a:defRPr b="0" sz="4200"/>
            </a:lvl1pPr>
            <a:lvl2pPr>
              <a:defRPr b="0" sz="4200"/>
            </a:lvl2pPr>
            <a:lvl3pPr marL="228600" indent="914400">
              <a:buSzTx/>
              <a:buNone/>
              <a:defRPr b="0" sz="4200"/>
            </a:lvl3pPr>
            <a:lvl4pPr marL="228600" indent="1371600">
              <a:buSzTx/>
              <a:buNone/>
              <a:defRPr b="0" sz="4200"/>
            </a:lvl4pPr>
            <a:lvl5pPr marL="228600" indent="1828800">
              <a:buSzTx/>
              <a:buNone/>
              <a:defRPr b="0" sz="4200"/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115" name="Titel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Titeltext</a:t>
            </a:r>
          </a:p>
        </p:txBody>
      </p:sp>
      <p:sp>
        <p:nvSpPr>
          <p:cNvPr id="116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DESSO Titel und Inhalt auf Fond">
    <p:bg>
      <p:bgPr>
        <a:solidFill>
          <a:schemeClr val="accent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itel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Titeltext</a:t>
            </a:r>
          </a:p>
        </p:txBody>
      </p:sp>
      <p:pic>
        <p:nvPicPr>
          <p:cNvPr id="124" name="Google Shape;104;p12" descr="Google Shape;104;p1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665650" y="838171"/>
            <a:ext cx="1142311" cy="1523964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28" name="Google Shape;105;p12"/>
          <p:cNvGrpSpPr/>
          <p:nvPr/>
        </p:nvGrpSpPr>
        <p:grpSpPr>
          <a:xfrm>
            <a:off x="1218978" y="838177"/>
            <a:ext cx="20418002" cy="457188"/>
            <a:chOff x="0" y="0"/>
            <a:chExt cx="20418000" cy="457187"/>
          </a:xfrm>
        </p:grpSpPr>
        <p:sp>
          <p:nvSpPr>
            <p:cNvPr id="125" name="Google Shape;106;p12"/>
            <p:cNvSpPr/>
            <p:nvPr/>
          </p:nvSpPr>
          <p:spPr>
            <a:xfrm>
              <a:off x="-1" y="457187"/>
              <a:ext cx="20418002" cy="1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26" name="Google Shape;107;p12"/>
            <p:cNvSpPr/>
            <p:nvPr/>
          </p:nvSpPr>
          <p:spPr>
            <a:xfrm flipH="1">
              <a:off x="609491" y="0"/>
              <a:ext cx="1" cy="304801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27" name="Google Shape;108;p12"/>
            <p:cNvSpPr/>
            <p:nvPr/>
          </p:nvSpPr>
          <p:spPr>
            <a:xfrm>
              <a:off x="2514148" y="0"/>
              <a:ext cx="1" cy="304801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</p:grpSp>
      <p:sp>
        <p:nvSpPr>
          <p:cNvPr id="129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DESSO Dr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itel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Titeltext</a:t>
            </a:r>
          </a:p>
        </p:txBody>
      </p:sp>
      <p:sp>
        <p:nvSpPr>
          <p:cNvPr id="137" name="Textebene 1…"/>
          <p:cNvSpPr txBox="1"/>
          <p:nvPr>
            <p:ph type="body" sz="half" idx="1"/>
          </p:nvPr>
        </p:nvSpPr>
        <p:spPr>
          <a:xfrm>
            <a:off x="1219536" y="3198832"/>
            <a:ext cx="7619701" cy="9909000"/>
          </a:xfrm>
          <a:prstGeom prst="rect">
            <a:avLst/>
          </a:prstGeom>
        </p:spPr>
        <p:txBody>
          <a:bodyPr/>
          <a:lstStyle/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138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ADESSO End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" name="Google Shape;119;p14"/>
          <p:cNvGrpSpPr/>
          <p:nvPr/>
        </p:nvGrpSpPr>
        <p:grpSpPr>
          <a:xfrm>
            <a:off x="18623244" y="838177"/>
            <a:ext cx="4992385" cy="1143901"/>
            <a:chOff x="0" y="0"/>
            <a:chExt cx="4992383" cy="1143900"/>
          </a:xfrm>
        </p:grpSpPr>
        <p:sp>
          <p:nvSpPr>
            <p:cNvPr id="145" name="Google Shape;120;p14"/>
            <p:cNvSpPr/>
            <p:nvPr/>
          </p:nvSpPr>
          <p:spPr>
            <a:xfrm>
              <a:off x="0" y="-1"/>
              <a:ext cx="4992301" cy="1143902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  <p:pic>
          <p:nvPicPr>
            <p:cNvPr id="146" name="Google Shape;121;p14" descr="Google Shape;121;p14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651897" y="-1"/>
              <a:ext cx="4340488" cy="114383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48" name="Titeltext"/>
          <p:cNvSpPr txBox="1"/>
          <p:nvPr>
            <p:ph type="title"/>
          </p:nvPr>
        </p:nvSpPr>
        <p:spPr>
          <a:xfrm>
            <a:off x="1066606" y="762748"/>
            <a:ext cx="17829602" cy="1219201"/>
          </a:xfrm>
          <a:prstGeom prst="rect">
            <a:avLst/>
          </a:prstGeom>
          <a:solidFill>
            <a:srgbClr val="FFFFFF"/>
          </a:solidFill>
        </p:spPr>
        <p:txBody>
          <a:bodyPr/>
          <a:lstStyle>
            <a:lvl1pPr>
              <a:defRPr sz="7000"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Titeltext</a:t>
            </a:r>
          </a:p>
        </p:txBody>
      </p:sp>
      <p:pic>
        <p:nvPicPr>
          <p:cNvPr id="149" name="Google Shape;123;p14" descr="Google Shape;123;p1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4419482"/>
            <a:ext cx="456692" cy="9293926"/>
          </a:xfrm>
          <a:prstGeom prst="rect">
            <a:avLst/>
          </a:prstGeom>
          <a:ln w="12700">
            <a:miter lim="400000"/>
          </a:ln>
        </p:spPr>
      </p:pic>
      <p:sp>
        <p:nvSpPr>
          <p:cNvPr id="150" name="Textebene 1…"/>
          <p:cNvSpPr txBox="1"/>
          <p:nvPr>
            <p:ph type="body" sz="quarter" idx="1"/>
          </p:nvPr>
        </p:nvSpPr>
        <p:spPr>
          <a:xfrm>
            <a:off x="1677127" y="2743125"/>
            <a:ext cx="12189901" cy="1295701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27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defRPr sz="2700">
                <a:solidFill>
                  <a:schemeClr val="accent1"/>
                </a:solidFill>
              </a:defRPr>
            </a:lvl2pPr>
            <a:lvl3pPr marL="228600" indent="914400">
              <a:lnSpc>
                <a:spcPct val="100000"/>
              </a:lnSpc>
              <a:buSzTx/>
              <a:buNone/>
              <a:defRPr sz="2700">
                <a:solidFill>
                  <a:schemeClr val="accent1"/>
                </a:solidFill>
              </a:defRPr>
            </a:lvl3pPr>
            <a:lvl4pPr marL="228600" indent="1371600">
              <a:lnSpc>
                <a:spcPct val="100000"/>
              </a:lnSpc>
              <a:buSzTx/>
              <a:buNone/>
              <a:defRPr sz="2700">
                <a:solidFill>
                  <a:schemeClr val="accent1"/>
                </a:solidFill>
              </a:defRPr>
            </a:lvl4pPr>
            <a:lvl5pPr marL="228600" indent="1828800">
              <a:lnSpc>
                <a:spcPct val="100000"/>
              </a:lnSpc>
              <a:buSzTx/>
              <a:buNone/>
              <a:defRPr sz="2700">
                <a:solidFill>
                  <a:schemeClr val="accent1"/>
                </a:solidFill>
              </a:defRPr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grpSp>
        <p:nvGrpSpPr>
          <p:cNvPr id="153" name="Google Shape;125;p14"/>
          <p:cNvGrpSpPr/>
          <p:nvPr/>
        </p:nvGrpSpPr>
        <p:grpSpPr>
          <a:xfrm>
            <a:off x="18623244" y="838177"/>
            <a:ext cx="4992385" cy="1143901"/>
            <a:chOff x="0" y="0"/>
            <a:chExt cx="4992383" cy="1143900"/>
          </a:xfrm>
        </p:grpSpPr>
        <p:sp>
          <p:nvSpPr>
            <p:cNvPr id="151" name="Google Shape;126;p14"/>
            <p:cNvSpPr/>
            <p:nvPr/>
          </p:nvSpPr>
          <p:spPr>
            <a:xfrm>
              <a:off x="0" y="-1"/>
              <a:ext cx="4992301" cy="1143902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  <p:pic>
          <p:nvPicPr>
            <p:cNvPr id="152" name="Google Shape;127;p14" descr="Google Shape;127;p14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651897" y="-1"/>
              <a:ext cx="4340488" cy="114383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154" name="Google Shape;128;p14" descr="Google Shape;128;p1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4419482"/>
            <a:ext cx="456692" cy="9293926"/>
          </a:xfrm>
          <a:prstGeom prst="rect">
            <a:avLst/>
          </a:prstGeom>
          <a:ln w="12700">
            <a:miter lim="400000"/>
          </a:ln>
        </p:spPr>
      </p:pic>
      <p:sp>
        <p:nvSpPr>
          <p:cNvPr id="155" name="Google Shape;129;p14"/>
          <p:cNvSpPr/>
          <p:nvPr>
            <p:ph type="pic" idx="21"/>
          </p:nvPr>
        </p:nvSpPr>
        <p:spPr>
          <a:xfrm>
            <a:off x="609489" y="4418557"/>
            <a:ext cx="23777701" cy="92940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56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_ADESSO Titel und Inhalt auf Fo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iteltext"/>
          <p:cNvSpPr txBox="1"/>
          <p:nvPr>
            <p:ph type="title"/>
          </p:nvPr>
        </p:nvSpPr>
        <p:spPr>
          <a:xfrm>
            <a:off x="1196510" y="1819304"/>
            <a:ext cx="20419201" cy="1464001"/>
          </a:xfrm>
          <a:prstGeom prst="rect">
            <a:avLst/>
          </a:prstGeom>
        </p:spPr>
        <p:txBody>
          <a:bodyPr/>
          <a:lstStyle>
            <a:lvl1pPr>
              <a:defRPr b="1" sz="5000">
                <a:solidFill>
                  <a:srgbClr val="FFFFFF"/>
                </a:solidFill>
              </a:defRPr>
            </a:lvl1pPr>
          </a:lstStyle>
          <a:p>
            <a:pPr/>
            <a:r>
              <a:t>Titeltext</a:t>
            </a:r>
          </a:p>
        </p:txBody>
      </p:sp>
      <p:pic>
        <p:nvPicPr>
          <p:cNvPr id="164" name="Google Shape;138;p15" descr="Google Shape;138;p1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665653" y="838175"/>
            <a:ext cx="1142311" cy="1523963"/>
          </a:xfrm>
          <a:prstGeom prst="rect">
            <a:avLst/>
          </a:prstGeom>
          <a:ln w="12700">
            <a:miter lim="400000"/>
          </a:ln>
        </p:spPr>
      </p:pic>
      <p:sp>
        <p:nvSpPr>
          <p:cNvPr id="165" name="Foliennummer"/>
          <p:cNvSpPr txBox="1"/>
          <p:nvPr>
            <p:ph type="sldNum" sz="quarter" idx="2"/>
          </p:nvPr>
        </p:nvSpPr>
        <p:spPr>
          <a:xfrm>
            <a:off x="17475200" y="12712700"/>
            <a:ext cx="323478" cy="32106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_01-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46;p16"/>
          <p:cNvSpPr/>
          <p:nvPr/>
        </p:nvSpPr>
        <p:spPr>
          <a:xfrm>
            <a:off x="22977065" y="12945926"/>
            <a:ext cx="143263" cy="2462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248" y="11314"/>
                </a:moveTo>
                <a:cubicBezTo>
                  <a:pt x="3991" y="21394"/>
                  <a:pt x="3991" y="21394"/>
                  <a:pt x="3991" y="21394"/>
                </a:cubicBezTo>
                <a:cubicBezTo>
                  <a:pt x="3639" y="21531"/>
                  <a:pt x="3404" y="21600"/>
                  <a:pt x="3052" y="21600"/>
                </a:cubicBezTo>
                <a:cubicBezTo>
                  <a:pt x="2817" y="21600"/>
                  <a:pt x="2465" y="21531"/>
                  <a:pt x="2230" y="21394"/>
                </a:cubicBezTo>
                <a:cubicBezTo>
                  <a:pt x="352" y="20297"/>
                  <a:pt x="352" y="20297"/>
                  <a:pt x="352" y="20297"/>
                </a:cubicBezTo>
                <a:cubicBezTo>
                  <a:pt x="117" y="20160"/>
                  <a:pt x="0" y="20023"/>
                  <a:pt x="0" y="19817"/>
                </a:cubicBezTo>
                <a:cubicBezTo>
                  <a:pt x="0" y="19611"/>
                  <a:pt x="117" y="19474"/>
                  <a:pt x="352" y="19337"/>
                </a:cubicBezTo>
                <a:cubicBezTo>
                  <a:pt x="14909" y="10834"/>
                  <a:pt x="14909" y="10834"/>
                  <a:pt x="14909" y="10834"/>
                </a:cubicBezTo>
                <a:cubicBezTo>
                  <a:pt x="352" y="2331"/>
                  <a:pt x="352" y="2331"/>
                  <a:pt x="352" y="2331"/>
                </a:cubicBezTo>
                <a:cubicBezTo>
                  <a:pt x="117" y="2194"/>
                  <a:pt x="0" y="1989"/>
                  <a:pt x="0" y="1851"/>
                </a:cubicBezTo>
                <a:cubicBezTo>
                  <a:pt x="0" y="1646"/>
                  <a:pt x="117" y="1509"/>
                  <a:pt x="352" y="1303"/>
                </a:cubicBezTo>
                <a:cubicBezTo>
                  <a:pt x="2230" y="274"/>
                  <a:pt x="2230" y="274"/>
                  <a:pt x="2230" y="274"/>
                </a:cubicBezTo>
                <a:cubicBezTo>
                  <a:pt x="2465" y="137"/>
                  <a:pt x="2817" y="0"/>
                  <a:pt x="3052" y="0"/>
                </a:cubicBezTo>
                <a:cubicBezTo>
                  <a:pt x="3404" y="0"/>
                  <a:pt x="3639" y="137"/>
                  <a:pt x="3991" y="274"/>
                </a:cubicBezTo>
                <a:cubicBezTo>
                  <a:pt x="21248" y="10354"/>
                  <a:pt x="21248" y="10354"/>
                  <a:pt x="21248" y="10354"/>
                </a:cubicBezTo>
                <a:cubicBezTo>
                  <a:pt x="21483" y="10491"/>
                  <a:pt x="21600" y="10629"/>
                  <a:pt x="21600" y="10834"/>
                </a:cubicBezTo>
                <a:cubicBezTo>
                  <a:pt x="21600" y="11040"/>
                  <a:pt x="21483" y="11177"/>
                  <a:pt x="21248" y="11314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0" tIns="0" rIns="0" bIns="0"/>
          <a:lstStyle/>
          <a:p>
            <a:pPr>
              <a:defRPr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173" name="Google Shape;147;p16"/>
          <p:cNvSpPr/>
          <p:nvPr/>
        </p:nvSpPr>
        <p:spPr>
          <a:xfrm>
            <a:off x="22631029" y="12945926"/>
            <a:ext cx="143641" cy="2462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352" y="10354"/>
                </a:moveTo>
                <a:cubicBezTo>
                  <a:pt x="17609" y="274"/>
                  <a:pt x="17609" y="274"/>
                  <a:pt x="17609" y="274"/>
                </a:cubicBezTo>
                <a:cubicBezTo>
                  <a:pt x="17843" y="137"/>
                  <a:pt x="18196" y="0"/>
                  <a:pt x="18430" y="0"/>
                </a:cubicBezTo>
                <a:cubicBezTo>
                  <a:pt x="18783" y="0"/>
                  <a:pt x="19135" y="137"/>
                  <a:pt x="19370" y="274"/>
                </a:cubicBezTo>
                <a:cubicBezTo>
                  <a:pt x="21130" y="1303"/>
                  <a:pt x="21130" y="1303"/>
                  <a:pt x="21130" y="1303"/>
                </a:cubicBezTo>
                <a:cubicBezTo>
                  <a:pt x="21365" y="1509"/>
                  <a:pt x="21600" y="1646"/>
                  <a:pt x="21600" y="1851"/>
                </a:cubicBezTo>
                <a:cubicBezTo>
                  <a:pt x="21600" y="1989"/>
                  <a:pt x="21365" y="2194"/>
                  <a:pt x="21130" y="2331"/>
                </a:cubicBezTo>
                <a:cubicBezTo>
                  <a:pt x="6574" y="10834"/>
                  <a:pt x="6574" y="10834"/>
                  <a:pt x="6574" y="10834"/>
                </a:cubicBezTo>
                <a:cubicBezTo>
                  <a:pt x="21130" y="19337"/>
                  <a:pt x="21130" y="19337"/>
                  <a:pt x="21130" y="19337"/>
                </a:cubicBezTo>
                <a:cubicBezTo>
                  <a:pt x="21365" y="19474"/>
                  <a:pt x="21600" y="19611"/>
                  <a:pt x="21600" y="19817"/>
                </a:cubicBezTo>
                <a:cubicBezTo>
                  <a:pt x="21600" y="20023"/>
                  <a:pt x="21365" y="20160"/>
                  <a:pt x="21130" y="20297"/>
                </a:cubicBezTo>
                <a:cubicBezTo>
                  <a:pt x="19370" y="21394"/>
                  <a:pt x="19370" y="21394"/>
                  <a:pt x="19370" y="21394"/>
                </a:cubicBezTo>
                <a:cubicBezTo>
                  <a:pt x="19135" y="21531"/>
                  <a:pt x="18783" y="21600"/>
                  <a:pt x="18430" y="21600"/>
                </a:cubicBezTo>
                <a:cubicBezTo>
                  <a:pt x="18196" y="21600"/>
                  <a:pt x="17843" y="21531"/>
                  <a:pt x="17609" y="21394"/>
                </a:cubicBezTo>
                <a:cubicBezTo>
                  <a:pt x="352" y="11314"/>
                  <a:pt x="352" y="11314"/>
                  <a:pt x="352" y="11314"/>
                </a:cubicBezTo>
                <a:cubicBezTo>
                  <a:pt x="117" y="11177"/>
                  <a:pt x="0" y="11040"/>
                  <a:pt x="0" y="10834"/>
                </a:cubicBezTo>
                <a:cubicBezTo>
                  <a:pt x="0" y="10629"/>
                  <a:pt x="117" y="10491"/>
                  <a:pt x="352" y="10354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0" tIns="0" rIns="0" bIns="0"/>
          <a:lstStyle/>
          <a:p>
            <a:pPr>
              <a:defRPr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174" name="Titeltext"/>
          <p:cNvSpPr txBox="1"/>
          <p:nvPr>
            <p:ph type="title"/>
          </p:nvPr>
        </p:nvSpPr>
        <p:spPr>
          <a:xfrm>
            <a:off x="1280126" y="782422"/>
            <a:ext cx="20322600" cy="792301"/>
          </a:xfrm>
          <a:prstGeom prst="rect">
            <a:avLst/>
          </a:prstGeom>
        </p:spPr>
        <p:txBody>
          <a:bodyPr lIns="91399" tIns="91399" rIns="91399" bIns="91399"/>
          <a:lstStyle>
            <a:lvl1pPr>
              <a:lnSpc>
                <a:spcPct val="90000"/>
              </a:lnSpc>
              <a:defRPr b="1" sz="6000"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Titeltext</a:t>
            </a:r>
          </a:p>
        </p:txBody>
      </p:sp>
      <p:sp>
        <p:nvSpPr>
          <p:cNvPr id="175" name="Textebene 1…"/>
          <p:cNvSpPr txBox="1"/>
          <p:nvPr>
            <p:ph type="body" sz="quarter" idx="1"/>
          </p:nvPr>
        </p:nvSpPr>
        <p:spPr>
          <a:xfrm>
            <a:off x="1280126" y="1694587"/>
            <a:ext cx="20322601" cy="332401"/>
          </a:xfrm>
          <a:prstGeom prst="rect">
            <a:avLst/>
          </a:prstGeom>
        </p:spPr>
        <p:txBody>
          <a:bodyPr lIns="91399" tIns="91399" rIns="91399" bIns="91399"/>
          <a:lstStyle>
            <a:lvl1pPr>
              <a:lnSpc>
                <a:spcPct val="90000"/>
              </a:lnSpc>
              <a:spcBef>
                <a:spcPts val="0"/>
              </a:spcBef>
              <a:defRPr b="0" sz="2400">
                <a:solidFill>
                  <a:schemeClr val="accent4"/>
                </a:solidFill>
                <a:latin typeface="+mj-lt"/>
                <a:ea typeface="+mj-ea"/>
                <a:cs typeface="+mj-cs"/>
                <a:sym typeface="Arial"/>
              </a:defRPr>
            </a:lvl1pPr>
            <a:lvl2pPr marL="914400" indent="-381000">
              <a:lnSpc>
                <a:spcPct val="90000"/>
              </a:lnSpc>
              <a:spcBef>
                <a:spcPts val="0"/>
              </a:spcBef>
              <a:buSzPts val="2400"/>
              <a:buChar char="•"/>
              <a:defRPr b="0" sz="2400">
                <a:solidFill>
                  <a:schemeClr val="accent4"/>
                </a:solidFill>
                <a:latin typeface="+mj-lt"/>
                <a:ea typeface="+mj-ea"/>
                <a:cs typeface="+mj-cs"/>
                <a:sym typeface="Arial"/>
              </a:defRPr>
            </a:lvl2pPr>
            <a:lvl3pPr indent="-381000">
              <a:lnSpc>
                <a:spcPct val="90000"/>
              </a:lnSpc>
              <a:spcBef>
                <a:spcPts val="0"/>
              </a:spcBef>
              <a:buSzPts val="2400"/>
              <a:defRPr b="0" sz="2400">
                <a:solidFill>
                  <a:schemeClr val="accent4"/>
                </a:solidFill>
                <a:latin typeface="+mj-lt"/>
                <a:ea typeface="+mj-ea"/>
                <a:cs typeface="+mj-cs"/>
                <a:sym typeface="Arial"/>
              </a:defRPr>
            </a:lvl3pPr>
            <a:lvl4pPr indent="-381000">
              <a:lnSpc>
                <a:spcPct val="90000"/>
              </a:lnSpc>
              <a:spcBef>
                <a:spcPts val="0"/>
              </a:spcBef>
              <a:buSzPts val="2400"/>
              <a:defRPr b="0" sz="2400">
                <a:solidFill>
                  <a:schemeClr val="accent4"/>
                </a:solidFill>
                <a:latin typeface="+mj-lt"/>
                <a:ea typeface="+mj-ea"/>
                <a:cs typeface="+mj-cs"/>
                <a:sym typeface="Arial"/>
              </a:defRPr>
            </a:lvl4pPr>
            <a:lvl5pPr indent="-381000">
              <a:lnSpc>
                <a:spcPct val="90000"/>
              </a:lnSpc>
              <a:spcBef>
                <a:spcPts val="0"/>
              </a:spcBef>
              <a:buSzPts val="2400"/>
              <a:defRPr b="0" sz="2400">
                <a:solidFill>
                  <a:schemeClr val="accent4"/>
                </a:solidFill>
                <a:latin typeface="+mj-lt"/>
                <a:ea typeface="+mj-ea"/>
                <a:cs typeface="+mj-cs"/>
                <a:sym typeface="Arial"/>
              </a:defRPr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176" name="Google Shape;150;p16"/>
          <p:cNvSpPr/>
          <p:nvPr/>
        </p:nvSpPr>
        <p:spPr>
          <a:xfrm>
            <a:off x="1280126" y="2279650"/>
            <a:ext cx="1507502" cy="73201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177" name="Foliennummer"/>
          <p:cNvSpPr txBox="1"/>
          <p:nvPr>
            <p:ph type="sldNum" sz="quarter" idx="2"/>
          </p:nvPr>
        </p:nvSpPr>
        <p:spPr>
          <a:xfrm>
            <a:off x="17475200" y="12712700"/>
            <a:ext cx="323478" cy="32106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Titel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Titeltext</a:t>
            </a:r>
          </a:p>
        </p:txBody>
      </p:sp>
      <p:sp>
        <p:nvSpPr>
          <p:cNvPr id="185" name="Textebene 1…"/>
          <p:cNvSpPr txBox="1"/>
          <p:nvPr>
            <p:ph type="body" idx="1"/>
          </p:nvPr>
        </p:nvSpPr>
        <p:spPr>
          <a:xfrm>
            <a:off x="1218981" y="3198832"/>
            <a:ext cx="20418001" cy="9909000"/>
          </a:xfrm>
          <a:prstGeom prst="rect">
            <a:avLst/>
          </a:prstGeom>
        </p:spPr>
        <p:txBody>
          <a:bodyPr/>
          <a:lstStyle/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186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el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Titeltext</a:t>
            </a:r>
          </a:p>
        </p:txBody>
      </p:sp>
      <p:sp>
        <p:nvSpPr>
          <p:cNvPr id="33" name="Textebene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34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1 - Title Slide_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30;p4"/>
          <p:cNvSpPr/>
          <p:nvPr/>
        </p:nvSpPr>
        <p:spPr>
          <a:xfrm>
            <a:off x="-2" y="0"/>
            <a:ext cx="24383702" cy="13831801"/>
          </a:xfrm>
          <a:prstGeom prst="rect">
            <a:avLst/>
          </a:prstGeom>
          <a:solidFill>
            <a:srgbClr val="00044C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pic>
        <p:nvPicPr>
          <p:cNvPr id="42" name="Google Shape;31;p4" descr="Google Shape;31;p4"/>
          <p:cNvPicPr>
            <a:picLocks noChangeAspect="1"/>
          </p:cNvPicPr>
          <p:nvPr/>
        </p:nvPicPr>
        <p:blipFill>
          <a:blip r:embed="rId2">
            <a:extLst/>
          </a:blip>
          <a:srcRect l="0" t="9" r="0" b="0"/>
          <a:stretch>
            <a:fillRect/>
          </a:stretch>
        </p:blipFill>
        <p:spPr>
          <a:xfrm>
            <a:off x="0" y="1"/>
            <a:ext cx="24365950" cy="13698856"/>
          </a:xfrm>
          <a:prstGeom prst="rect">
            <a:avLst/>
          </a:prstGeom>
          <a:ln w="12700">
            <a:miter lim="400000"/>
          </a:ln>
        </p:spPr>
      </p:pic>
      <p:pic>
        <p:nvPicPr>
          <p:cNvPr id="43" name="Google Shape;32;p4" descr="Google Shape;32;p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75361" y="975360"/>
            <a:ext cx="4531906" cy="1364434"/>
          </a:xfrm>
          <a:prstGeom prst="rect">
            <a:avLst/>
          </a:prstGeom>
          <a:ln w="12700">
            <a:miter lim="400000"/>
          </a:ln>
        </p:spPr>
      </p:pic>
      <p:sp>
        <p:nvSpPr>
          <p:cNvPr id="44" name="Textebene 1…"/>
          <p:cNvSpPr txBox="1"/>
          <p:nvPr>
            <p:ph type="body" sz="quarter" idx="1"/>
          </p:nvPr>
        </p:nvSpPr>
        <p:spPr>
          <a:xfrm>
            <a:off x="1134990" y="9708950"/>
            <a:ext cx="15348902" cy="1522201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</a:defRPr>
            </a:lvl2pPr>
            <a:lvl3pPr marL="228600" indent="914400">
              <a:lnSpc>
                <a:spcPct val="100000"/>
              </a:lnSpc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3pPr>
            <a:lvl4pPr marL="228600" indent="1371600">
              <a:lnSpc>
                <a:spcPct val="100000"/>
              </a:lnSpc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4pPr>
            <a:lvl5pPr marL="228600" indent="1828800">
              <a:lnSpc>
                <a:spcPct val="100000"/>
              </a:lnSpc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45" name="Titeltext"/>
          <p:cNvSpPr txBox="1"/>
          <p:nvPr>
            <p:ph type="title"/>
          </p:nvPr>
        </p:nvSpPr>
        <p:spPr>
          <a:xfrm>
            <a:off x="1134990" y="1985548"/>
            <a:ext cx="13133102" cy="5473801"/>
          </a:xfrm>
          <a:prstGeom prst="rect">
            <a:avLst/>
          </a:prstGeom>
        </p:spPr>
        <p:txBody>
          <a:bodyPr anchor="b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Titeltext</a:t>
            </a:r>
          </a:p>
        </p:txBody>
      </p:sp>
      <p:sp>
        <p:nvSpPr>
          <p:cNvPr id="46" name="Foliennummer"/>
          <p:cNvSpPr txBox="1"/>
          <p:nvPr>
            <p:ph type="sldNum" sz="quarter" idx="2"/>
          </p:nvPr>
        </p:nvSpPr>
        <p:spPr>
          <a:xfrm>
            <a:off x="17475200" y="12712700"/>
            <a:ext cx="323478" cy="32106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itel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Titeltext</a:t>
            </a:r>
          </a:p>
        </p:txBody>
      </p:sp>
      <p:sp>
        <p:nvSpPr>
          <p:cNvPr id="54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Main poi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45;p6"/>
          <p:cNvSpPr/>
          <p:nvPr/>
        </p:nvSpPr>
        <p:spPr>
          <a:xfrm>
            <a:off x="-2" y="-2"/>
            <a:ext cx="24408302" cy="13777201"/>
          </a:xfrm>
          <a:prstGeom prst="rect">
            <a:avLst/>
          </a:prstGeom>
          <a:solidFill>
            <a:srgbClr val="00044C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pic>
        <p:nvPicPr>
          <p:cNvPr id="62" name="Google Shape;46;p6" descr="Google Shape;46;p6"/>
          <p:cNvPicPr>
            <a:picLocks noChangeAspect="1"/>
          </p:cNvPicPr>
          <p:nvPr/>
        </p:nvPicPr>
        <p:blipFill>
          <a:blip r:embed="rId2">
            <a:extLst/>
          </a:blip>
          <a:srcRect l="0" t="0" r="10" b="0"/>
          <a:stretch>
            <a:fillRect/>
          </a:stretch>
        </p:blipFill>
        <p:spPr>
          <a:xfrm>
            <a:off x="-1" y="1"/>
            <a:ext cx="24365958" cy="13698856"/>
          </a:xfrm>
          <a:prstGeom prst="rect">
            <a:avLst/>
          </a:prstGeom>
          <a:ln w="12700">
            <a:miter lim="400000"/>
          </a:ln>
        </p:spPr>
      </p:pic>
      <p:sp>
        <p:nvSpPr>
          <p:cNvPr id="63" name="Titeltext"/>
          <p:cNvSpPr txBox="1"/>
          <p:nvPr>
            <p:ph type="title"/>
          </p:nvPr>
        </p:nvSpPr>
        <p:spPr>
          <a:xfrm>
            <a:off x="4589943" y="5554250"/>
            <a:ext cx="15081300" cy="1905601"/>
          </a:xfrm>
          <a:prstGeom prst="rect">
            <a:avLst/>
          </a:prstGeom>
        </p:spPr>
        <p:txBody>
          <a:bodyPr/>
          <a:lstStyle>
            <a:lvl1pPr algn="ctr">
              <a:defRPr b="1" sz="7200">
                <a:solidFill>
                  <a:srgbClr val="FFFFFF"/>
                </a:solidFill>
              </a:defRPr>
            </a:lvl1pPr>
          </a:lstStyle>
          <a:p>
            <a:pPr/>
            <a:r>
              <a:t>Titeltext</a:t>
            </a:r>
          </a:p>
        </p:txBody>
      </p:sp>
      <p:pic>
        <p:nvPicPr>
          <p:cNvPr id="64" name="Google Shape;48;p6" descr="Google Shape;48;p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9868129" y="1194202"/>
            <a:ext cx="3398589" cy="1023252"/>
          </a:xfrm>
          <a:prstGeom prst="rect">
            <a:avLst/>
          </a:prstGeom>
          <a:ln w="12700">
            <a:miter lim="400000"/>
          </a:ln>
        </p:spPr>
      </p:pic>
      <p:sp>
        <p:nvSpPr>
          <p:cNvPr id="65" name="Foliennummer"/>
          <p:cNvSpPr txBox="1"/>
          <p:nvPr>
            <p:ph type="sldNum" sz="quarter" idx="2"/>
          </p:nvPr>
        </p:nvSpPr>
        <p:spPr>
          <a:xfrm>
            <a:off x="17475200" y="12712700"/>
            <a:ext cx="323478" cy="32106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el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Titeltext</a:t>
            </a:r>
          </a:p>
        </p:txBody>
      </p:sp>
      <p:sp>
        <p:nvSpPr>
          <p:cNvPr id="73" name="Textebene 1…"/>
          <p:cNvSpPr txBox="1"/>
          <p:nvPr>
            <p:ph type="body" sz="half" idx="1"/>
          </p:nvPr>
        </p:nvSpPr>
        <p:spPr>
          <a:xfrm>
            <a:off x="1219536" y="3198832"/>
            <a:ext cx="9904201" cy="9909000"/>
          </a:xfrm>
          <a:prstGeom prst="rect">
            <a:avLst/>
          </a:prstGeom>
        </p:spPr>
        <p:txBody>
          <a:bodyPr/>
          <a:lstStyle/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74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61;p8"/>
          <p:cNvSpPr/>
          <p:nvPr>
            <p:ph type="pic" idx="21"/>
          </p:nvPr>
        </p:nvSpPr>
        <p:spPr>
          <a:xfrm>
            <a:off x="609489" y="0"/>
            <a:ext cx="23777701" cy="13715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2" name="Textebene 1…"/>
          <p:cNvSpPr txBox="1"/>
          <p:nvPr>
            <p:ph type="body" sz="quarter" idx="1"/>
          </p:nvPr>
        </p:nvSpPr>
        <p:spPr>
          <a:xfrm>
            <a:off x="1677123" y="2209738"/>
            <a:ext cx="19962002" cy="914401"/>
          </a:xfrm>
          <a:prstGeom prst="rect">
            <a:avLst/>
          </a:prstGeom>
        </p:spPr>
        <p:txBody>
          <a:bodyPr/>
          <a:lstStyle>
            <a:lvl1pPr>
              <a:defRPr b="0" sz="3900">
                <a:solidFill>
                  <a:srgbClr val="FFFFFF"/>
                </a:solidFill>
              </a:defRPr>
            </a:lvl1pPr>
            <a:lvl2pPr>
              <a:defRPr b="0" sz="3900">
                <a:solidFill>
                  <a:srgbClr val="FFFFFF"/>
                </a:solidFill>
              </a:defRPr>
            </a:lvl2pPr>
            <a:lvl3pPr marL="228600" indent="914400">
              <a:buSzTx/>
              <a:buNone/>
              <a:defRPr b="0" sz="3900">
                <a:solidFill>
                  <a:srgbClr val="FFFFFF"/>
                </a:solidFill>
              </a:defRPr>
            </a:lvl3pPr>
            <a:lvl4pPr marL="228600" indent="1371600">
              <a:buSzTx/>
              <a:buNone/>
              <a:defRPr b="0" sz="3900">
                <a:solidFill>
                  <a:srgbClr val="FFFFFF"/>
                </a:solidFill>
              </a:defRPr>
            </a:lvl4pPr>
            <a:lvl5pPr marL="228600" indent="1828800">
              <a:buSzTx/>
              <a:buNone/>
              <a:defRPr b="0" sz="3900">
                <a:solidFill>
                  <a:srgbClr val="FFFFFF"/>
                </a:solidFill>
              </a:defRPr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83" name="Titeltext"/>
          <p:cNvSpPr txBox="1"/>
          <p:nvPr>
            <p:ph type="title"/>
          </p:nvPr>
        </p:nvSpPr>
        <p:spPr>
          <a:xfrm>
            <a:off x="1676098" y="1295365"/>
            <a:ext cx="19963201" cy="914101"/>
          </a:xfrm>
          <a:prstGeom prst="rect">
            <a:avLst/>
          </a:prstGeom>
        </p:spPr>
        <p:txBody>
          <a:bodyPr/>
          <a:lstStyle>
            <a:lvl1pPr>
              <a:defRPr sz="5200">
                <a:solidFill>
                  <a:srgbClr val="FFFFFF"/>
                </a:solidFill>
              </a:defRPr>
            </a:lvl1pPr>
          </a:lstStyle>
          <a:p>
            <a:pPr/>
            <a:r>
              <a:t>Titeltext</a:t>
            </a:r>
          </a:p>
        </p:txBody>
      </p:sp>
      <p:pic>
        <p:nvPicPr>
          <p:cNvPr id="84" name="Google Shape;64;p8" descr="Google Shape;64;p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456692" cy="13714442"/>
          </a:xfrm>
          <a:prstGeom prst="rect">
            <a:avLst/>
          </a:prstGeom>
          <a:ln w="12700">
            <a:miter lim="400000"/>
          </a:ln>
        </p:spPr>
      </p:pic>
      <p:sp>
        <p:nvSpPr>
          <p:cNvPr id="85" name="Google Shape;65;p8"/>
          <p:cNvSpPr/>
          <p:nvPr>
            <p:ph type="pic" sz="quarter" idx="22"/>
          </p:nvPr>
        </p:nvSpPr>
        <p:spPr>
          <a:xfrm>
            <a:off x="22665419" y="838177"/>
            <a:ext cx="1142701" cy="15240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pic>
        <p:nvPicPr>
          <p:cNvPr id="86" name="Google Shape;66;p8" descr="Google Shape;66;p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456692" cy="13714442"/>
          </a:xfrm>
          <a:prstGeom prst="rect">
            <a:avLst/>
          </a:prstGeom>
          <a:ln w="12700">
            <a:miter lim="400000"/>
          </a:ln>
        </p:spPr>
      </p:pic>
      <p:sp>
        <p:nvSpPr>
          <p:cNvPr id="87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itel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Titeltext</a:t>
            </a:r>
          </a:p>
        </p:txBody>
      </p:sp>
      <p:sp>
        <p:nvSpPr>
          <p:cNvPr id="95" name="Textebene 1…"/>
          <p:cNvSpPr txBox="1"/>
          <p:nvPr>
            <p:ph type="body" sz="quarter" idx="1"/>
          </p:nvPr>
        </p:nvSpPr>
        <p:spPr>
          <a:xfrm>
            <a:off x="1219200" y="3198832"/>
            <a:ext cx="9904501" cy="1150801"/>
          </a:xfrm>
          <a:prstGeom prst="rect">
            <a:avLst/>
          </a:prstGeom>
        </p:spPr>
        <p:txBody>
          <a:bodyPr/>
          <a:lstStyle>
            <a:lvl1pPr>
              <a:defRPr sz="4900">
                <a:solidFill>
                  <a:schemeClr val="accent1"/>
                </a:solidFill>
              </a:defRPr>
            </a:lvl1pPr>
            <a:lvl2pPr>
              <a:defRPr sz="4900">
                <a:solidFill>
                  <a:schemeClr val="accent1"/>
                </a:solidFill>
              </a:defRPr>
            </a:lvl2pPr>
            <a:lvl3pPr marL="228600" indent="914400">
              <a:buSzTx/>
              <a:buNone/>
              <a:defRPr sz="4900">
                <a:solidFill>
                  <a:schemeClr val="accent1"/>
                </a:solidFill>
              </a:defRPr>
            </a:lvl3pPr>
            <a:lvl4pPr marL="228600" indent="1371600">
              <a:buSzTx/>
              <a:buNone/>
              <a:defRPr sz="4900">
                <a:solidFill>
                  <a:schemeClr val="accent1"/>
                </a:solidFill>
              </a:defRPr>
            </a:lvl4pPr>
            <a:lvl5pPr marL="228600" indent="1828800">
              <a:buSzTx/>
              <a:buNone/>
              <a:defRPr sz="4900">
                <a:solidFill>
                  <a:schemeClr val="accent1"/>
                </a:solidFill>
              </a:defRPr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96" name="Google Shape;75;p9"/>
          <p:cNvSpPr txBox="1"/>
          <p:nvPr>
            <p:ph type="body" sz="quarter" idx="21"/>
          </p:nvPr>
        </p:nvSpPr>
        <p:spPr>
          <a:xfrm>
            <a:off x="11735096" y="3198832"/>
            <a:ext cx="9904201" cy="1150801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7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ebene 1…"/>
          <p:cNvSpPr txBox="1"/>
          <p:nvPr>
            <p:ph type="body" idx="1"/>
          </p:nvPr>
        </p:nvSpPr>
        <p:spPr>
          <a:xfrm>
            <a:off x="1219539" y="3216662"/>
            <a:ext cx="15239401" cy="9909001"/>
          </a:xfrm>
          <a:prstGeom prst="rect">
            <a:avLst/>
          </a:prstGeom>
        </p:spPr>
        <p:txBody>
          <a:bodyPr/>
          <a:lstStyle/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105" name="Titel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Titeltext</a:t>
            </a:r>
          </a:p>
        </p:txBody>
      </p:sp>
      <p:sp>
        <p:nvSpPr>
          <p:cNvPr id="106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16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;p1"/>
          <p:cNvSpPr/>
          <p:nvPr/>
        </p:nvSpPr>
        <p:spPr>
          <a:xfrm>
            <a:off x="1218979" y="1295365"/>
            <a:ext cx="20418002" cy="1"/>
          </a:xfrm>
          <a:prstGeom prst="line">
            <a:avLst/>
          </a:prstGeom>
          <a:ln w="12700">
            <a:solidFill>
              <a:schemeClr val="accent1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" name="Google Shape;7;p1"/>
          <p:cNvSpPr/>
          <p:nvPr/>
        </p:nvSpPr>
        <p:spPr>
          <a:xfrm>
            <a:off x="1218979" y="1295365"/>
            <a:ext cx="20418002" cy="1"/>
          </a:xfrm>
          <a:prstGeom prst="line">
            <a:avLst/>
          </a:prstGeom>
          <a:ln w="12700">
            <a:solidFill>
              <a:schemeClr val="accent1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" name="Google Shape;8;p1"/>
          <p:cNvSpPr/>
          <p:nvPr/>
        </p:nvSpPr>
        <p:spPr>
          <a:xfrm>
            <a:off x="1828470" y="838177"/>
            <a:ext cx="1" cy="304801"/>
          </a:xfrm>
          <a:prstGeom prst="line">
            <a:avLst/>
          </a:prstGeom>
          <a:ln>
            <a:solidFill>
              <a:srgbClr val="006BC2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5" name="Google Shape;9;p1"/>
          <p:cNvSpPr/>
          <p:nvPr/>
        </p:nvSpPr>
        <p:spPr>
          <a:xfrm>
            <a:off x="3733127" y="838177"/>
            <a:ext cx="1" cy="304801"/>
          </a:xfrm>
          <a:prstGeom prst="line">
            <a:avLst/>
          </a:prstGeom>
          <a:ln>
            <a:solidFill>
              <a:srgbClr val="006BC2"/>
            </a:solidFill>
          </a:ln>
        </p:spPr>
        <p:txBody>
          <a:bodyPr lIns="0" tIns="0" rIns="0" bIns="0"/>
          <a:lstStyle/>
          <a:p>
            <a:pPr/>
          </a:p>
        </p:txBody>
      </p:sp>
      <p:pic>
        <p:nvPicPr>
          <p:cNvPr id="6" name="Google Shape;10;p1" descr="Google Shape;10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665408" y="838171"/>
            <a:ext cx="1142795" cy="1523962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Titeltext"/>
          <p:cNvSpPr txBox="1"/>
          <p:nvPr>
            <p:ph type="title"/>
          </p:nvPr>
        </p:nvSpPr>
        <p:spPr>
          <a:xfrm>
            <a:off x="1219954" y="1371138"/>
            <a:ext cx="20419201" cy="146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Titeltext</a:t>
            </a:r>
          </a:p>
        </p:txBody>
      </p:sp>
      <p:sp>
        <p:nvSpPr>
          <p:cNvPr id="8" name="Textebene 1…"/>
          <p:cNvSpPr txBox="1"/>
          <p:nvPr>
            <p:ph type="body" idx="1"/>
          </p:nvPr>
        </p:nvSpPr>
        <p:spPr>
          <a:xfrm>
            <a:off x="1219536" y="3198832"/>
            <a:ext cx="20419802" cy="990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9" name="Foliennummer"/>
          <p:cNvSpPr txBox="1"/>
          <p:nvPr>
            <p:ph type="sldNum" sz="quarter" idx="2"/>
          </p:nvPr>
        </p:nvSpPr>
        <p:spPr>
          <a:xfrm>
            <a:off x="1218978" y="762748"/>
            <a:ext cx="323478" cy="321060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>
              <a:defRPr sz="2200">
                <a:solidFill>
                  <a:schemeClr val="accent1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chemeClr val="accent1"/>
          </a:solidFill>
          <a:uFillTx/>
          <a:latin typeface="Open Sans"/>
          <a:ea typeface="Open Sans"/>
          <a:cs typeface="Open Sans"/>
          <a:sym typeface="Open Sans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chemeClr val="accent1"/>
          </a:solidFill>
          <a:uFillTx/>
          <a:latin typeface="Open Sans"/>
          <a:ea typeface="Open Sans"/>
          <a:cs typeface="Open Sans"/>
          <a:sym typeface="Open Sans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chemeClr val="accent1"/>
          </a:solidFill>
          <a:uFillTx/>
          <a:latin typeface="Open Sans"/>
          <a:ea typeface="Open Sans"/>
          <a:cs typeface="Open Sans"/>
          <a:sym typeface="Open Sans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chemeClr val="accent1"/>
          </a:solidFill>
          <a:uFillTx/>
          <a:latin typeface="Open Sans"/>
          <a:ea typeface="Open Sans"/>
          <a:cs typeface="Open Sans"/>
          <a:sym typeface="Open Sans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chemeClr val="accent1"/>
          </a:solidFill>
          <a:uFillTx/>
          <a:latin typeface="Open Sans"/>
          <a:ea typeface="Open Sans"/>
          <a:cs typeface="Open Sans"/>
          <a:sym typeface="Open Sans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chemeClr val="accent1"/>
          </a:solidFill>
          <a:uFillTx/>
          <a:latin typeface="Open Sans"/>
          <a:ea typeface="Open Sans"/>
          <a:cs typeface="Open Sans"/>
          <a:sym typeface="Open Sans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chemeClr val="accent1"/>
          </a:solidFill>
          <a:uFillTx/>
          <a:latin typeface="Open Sans"/>
          <a:ea typeface="Open Sans"/>
          <a:cs typeface="Open Sans"/>
          <a:sym typeface="Open Sans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chemeClr val="accent1"/>
          </a:solidFill>
          <a:uFillTx/>
          <a:latin typeface="Open Sans"/>
          <a:ea typeface="Open Sans"/>
          <a:cs typeface="Open Sans"/>
          <a:sym typeface="Open Sans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chemeClr val="accent1"/>
          </a:solidFill>
          <a:uFillTx/>
          <a:latin typeface="Open Sans"/>
          <a:ea typeface="Open Sans"/>
          <a:cs typeface="Open Sans"/>
          <a:sym typeface="Open Sans"/>
        </a:defRPr>
      </a:lvl9pPr>
    </p:titleStyle>
    <p:bodyStyle>
      <a:lvl1pPr marL="228600" marR="0" indent="0" algn="l" defTabSz="914400" rtl="0" latinLnBrk="0">
        <a:lnSpc>
          <a:spcPct val="120000"/>
        </a:lnSpc>
        <a:spcBef>
          <a:spcPts val="12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5000" u="none">
          <a:solidFill>
            <a:srgbClr val="595959"/>
          </a:solidFill>
          <a:uFillTx/>
          <a:latin typeface="Open Sans"/>
          <a:ea typeface="Open Sans"/>
          <a:cs typeface="Open Sans"/>
          <a:sym typeface="Open Sans"/>
        </a:defRPr>
      </a:lvl1pPr>
      <a:lvl2pPr marL="228600" marR="0" indent="457200" algn="l" defTabSz="914400" rtl="0" latinLnBrk="0">
        <a:lnSpc>
          <a:spcPct val="120000"/>
        </a:lnSpc>
        <a:spcBef>
          <a:spcPts val="12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5000" u="none">
          <a:solidFill>
            <a:srgbClr val="595959"/>
          </a:solidFill>
          <a:uFillTx/>
          <a:latin typeface="Open Sans"/>
          <a:ea typeface="Open Sans"/>
          <a:cs typeface="Open Sans"/>
          <a:sym typeface="Open Sans"/>
        </a:defRPr>
      </a:lvl2pPr>
      <a:lvl3pPr marL="1371600" marR="0" indent="-342900" algn="l" defTabSz="914400" rtl="0" latinLnBrk="0">
        <a:lnSpc>
          <a:spcPct val="120000"/>
        </a:lnSpc>
        <a:spcBef>
          <a:spcPts val="1200"/>
        </a:spcBef>
        <a:spcAft>
          <a:spcPts val="0"/>
        </a:spcAft>
        <a:buClrTx/>
        <a:buSzPts val="5000"/>
        <a:buFontTx/>
        <a:buChar char="•"/>
        <a:tabLst/>
        <a:defRPr b="1" baseline="0" cap="none" i="0" spc="0" strike="noStrike" sz="5000" u="none">
          <a:solidFill>
            <a:srgbClr val="595959"/>
          </a:solidFill>
          <a:uFillTx/>
          <a:latin typeface="Open Sans"/>
          <a:ea typeface="Open Sans"/>
          <a:cs typeface="Open Sans"/>
          <a:sym typeface="Open Sans"/>
        </a:defRPr>
      </a:lvl3pPr>
      <a:lvl4pPr marL="1828800" marR="0" indent="-342900" algn="l" defTabSz="914400" rtl="0" latinLnBrk="0">
        <a:lnSpc>
          <a:spcPct val="120000"/>
        </a:lnSpc>
        <a:spcBef>
          <a:spcPts val="1200"/>
        </a:spcBef>
        <a:spcAft>
          <a:spcPts val="0"/>
        </a:spcAft>
        <a:buClrTx/>
        <a:buSzPts val="5000"/>
        <a:buFontTx/>
        <a:buChar char="•"/>
        <a:tabLst/>
        <a:defRPr b="1" baseline="0" cap="none" i="0" spc="0" strike="noStrike" sz="5000" u="none">
          <a:solidFill>
            <a:srgbClr val="595959"/>
          </a:solidFill>
          <a:uFillTx/>
          <a:latin typeface="Open Sans"/>
          <a:ea typeface="Open Sans"/>
          <a:cs typeface="Open Sans"/>
          <a:sym typeface="Open Sans"/>
        </a:defRPr>
      </a:lvl4pPr>
      <a:lvl5pPr marL="2286000" marR="0" indent="-342900" algn="l" defTabSz="914400" rtl="0" latinLnBrk="0">
        <a:lnSpc>
          <a:spcPct val="120000"/>
        </a:lnSpc>
        <a:spcBef>
          <a:spcPts val="1200"/>
        </a:spcBef>
        <a:spcAft>
          <a:spcPts val="0"/>
        </a:spcAft>
        <a:buClrTx/>
        <a:buSzPts val="5000"/>
        <a:buFontTx/>
        <a:buChar char="•"/>
        <a:tabLst/>
        <a:defRPr b="1" baseline="0" cap="none" i="0" spc="0" strike="noStrike" sz="5000" u="none">
          <a:solidFill>
            <a:srgbClr val="595959"/>
          </a:solidFill>
          <a:uFillTx/>
          <a:latin typeface="Open Sans"/>
          <a:ea typeface="Open Sans"/>
          <a:cs typeface="Open Sans"/>
          <a:sym typeface="Open Sans"/>
        </a:defRPr>
      </a:lvl5pPr>
      <a:lvl6pPr marL="2743200" marR="0" indent="-342900" algn="l" defTabSz="914400" rtl="0" latinLnBrk="0">
        <a:lnSpc>
          <a:spcPct val="120000"/>
        </a:lnSpc>
        <a:spcBef>
          <a:spcPts val="1200"/>
        </a:spcBef>
        <a:spcAft>
          <a:spcPts val="0"/>
        </a:spcAft>
        <a:buClrTx/>
        <a:buSzPts val="5000"/>
        <a:buFontTx/>
        <a:buChar char="•"/>
        <a:tabLst/>
        <a:defRPr b="1" baseline="0" cap="none" i="0" spc="0" strike="noStrike" sz="5000" u="none">
          <a:solidFill>
            <a:srgbClr val="595959"/>
          </a:solidFill>
          <a:uFillTx/>
          <a:latin typeface="Open Sans"/>
          <a:ea typeface="Open Sans"/>
          <a:cs typeface="Open Sans"/>
          <a:sym typeface="Open Sans"/>
        </a:defRPr>
      </a:lvl6pPr>
      <a:lvl7pPr marL="3200400" marR="0" indent="-342900" algn="l" defTabSz="914400" rtl="0" latinLnBrk="0">
        <a:lnSpc>
          <a:spcPct val="120000"/>
        </a:lnSpc>
        <a:spcBef>
          <a:spcPts val="1200"/>
        </a:spcBef>
        <a:spcAft>
          <a:spcPts val="0"/>
        </a:spcAft>
        <a:buClrTx/>
        <a:buSzPts val="5000"/>
        <a:buFontTx/>
        <a:buChar char="•"/>
        <a:tabLst/>
        <a:defRPr b="1" baseline="0" cap="none" i="0" spc="0" strike="noStrike" sz="5000" u="none">
          <a:solidFill>
            <a:srgbClr val="595959"/>
          </a:solidFill>
          <a:uFillTx/>
          <a:latin typeface="Open Sans"/>
          <a:ea typeface="Open Sans"/>
          <a:cs typeface="Open Sans"/>
          <a:sym typeface="Open Sans"/>
        </a:defRPr>
      </a:lvl7pPr>
      <a:lvl8pPr marL="3657600" marR="0" indent="-342900" algn="l" defTabSz="914400" rtl="0" latinLnBrk="0">
        <a:lnSpc>
          <a:spcPct val="120000"/>
        </a:lnSpc>
        <a:spcBef>
          <a:spcPts val="1200"/>
        </a:spcBef>
        <a:spcAft>
          <a:spcPts val="0"/>
        </a:spcAft>
        <a:buClrTx/>
        <a:buSzPts val="5000"/>
        <a:buFontTx/>
        <a:buChar char="•"/>
        <a:tabLst/>
        <a:defRPr b="1" baseline="0" cap="none" i="0" spc="0" strike="noStrike" sz="5000" u="none">
          <a:solidFill>
            <a:srgbClr val="595959"/>
          </a:solidFill>
          <a:uFillTx/>
          <a:latin typeface="Open Sans"/>
          <a:ea typeface="Open Sans"/>
          <a:cs typeface="Open Sans"/>
          <a:sym typeface="Open Sans"/>
        </a:defRPr>
      </a:lvl8pPr>
      <a:lvl9pPr marL="4114800" marR="0" indent="-342900" algn="l" defTabSz="914400" rtl="0" latinLnBrk="0">
        <a:lnSpc>
          <a:spcPct val="120000"/>
        </a:lnSpc>
        <a:spcBef>
          <a:spcPts val="1200"/>
        </a:spcBef>
        <a:spcAft>
          <a:spcPts val="0"/>
        </a:spcAft>
        <a:buClrTx/>
        <a:buSzPts val="5000"/>
        <a:buFontTx/>
        <a:buChar char="•"/>
        <a:tabLst/>
        <a:defRPr b="1" baseline="0" cap="none" i="0" spc="0" strike="noStrike" sz="5000" u="none">
          <a:solidFill>
            <a:srgbClr val="595959"/>
          </a:solidFill>
          <a:uFillTx/>
          <a:latin typeface="Open Sans"/>
          <a:ea typeface="Open Sans"/>
          <a:cs typeface="Open Sans"/>
          <a:sym typeface="Open Sans"/>
        </a:defRPr>
      </a:lvl9pPr>
    </p:bodyStyle>
    <p:other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3.png"/><Relationship Id="rId3" Type="http://schemas.openxmlformats.org/officeDocument/2006/relationships/image" Target="../media/image34.png"/><Relationship Id="rId4" Type="http://schemas.openxmlformats.org/officeDocument/2006/relationships/hyperlink" Target="mailto:Anand-Shankar.Uday-Shankar@adesso.de" TargetMode="External"/><Relationship Id="rId5" Type="http://schemas.openxmlformats.org/officeDocument/2006/relationships/hyperlink" Target="mailto:tony.Horst@adesso.de" TargetMode="External"/><Relationship Id="rId6" Type="http://schemas.openxmlformats.org/officeDocument/2006/relationships/image" Target="../media/image1.tif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15.png"/><Relationship Id="rId8" Type="http://schemas.openxmlformats.org/officeDocument/2006/relationships/image" Target="../media/image16.png"/><Relationship Id="rId9" Type="http://schemas.openxmlformats.org/officeDocument/2006/relationships/image" Target="../media/image17.png"/><Relationship Id="rId10" Type="http://schemas.openxmlformats.org/officeDocument/2006/relationships/image" Target="../media/image18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image" Target="../media/image23.png"/><Relationship Id="rId7" Type="http://schemas.openxmlformats.org/officeDocument/2006/relationships/image" Target="../media/image24.png"/><Relationship Id="rId8" Type="http://schemas.openxmlformats.org/officeDocument/2006/relationships/image" Target="../media/image25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image" Target="../media/image25.png"/><Relationship Id="rId7" Type="http://schemas.openxmlformats.org/officeDocument/2006/relationships/image" Target="../media/image26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7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mulesoft.com/exchange/?search=" TargetMode="External"/><Relationship Id="rId3" Type="http://schemas.openxmlformats.org/officeDocument/2006/relationships/hyperlink" Target="https://docs.mulesoft.com/mule-runtime/4.4/dataweave" TargetMode="Externa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60;p18"/>
          <p:cNvSpPr txBox="1"/>
          <p:nvPr>
            <p:ph type="subTitle" sz="quarter" idx="1"/>
          </p:nvPr>
        </p:nvSpPr>
        <p:spPr>
          <a:xfrm>
            <a:off x="1282913" y="2696067"/>
            <a:ext cx="19962084" cy="914339"/>
          </a:xfrm>
          <a:prstGeom prst="rect">
            <a:avLst/>
          </a:prstGeom>
        </p:spPr>
        <p:txBody>
          <a:bodyPr/>
          <a:lstStyle/>
          <a:p>
            <a:pPr marL="0" defTabSz="694944">
              <a:lnSpc>
                <a:spcPct val="96000"/>
              </a:lnSpc>
              <a:spcBef>
                <a:spcPts val="0"/>
              </a:spcBef>
              <a:defRPr b="1" sz="2888">
                <a:solidFill>
                  <a:srgbClr val="595959"/>
                </a:solidFill>
              </a:defRPr>
            </a:pPr>
          </a:p>
          <a:p>
            <a:pPr marL="0" defTabSz="694944">
              <a:lnSpc>
                <a:spcPct val="96000"/>
              </a:lnSpc>
              <a:spcBef>
                <a:spcPts val="300"/>
              </a:spcBef>
              <a:defRPr sz="835"/>
            </a:pPr>
            <a:r>
              <a:t>WJAX 2021/Anand Shankar Uday Shankar/Tony Horst</a:t>
            </a:r>
            <a:endParaRPr b="1" sz="2888">
              <a:solidFill>
                <a:srgbClr val="595959"/>
              </a:solidFill>
            </a:endParaRPr>
          </a:p>
          <a:p>
            <a:pPr marL="0" defTabSz="694944">
              <a:lnSpc>
                <a:spcPct val="96000"/>
              </a:lnSpc>
              <a:spcBef>
                <a:spcPts val="300"/>
              </a:spcBef>
              <a:defRPr sz="835"/>
            </a:pPr>
            <a:r>
              <a:t>/</a:t>
            </a:r>
            <a:endParaRPr b="1" sz="2888">
              <a:solidFill>
                <a:srgbClr val="595959"/>
              </a:solidFill>
            </a:endParaRPr>
          </a:p>
          <a:p>
            <a:pPr marL="0" defTabSz="694944">
              <a:lnSpc>
                <a:spcPct val="96000"/>
              </a:lnSpc>
              <a:spcBef>
                <a:spcPts val="300"/>
              </a:spcBef>
              <a:defRPr sz="835"/>
            </a:pPr>
            <a:r>
              <a:t> </a:t>
            </a:r>
          </a:p>
        </p:txBody>
      </p:sp>
      <p:sp>
        <p:nvSpPr>
          <p:cNvPr id="196" name="Google Shape;161;p18"/>
          <p:cNvSpPr txBox="1"/>
          <p:nvPr>
            <p:ph type="ctrTitle"/>
          </p:nvPr>
        </p:nvSpPr>
        <p:spPr>
          <a:xfrm>
            <a:off x="1271513" y="1740334"/>
            <a:ext cx="19963110" cy="914030"/>
          </a:xfrm>
          <a:prstGeom prst="rect">
            <a:avLst/>
          </a:prstGeom>
        </p:spPr>
        <p:txBody>
          <a:bodyPr/>
          <a:lstStyle>
            <a:lvl1pPr defTabSz="841247">
              <a:defRPr sz="6440"/>
            </a:lvl1pPr>
          </a:lstStyle>
          <a:p>
            <a:pPr/>
            <a:r>
              <a:t>Mulesoft for Java Developers</a:t>
            </a:r>
          </a:p>
        </p:txBody>
      </p:sp>
      <p:pic>
        <p:nvPicPr>
          <p:cNvPr id="197" name="Google Shape;162;p18" descr="Google Shape;162;p1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65262" y="3985752"/>
            <a:ext cx="15253475" cy="9339899"/>
          </a:xfrm>
          <a:prstGeom prst="rect">
            <a:avLst/>
          </a:prstGeom>
          <a:ln w="12700">
            <a:miter lim="400000"/>
          </a:ln>
        </p:spPr>
      </p:pic>
      <p:pic>
        <p:nvPicPr>
          <p:cNvPr id="198" name="Google Shape;163;p18" descr="Google Shape;163;p18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9506643" y="11113499"/>
            <a:ext cx="3877465" cy="232648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4;p27"/>
          <p:cNvSpPr txBox="1"/>
          <p:nvPr>
            <p:ph type="title"/>
          </p:nvPr>
        </p:nvSpPr>
        <p:spPr>
          <a:xfrm>
            <a:off x="1219953" y="1371138"/>
            <a:ext cx="20419202" cy="1464000"/>
          </a:xfrm>
          <a:prstGeom prst="rect">
            <a:avLst/>
          </a:prstGeom>
        </p:spPr>
        <p:txBody>
          <a:bodyPr/>
          <a:lstStyle/>
          <a:p>
            <a:pPr defTabSz="630936">
              <a:lnSpc>
                <a:spcPct val="115000"/>
              </a:lnSpc>
              <a:defRPr sz="4140">
                <a:solidFill>
                  <a:srgbClr val="0A57BB"/>
                </a:solidFill>
                <a:latin typeface="+mj-lt"/>
                <a:ea typeface="+mj-ea"/>
                <a:cs typeface="+mj-cs"/>
                <a:sym typeface="Arial"/>
              </a:defRPr>
            </a:pPr>
            <a:r>
              <a:t>Wie ist Mulesoft aufgebaut?</a:t>
            </a:r>
          </a:p>
          <a:p>
            <a:pPr defTabSz="630936">
              <a:lnSpc>
                <a:spcPct val="115000"/>
              </a:lnSpc>
              <a:defRPr sz="2691"/>
            </a:pPr>
            <a:endParaRPr sz="2277">
              <a:solidFill>
                <a:srgbClr val="0A57BB"/>
              </a:solidFill>
            </a:endParaRPr>
          </a:p>
        </p:txBody>
      </p:sp>
      <p:pic>
        <p:nvPicPr>
          <p:cNvPr id="289" name="Google Shape;286;p27" descr="Google Shape;286;p2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53850" y="2521524"/>
            <a:ext cx="19507201" cy="904875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8"/>
          <p:cNvSpPr txBox="1"/>
          <p:nvPr>
            <p:ph type="title"/>
          </p:nvPr>
        </p:nvSpPr>
        <p:spPr>
          <a:xfrm>
            <a:off x="1219953" y="1371138"/>
            <a:ext cx="20419202" cy="1464000"/>
          </a:xfrm>
          <a:prstGeom prst="rect">
            <a:avLst/>
          </a:prstGeom>
        </p:spPr>
        <p:txBody>
          <a:bodyPr/>
          <a:lstStyle/>
          <a:p>
            <a:pPr defTabSz="621791">
              <a:lnSpc>
                <a:spcPct val="115000"/>
              </a:lnSpc>
              <a:defRPr sz="4080">
                <a:solidFill>
                  <a:srgbClr val="0A57BB"/>
                </a:solidFill>
              </a:defRPr>
            </a:pPr>
            <a:r>
              <a:t>Wie ist Mulesoft aufgebaut? (Software Development Lifecycle)</a:t>
            </a:r>
          </a:p>
          <a:p>
            <a:pPr defTabSz="621791">
              <a:lnSpc>
                <a:spcPct val="115000"/>
              </a:lnSpc>
              <a:defRPr sz="2652"/>
            </a:pPr>
            <a:endParaRPr sz="2244">
              <a:solidFill>
                <a:srgbClr val="0A57BB"/>
              </a:solidFill>
            </a:endParaRPr>
          </a:p>
        </p:txBody>
      </p:sp>
      <p:pic>
        <p:nvPicPr>
          <p:cNvPr id="292" name="WJAXDVLifecycle.png" descr="WJAXDVLifecycl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07887" y="1778276"/>
            <a:ext cx="16640186" cy="1248013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8;p29"/>
          <p:cNvSpPr txBox="1"/>
          <p:nvPr>
            <p:ph type="title"/>
          </p:nvPr>
        </p:nvSpPr>
        <p:spPr>
          <a:xfrm>
            <a:off x="1219953" y="1371138"/>
            <a:ext cx="20419202" cy="1464000"/>
          </a:xfrm>
          <a:prstGeom prst="rect">
            <a:avLst/>
          </a:prstGeom>
        </p:spPr>
        <p:txBody>
          <a:bodyPr/>
          <a:lstStyle>
            <a:lvl1pPr defTabSz="676655">
              <a:lnSpc>
                <a:spcPct val="115000"/>
              </a:lnSpc>
              <a:defRPr sz="4440">
                <a:solidFill>
                  <a:srgbClr val="0A57BB"/>
                </a:solidFill>
              </a:defRPr>
            </a:lvl1pPr>
          </a:lstStyle>
          <a:p>
            <a:pPr/>
            <a:r>
              <a:t>Warum ist es für mich als Java Entwickler interessant?</a:t>
            </a:r>
          </a:p>
        </p:txBody>
      </p:sp>
      <p:sp>
        <p:nvSpPr>
          <p:cNvPr id="295" name="Google Shape;299;p29"/>
          <p:cNvSpPr txBox="1"/>
          <p:nvPr>
            <p:ph type="body" idx="1"/>
          </p:nvPr>
        </p:nvSpPr>
        <p:spPr>
          <a:xfrm>
            <a:off x="1219536" y="3198832"/>
            <a:ext cx="20419802" cy="9909000"/>
          </a:xfrm>
          <a:prstGeom prst="rect">
            <a:avLst/>
          </a:prstGeom>
        </p:spPr>
        <p:txBody>
          <a:bodyPr/>
          <a:lstStyle/>
          <a:p>
            <a:pPr marL="457200" indent="-466725">
              <a:lnSpc>
                <a:spcPct val="115000"/>
              </a:lnSpc>
              <a:buClr>
                <a:srgbClr val="474747"/>
              </a:buClr>
              <a:buSzPts val="3700"/>
              <a:buFont typeface="Helvetica"/>
              <a:buChar char="●"/>
              <a:defRPr sz="3700">
                <a:solidFill>
                  <a:srgbClr val="474747"/>
                </a:solidFill>
              </a:defRPr>
            </a:pPr>
            <a:r>
              <a:t>Basiert auf Java - viele Dinge die man dort kennen und „lieben“  gelernt hat gibt es auch dort</a:t>
            </a:r>
          </a:p>
          <a:p>
            <a:pPr lvl="1" marL="914400" indent="-466725">
              <a:lnSpc>
                <a:spcPct val="115000"/>
              </a:lnSpc>
              <a:spcBef>
                <a:spcPts val="0"/>
              </a:spcBef>
              <a:buClr>
                <a:srgbClr val="474747"/>
              </a:buClr>
              <a:buSzPts val="3700"/>
              <a:buFont typeface="Helvetica"/>
              <a:buChar char="●"/>
              <a:defRPr sz="3700">
                <a:solidFill>
                  <a:srgbClr val="474747"/>
                </a:solidFill>
              </a:defRPr>
            </a:pPr>
            <a:r>
              <a:t>Maven</a:t>
            </a:r>
          </a:p>
          <a:p>
            <a:pPr lvl="1" marL="914400" indent="-466725">
              <a:lnSpc>
                <a:spcPct val="115000"/>
              </a:lnSpc>
              <a:spcBef>
                <a:spcPts val="0"/>
              </a:spcBef>
              <a:buClr>
                <a:srgbClr val="474747"/>
              </a:buClr>
              <a:buSzPts val="3700"/>
              <a:buFont typeface="Helvetica"/>
              <a:buChar char="●"/>
              <a:defRPr sz="3700">
                <a:solidFill>
                  <a:srgbClr val="474747"/>
                </a:solidFill>
              </a:defRPr>
            </a:pPr>
            <a:r>
              <a:t>Spring Integration (ESB)</a:t>
            </a:r>
          </a:p>
          <a:p>
            <a:pPr lvl="1" marL="914400" indent="-466725">
              <a:lnSpc>
                <a:spcPct val="115000"/>
              </a:lnSpc>
              <a:spcBef>
                <a:spcPts val="0"/>
              </a:spcBef>
              <a:buClr>
                <a:srgbClr val="474747"/>
              </a:buClr>
              <a:buSzPts val="3700"/>
              <a:buFont typeface="Helvetica"/>
              <a:buChar char="●"/>
              <a:defRPr sz="3700">
                <a:solidFill>
                  <a:srgbClr val="474747"/>
                </a:solidFill>
              </a:defRPr>
            </a:pPr>
            <a:r>
              <a:t>UnitTests die als Java Anwendung geschrieben werden können</a:t>
            </a:r>
          </a:p>
          <a:p>
            <a:pPr lvl="1" marL="914400" indent="-466725">
              <a:lnSpc>
                <a:spcPct val="115000"/>
              </a:lnSpc>
              <a:spcBef>
                <a:spcPts val="0"/>
              </a:spcBef>
              <a:buClr>
                <a:srgbClr val="474747"/>
              </a:buClr>
              <a:buSzPts val="3700"/>
              <a:buFont typeface="Helvetica"/>
              <a:buChar char="●"/>
              <a:defRPr sz="3700">
                <a:solidFill>
                  <a:srgbClr val="474747"/>
                </a:solidFill>
              </a:defRPr>
            </a:pPr>
            <a:r>
              <a:t>Stage/Common Properties</a:t>
            </a:r>
          </a:p>
          <a:p>
            <a:pPr lvl="1" marL="914400" indent="-466725">
              <a:lnSpc>
                <a:spcPct val="115000"/>
              </a:lnSpc>
              <a:spcBef>
                <a:spcPts val="0"/>
              </a:spcBef>
              <a:buClr>
                <a:srgbClr val="474747"/>
              </a:buClr>
              <a:buSzPts val="3700"/>
              <a:buFont typeface="Helvetica"/>
              <a:buChar char="●"/>
              <a:defRPr sz="3700">
                <a:solidFill>
                  <a:srgbClr val="474747"/>
                </a:solidFill>
              </a:defRPr>
            </a:pPr>
            <a:r>
              <a:t>Keystore/TrustStore Anbindung und Security Verwaltung</a:t>
            </a:r>
          </a:p>
          <a:p>
            <a:pPr lvl="1" marL="914400" indent="-466725">
              <a:lnSpc>
                <a:spcPct val="115000"/>
              </a:lnSpc>
              <a:spcBef>
                <a:spcPts val="0"/>
              </a:spcBef>
              <a:buClr>
                <a:srgbClr val="474747"/>
              </a:buClr>
              <a:buSzPts val="3700"/>
              <a:buFont typeface="Helvetica"/>
              <a:buChar char="●"/>
              <a:defRPr sz="3700">
                <a:solidFill>
                  <a:srgbClr val="474747"/>
                </a:solidFill>
              </a:defRPr>
            </a:pPr>
            <a:r>
              <a:t>Eine Entwicklungsumgebung die quasi eine Erweiterung von Eclipse ist (nein, es gibt leider keine brauchbare IntelliJ Erweiterung </a:t>
            </a:r>
            <a:r>
              <a:rPr b="0"/>
              <a:t>🥲</a:t>
            </a:r>
            <a:r>
              <a:t>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304;p30"/>
          <p:cNvSpPr txBox="1"/>
          <p:nvPr>
            <p:ph type="title"/>
          </p:nvPr>
        </p:nvSpPr>
        <p:spPr>
          <a:xfrm>
            <a:off x="1137866" y="1985548"/>
            <a:ext cx="13363800" cy="5473803"/>
          </a:xfrm>
          <a:prstGeom prst="rect">
            <a:avLst/>
          </a:prstGeom>
        </p:spPr>
        <p:txBody>
          <a:bodyPr/>
          <a:lstStyle>
            <a:lvl1pPr>
              <a:defRPr sz="10400"/>
            </a:lvl1pPr>
          </a:lstStyle>
          <a:p>
            <a:pPr/>
            <a:r>
              <a:t>API-led Architektur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309;p31"/>
          <p:cNvSpPr txBox="1"/>
          <p:nvPr>
            <p:ph type="title"/>
          </p:nvPr>
        </p:nvSpPr>
        <p:spPr>
          <a:xfrm>
            <a:off x="1219953" y="1371138"/>
            <a:ext cx="20419202" cy="1464000"/>
          </a:xfrm>
          <a:prstGeom prst="rect">
            <a:avLst/>
          </a:prstGeom>
        </p:spPr>
        <p:txBody>
          <a:bodyPr/>
          <a:lstStyle>
            <a:lvl1pPr>
              <a:defRPr sz="6000"/>
            </a:lvl1pPr>
          </a:lstStyle>
          <a:p>
            <a:pPr/>
            <a:r>
              <a:t>Was ist die API-LED Architektur</a:t>
            </a:r>
          </a:p>
        </p:txBody>
      </p:sp>
      <p:pic>
        <p:nvPicPr>
          <p:cNvPr id="300" name="Google Shape;311;p31" descr="Google Shape;311;p3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82859" y="2614271"/>
            <a:ext cx="21290241" cy="1038522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16;p32"/>
          <p:cNvSpPr txBox="1"/>
          <p:nvPr>
            <p:ph type="title"/>
          </p:nvPr>
        </p:nvSpPr>
        <p:spPr>
          <a:xfrm>
            <a:off x="1219953" y="1371138"/>
            <a:ext cx="20419202" cy="1464000"/>
          </a:xfrm>
          <a:prstGeom prst="rect">
            <a:avLst/>
          </a:prstGeom>
        </p:spPr>
        <p:txBody>
          <a:bodyPr/>
          <a:lstStyle>
            <a:lvl1pPr>
              <a:defRPr sz="6000"/>
            </a:lvl1pPr>
          </a:lstStyle>
          <a:p>
            <a:pPr/>
            <a:r>
              <a:t>Das Problem mit API-LED Architektur Ansatz lösen</a:t>
            </a:r>
          </a:p>
        </p:txBody>
      </p:sp>
      <p:pic>
        <p:nvPicPr>
          <p:cNvPr id="303" name="Bild" descr="Bild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717216" y="2432011"/>
            <a:ext cx="12949568" cy="1116281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23;p33"/>
          <p:cNvSpPr txBox="1"/>
          <p:nvPr>
            <p:ph type="title"/>
          </p:nvPr>
        </p:nvSpPr>
        <p:spPr>
          <a:xfrm>
            <a:off x="1137866" y="1985548"/>
            <a:ext cx="13363800" cy="5473803"/>
          </a:xfrm>
          <a:prstGeom prst="rect">
            <a:avLst/>
          </a:prstGeom>
        </p:spPr>
        <p:txBody>
          <a:bodyPr/>
          <a:lstStyle>
            <a:lvl1pPr>
              <a:defRPr sz="10400"/>
            </a:lvl1pPr>
          </a:lstStyle>
          <a:p>
            <a:pPr/>
            <a:r>
              <a:t>Live Demo :-)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Kurzbeschreibu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6000"/>
            </a:lvl1pPr>
          </a:lstStyle>
          <a:p>
            <a:pPr/>
            <a:r>
              <a:t>Kurzbeschreibung</a:t>
            </a:r>
          </a:p>
        </p:txBody>
      </p:sp>
      <p:pic>
        <p:nvPicPr>
          <p:cNvPr id="308" name="MicrosoftTeams-image (2).png" descr="MicrosoftTeams-image (2)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60843" y="2440865"/>
            <a:ext cx="18358057" cy="1137224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33;p35"/>
          <p:cNvSpPr txBox="1"/>
          <p:nvPr>
            <p:ph type="title"/>
          </p:nvPr>
        </p:nvSpPr>
        <p:spPr>
          <a:xfrm>
            <a:off x="1218355" y="1371137"/>
            <a:ext cx="20419250" cy="1464139"/>
          </a:xfrm>
          <a:prstGeom prst="rect">
            <a:avLst/>
          </a:prstGeom>
        </p:spPr>
        <p:txBody>
          <a:bodyPr/>
          <a:lstStyle>
            <a:lvl1pPr>
              <a:defRPr sz="6000"/>
            </a:lvl1pPr>
          </a:lstStyle>
          <a:p>
            <a:pPr/>
            <a:r>
              <a:t>Unterlagen und Details zu den Sprechern</a:t>
            </a:r>
          </a:p>
        </p:txBody>
      </p:sp>
      <p:graphicFrame>
        <p:nvGraphicFramePr>
          <p:cNvPr id="311" name="Tabelle"/>
          <p:cNvGraphicFramePr/>
          <p:nvPr/>
        </p:nvGraphicFramePr>
        <p:xfrm>
          <a:off x="2696057" y="3916420"/>
          <a:ext cx="19004586" cy="13385300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9495943"/>
                <a:gridCol w="9495943"/>
              </a:tblGrid>
              <a:tr h="2029460">
                <a:tc>
                  <a:txBody>
                    <a:bodyPr/>
                    <a:lstStyle/>
                    <a:p>
                      <a:pPr>
                        <a:defRPr sz="1400"/>
                      </a:pPr>
                    </a:p>
                  </a:txBody>
                  <a:tcPr marL="0" marR="0" marT="0" marB="0" anchor="t" anchorCtr="0" horzOverflow="overflow">
                    <a:blipFill rotWithShape="1">
                      <a:blip r:embed="rId2"/>
                      <a:srcRect l="0" t="0" r="0" b="0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>
                        <a:defRPr sz="1400"/>
                      </a:pPr>
                    </a:p>
                  </a:txBody>
                  <a:tcPr marL="0" marR="0" marT="0" marB="0" anchor="t" anchorCtr="0" horzOverflow="overflow">
                    <a:blipFill rotWithShape="1">
                      <a:blip r:embed="rId3"/>
                      <a:srcRect l="0" t="0" r="0" b="0"/>
                      <a:stretch>
                        <a:fillRect/>
                      </a:stretch>
                    </a:blip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defRPr sz="3000">
                          <a:solidFill>
                            <a:srgbClr val="020202"/>
                          </a:solidFill>
                        </a:defRPr>
                      </a:pPr>
                      <a:r>
                        <a:t>Anand Shankar Uday Shankar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3000"/>
                        <a:t>Tony Horst</a:t>
                      </a:r>
                    </a:p>
                  </a:txBody>
                  <a:tcPr marL="0" marR="0" marT="0" marB="0" anchor="t" anchorCtr="0" horzOverflow="overflow"/>
                </a:tc>
              </a:tr>
              <a:tr h="2029460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3000"/>
                        <a:t>Anand ist ein zertifizierter Mulesoft-Entwickler und Mulesoft-Architekt.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900"/>
                        <a:t>Tony ist ein zertifizierter Mulesoft-Entwickler.</a:t>
                      </a:r>
                    </a:p>
                  </a:txBody>
                  <a:tcPr marL="0" marR="0" marT="0" marB="0" anchor="t" anchorCtr="0" horzOverflow="overflow"/>
                </a:tc>
              </a:tr>
              <a:tr h="304800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1200"/>
                        </a:spcBef>
                        <a:defRPr b="1" sz="3000">
                          <a:solidFill>
                            <a:srgbClr val="595959"/>
                          </a:solidFill>
                        </a:defRPr>
                      </a:pPr>
                      <a:r>
                        <a:t>Uday Shankar, Anand Shankar &lt;</a:t>
                      </a:r>
                      <a:r>
                        <a:rPr u="sng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hlinkClick r:id="rId4" invalidUrl="" action="" tgtFrame="" tooltip="" history="1" highlightClick="0" endSnd="0"/>
                        </a:rPr>
                        <a:t>Anand-Shankar.Uday-Shankar@adesso.de</a:t>
                      </a:r>
                      <a:r>
                        <a:t>&gt;                                              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1200"/>
                        </a:spcBef>
                        <a:defRPr b="1" sz="3000">
                          <a:solidFill>
                            <a:srgbClr val="595959"/>
                          </a:solidFill>
                        </a:defRPr>
                      </a:pPr>
                      <a:r>
                        <a:t>Horst, Tony &lt;</a:t>
                      </a:r>
                      <a:r>
                        <a:rPr u="sng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hlinkClick r:id="rId5" invalidUrl="" action="" tgtFrame="" tooltip="" history="1" highlightClick="0" endSnd="0"/>
                        </a:rPr>
                        <a:t>tony.Horst@adesso.de</a:t>
                      </a:r>
                      <a:r>
                        <a:t>&gt;</a:t>
                      </a:r>
                    </a:p>
                  </a:txBody>
                  <a:tcPr marL="0" marR="0" marT="0" marB="0" anchor="t" anchorCtr="0" horzOverflow="overflow"/>
                </a:tc>
              </a:tr>
            </a:tbl>
          </a:graphicData>
        </a:graphic>
      </p:graphicFrame>
      <p:pic>
        <p:nvPicPr>
          <p:cNvPr id="312" name="Bild" descr="Bild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1430019" y="4129185"/>
            <a:ext cx="1523962" cy="152396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168;p19"/>
          <p:cNvSpPr txBox="1"/>
          <p:nvPr>
            <p:ph type="title"/>
          </p:nvPr>
        </p:nvSpPr>
        <p:spPr>
          <a:xfrm>
            <a:off x="1219954" y="1371138"/>
            <a:ext cx="20419202" cy="1464000"/>
          </a:xfrm>
          <a:prstGeom prst="rect">
            <a:avLst/>
          </a:prstGeom>
        </p:spPr>
        <p:txBody>
          <a:bodyPr/>
          <a:lstStyle>
            <a:lvl1pPr>
              <a:defRPr sz="7000"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Agenda</a:t>
            </a:r>
          </a:p>
        </p:txBody>
      </p:sp>
      <p:sp>
        <p:nvSpPr>
          <p:cNvPr id="201" name="Google Shape;169;p19"/>
          <p:cNvSpPr txBox="1"/>
          <p:nvPr>
            <p:ph type="body" idx="1"/>
          </p:nvPr>
        </p:nvSpPr>
        <p:spPr>
          <a:xfrm>
            <a:off x="1219536" y="3198832"/>
            <a:ext cx="20419802" cy="9909000"/>
          </a:xfrm>
          <a:prstGeom prst="rect">
            <a:avLst/>
          </a:prstGeom>
        </p:spPr>
        <p:txBody>
          <a:bodyPr/>
          <a:lstStyle/>
          <a:p>
            <a:pPr marL="270710" indent="-270710">
              <a:lnSpc>
                <a:spcPct val="96000"/>
              </a:lnSpc>
              <a:spcBef>
                <a:spcPts val="0"/>
              </a:spcBef>
              <a:buClr>
                <a:srgbClr val="595959"/>
              </a:buClr>
              <a:buSzPts val="4000"/>
              <a:buFont typeface="Helvetica"/>
              <a:buChar char="•"/>
              <a:defRPr sz="4000">
                <a:latin typeface="+mj-lt"/>
                <a:ea typeface="+mj-ea"/>
                <a:cs typeface="+mj-cs"/>
                <a:sym typeface="Arial"/>
              </a:defRPr>
            </a:pPr>
            <a:r>
              <a:t>Was sind die Probleme die Firmen heutzutage in ihrer IT Landschaft haben?</a:t>
            </a:r>
          </a:p>
          <a:p>
            <a:pPr marL="270710" indent="-270710">
              <a:lnSpc>
                <a:spcPct val="96000"/>
              </a:lnSpc>
              <a:spcBef>
                <a:spcPts val="0"/>
              </a:spcBef>
              <a:buClr>
                <a:srgbClr val="595959"/>
              </a:buClr>
              <a:buSzPts val="4000"/>
              <a:buFont typeface="Helvetica"/>
              <a:buChar char="•"/>
              <a:defRPr sz="4000">
                <a:latin typeface="+mj-lt"/>
                <a:ea typeface="+mj-ea"/>
                <a:cs typeface="+mj-cs"/>
                <a:sym typeface="Arial"/>
              </a:defRPr>
            </a:pPr>
            <a:r>
              <a:t>Was ist MuleSoft überhaupt?</a:t>
            </a:r>
          </a:p>
          <a:p>
            <a:pPr lvl="1" marL="651709" indent="-270709">
              <a:lnSpc>
                <a:spcPct val="96000"/>
              </a:lnSpc>
              <a:buClr>
                <a:srgbClr val="595959"/>
              </a:buClr>
              <a:buSzPts val="4000"/>
              <a:buFont typeface="Helvetica"/>
              <a:buChar char="•"/>
              <a:defRPr sz="4000">
                <a:latin typeface="+mj-lt"/>
                <a:ea typeface="+mj-ea"/>
                <a:cs typeface="+mj-cs"/>
                <a:sym typeface="Arial"/>
              </a:defRPr>
            </a:pPr>
            <a:r>
              <a:t>Wie ist es aufgebaut?</a:t>
            </a:r>
          </a:p>
          <a:p>
            <a:pPr lvl="1" marL="651709" indent="-270709">
              <a:lnSpc>
                <a:spcPct val="96000"/>
              </a:lnSpc>
              <a:buClr>
                <a:srgbClr val="595959"/>
              </a:buClr>
              <a:buSzPts val="4000"/>
              <a:buFont typeface="Helvetica"/>
              <a:buChar char="•"/>
              <a:defRPr sz="4000">
                <a:latin typeface="+mj-lt"/>
                <a:ea typeface="+mj-ea"/>
                <a:cs typeface="+mj-cs"/>
                <a:sym typeface="Arial"/>
              </a:defRPr>
            </a:pPr>
            <a:r>
              <a:t>Was macht es?</a:t>
            </a:r>
          </a:p>
          <a:p>
            <a:pPr lvl="1" marL="651709" indent="-270709">
              <a:lnSpc>
                <a:spcPct val="96000"/>
              </a:lnSpc>
              <a:buClr>
                <a:srgbClr val="595959"/>
              </a:buClr>
              <a:buSzPts val="4000"/>
              <a:buFont typeface="Helvetica"/>
              <a:buChar char="•"/>
              <a:defRPr sz="4000">
                <a:latin typeface="+mj-lt"/>
                <a:ea typeface="+mj-ea"/>
                <a:cs typeface="+mj-cs"/>
                <a:sym typeface="Arial"/>
              </a:defRPr>
            </a:pPr>
            <a:r>
              <a:t>Wieso ist es für mich als Java Entwickler so interessant?</a:t>
            </a:r>
          </a:p>
          <a:p>
            <a:pPr marL="270710" indent="-270710">
              <a:lnSpc>
                <a:spcPct val="96000"/>
              </a:lnSpc>
              <a:buClr>
                <a:srgbClr val="595959"/>
              </a:buClr>
              <a:buSzPts val="4000"/>
              <a:buFont typeface="Helvetica"/>
              <a:buChar char="•"/>
              <a:defRPr sz="4000">
                <a:latin typeface="+mj-lt"/>
                <a:ea typeface="+mj-ea"/>
                <a:cs typeface="+mj-cs"/>
                <a:sym typeface="Arial"/>
              </a:defRPr>
            </a:pPr>
            <a:r>
              <a:t>API Led - der etwas andere Architektur Ansatz</a:t>
            </a:r>
          </a:p>
          <a:p>
            <a:pPr marL="270710" indent="-270710">
              <a:lnSpc>
                <a:spcPct val="96000"/>
              </a:lnSpc>
              <a:buClr>
                <a:srgbClr val="595959"/>
              </a:buClr>
              <a:buSzPts val="4000"/>
              <a:buFont typeface="Helvetica"/>
              <a:buChar char="•"/>
              <a:defRPr sz="4000">
                <a:latin typeface="+mj-lt"/>
                <a:ea typeface="+mj-ea"/>
                <a:cs typeface="+mj-cs"/>
                <a:sym typeface="Arial"/>
              </a:defRPr>
            </a:pPr>
            <a:r>
              <a:t>Live Demo</a:t>
            </a:r>
          </a:p>
          <a:p>
            <a:pPr lvl="1" marL="651709" indent="-270709">
              <a:lnSpc>
                <a:spcPct val="96000"/>
              </a:lnSpc>
              <a:buClr>
                <a:srgbClr val="595959"/>
              </a:buClr>
              <a:buSzPts val="4000"/>
              <a:buFont typeface="Helvetica"/>
              <a:buChar char="•"/>
              <a:defRPr sz="4000">
                <a:latin typeface="+mj-lt"/>
                <a:ea typeface="+mj-ea"/>
                <a:cs typeface="+mj-cs"/>
                <a:sym typeface="Arial"/>
              </a:defRPr>
            </a:pPr>
            <a:r>
              <a:t>Software Development Lifecycle</a:t>
            </a:r>
          </a:p>
          <a:p>
            <a:pPr lvl="2" marL="1032710" indent="-270710">
              <a:lnSpc>
                <a:spcPct val="96000"/>
              </a:lnSpc>
              <a:buClr>
                <a:srgbClr val="595959"/>
              </a:buClr>
              <a:buSzPts val="4000"/>
              <a:buFont typeface="Helvetica"/>
              <a:defRPr sz="4000">
                <a:latin typeface="+mj-lt"/>
                <a:ea typeface="+mj-ea"/>
                <a:cs typeface="+mj-cs"/>
                <a:sym typeface="Arial"/>
              </a:defRPr>
            </a:pPr>
            <a:r>
              <a:t>API Design</a:t>
            </a:r>
          </a:p>
          <a:p>
            <a:pPr lvl="2" marL="1032710" indent="-270710">
              <a:lnSpc>
                <a:spcPct val="96000"/>
              </a:lnSpc>
              <a:buClr>
                <a:srgbClr val="595959"/>
              </a:buClr>
              <a:buSzPts val="4000"/>
              <a:buFont typeface="Helvetica"/>
              <a:defRPr sz="4000">
                <a:latin typeface="+mj-lt"/>
                <a:ea typeface="+mj-ea"/>
                <a:cs typeface="+mj-cs"/>
                <a:sym typeface="Arial"/>
              </a:defRPr>
            </a:pPr>
            <a:r>
              <a:t>Exchange Publisher</a:t>
            </a:r>
          </a:p>
          <a:p>
            <a:pPr lvl="2" marL="1032710" indent="-270710">
              <a:lnSpc>
                <a:spcPct val="96000"/>
              </a:lnSpc>
              <a:buClr>
                <a:srgbClr val="595959"/>
              </a:buClr>
              <a:buSzPts val="4000"/>
              <a:buFont typeface="Helvetica"/>
              <a:defRPr sz="4000">
                <a:latin typeface="+mj-lt"/>
                <a:ea typeface="+mj-ea"/>
                <a:cs typeface="+mj-cs"/>
                <a:sym typeface="Arial"/>
              </a:defRPr>
            </a:pPr>
            <a:r>
              <a:t>Anypoint Studio - die (fast) perfekte Eclipse Erweiterung</a:t>
            </a:r>
          </a:p>
          <a:p>
            <a:pPr lvl="2" marL="1032710" indent="-270710">
              <a:lnSpc>
                <a:spcPct val="96000"/>
              </a:lnSpc>
              <a:buClr>
                <a:srgbClr val="595959"/>
              </a:buClr>
              <a:buSzPts val="4000"/>
              <a:buFont typeface="Helvetica"/>
              <a:defRPr sz="4000">
                <a:latin typeface="+mj-lt"/>
                <a:ea typeface="+mj-ea"/>
                <a:cs typeface="+mj-cs"/>
                <a:sym typeface="Arial"/>
              </a:defRPr>
            </a:pPr>
            <a:r>
              <a:t>Deployment</a:t>
            </a:r>
          </a:p>
          <a:p>
            <a:pPr lvl="2" marL="1032710" indent="-270710">
              <a:lnSpc>
                <a:spcPct val="96000"/>
              </a:lnSpc>
              <a:buClr>
                <a:srgbClr val="595959"/>
              </a:buClr>
              <a:buSzPts val="4000"/>
              <a:buFont typeface="Helvetica"/>
              <a:defRPr sz="4000">
                <a:latin typeface="+mj-lt"/>
                <a:ea typeface="+mj-ea"/>
                <a:cs typeface="+mj-cs"/>
                <a:sym typeface="Arial"/>
              </a:defRPr>
            </a:pPr>
            <a:r>
              <a:t>Monitoring</a:t>
            </a:r>
          </a:p>
          <a:p>
            <a:pPr lvl="2" marL="1032710" indent="-270710">
              <a:lnSpc>
                <a:spcPct val="96000"/>
              </a:lnSpc>
              <a:buClr>
                <a:srgbClr val="595959"/>
              </a:buClr>
              <a:buSzPts val="4000"/>
              <a:buFont typeface="Helvetica"/>
              <a:defRPr sz="4000">
                <a:latin typeface="+mj-lt"/>
                <a:ea typeface="+mj-ea"/>
                <a:cs typeface="+mj-cs"/>
                <a:sym typeface="Arial"/>
              </a:defRPr>
            </a:pPr>
            <a:r>
              <a:t>API Manager Policy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0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20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20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20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20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20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20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201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174;p20"/>
          <p:cNvSpPr txBox="1"/>
          <p:nvPr>
            <p:ph type="title"/>
          </p:nvPr>
        </p:nvSpPr>
        <p:spPr>
          <a:xfrm>
            <a:off x="1137866" y="1985548"/>
            <a:ext cx="13363800" cy="5473803"/>
          </a:xfrm>
          <a:prstGeom prst="rect">
            <a:avLst/>
          </a:prstGeom>
        </p:spPr>
        <p:txBody>
          <a:bodyPr/>
          <a:lstStyle>
            <a:lvl1pPr>
              <a:defRPr sz="10400"/>
            </a:lvl1pPr>
          </a:lstStyle>
          <a:p>
            <a:pPr/>
            <a:r>
              <a:t>Probleme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179;p21"/>
          <p:cNvSpPr txBox="1"/>
          <p:nvPr>
            <p:ph type="title"/>
          </p:nvPr>
        </p:nvSpPr>
        <p:spPr>
          <a:xfrm>
            <a:off x="1219953" y="1371138"/>
            <a:ext cx="20419202" cy="1464000"/>
          </a:xfrm>
          <a:prstGeom prst="rect">
            <a:avLst/>
          </a:prstGeom>
        </p:spPr>
        <p:txBody>
          <a:bodyPr/>
          <a:lstStyle>
            <a:lvl1pPr defTabSz="804672">
              <a:defRPr sz="6160"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Nachteile existierender Point-to-Point Integrationslösungen</a:t>
            </a:r>
          </a:p>
        </p:txBody>
      </p:sp>
      <p:grpSp>
        <p:nvGrpSpPr>
          <p:cNvPr id="209" name="Google Shape;180;p21"/>
          <p:cNvGrpSpPr/>
          <p:nvPr/>
        </p:nvGrpSpPr>
        <p:grpSpPr>
          <a:xfrm>
            <a:off x="2356022" y="2081879"/>
            <a:ext cx="5552305" cy="5552306"/>
            <a:chOff x="0" y="0"/>
            <a:chExt cx="5552304" cy="5552304"/>
          </a:xfrm>
        </p:grpSpPr>
        <p:pic>
          <p:nvPicPr>
            <p:cNvPr id="206" name="Google Shape;181;p21" descr="Google Shape;181;p21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5552305" cy="555230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07" name="Google Shape;182;p21" descr="Google Shape;182;p21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037968" y="1692875"/>
              <a:ext cx="1447197" cy="144719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08" name="Google Shape;183;p21" descr="Google Shape;183;p21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2347056" y="836868"/>
              <a:ext cx="3159213" cy="315921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10" name="Google Shape;184;p21"/>
          <p:cNvSpPr txBox="1"/>
          <p:nvPr/>
        </p:nvSpPr>
        <p:spPr>
          <a:xfrm>
            <a:off x="591820" y="7150501"/>
            <a:ext cx="9670251" cy="59705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/>
          <a:p>
            <a:pPr>
              <a:lnSpc>
                <a:spcPct val="115000"/>
              </a:lnSpc>
              <a:defRPr b="1" sz="4100">
                <a:solidFill>
                  <a:schemeClr val="accent1"/>
                </a:solidFill>
              </a:defRPr>
            </a:pPr>
            <a:r>
              <a:t>Projekt Übersicht: Web Application die Mitarbeiterinformationen anzeigen soll</a:t>
            </a:r>
          </a:p>
          <a:p>
            <a:pPr marL="685800" indent="-673100">
              <a:lnSpc>
                <a:spcPct val="115000"/>
              </a:lnSpc>
              <a:spcBef>
                <a:spcPts val="600"/>
              </a:spcBef>
              <a:buClr>
                <a:schemeClr val="accent1"/>
              </a:buClr>
              <a:buSzPts val="4200"/>
              <a:buFont typeface="Arial"/>
              <a:buChar char="•"/>
              <a:defRPr sz="4200">
                <a:solidFill>
                  <a:schemeClr val="accent1"/>
                </a:solidFill>
              </a:defRPr>
            </a:pPr>
            <a:r>
              <a:t>EMPSYS ==&gt; Daten Mitarbeiter</a:t>
            </a:r>
          </a:p>
          <a:p>
            <a:pPr marL="685800" indent="-673100">
              <a:lnSpc>
                <a:spcPct val="115000"/>
              </a:lnSpc>
              <a:spcBef>
                <a:spcPts val="600"/>
              </a:spcBef>
              <a:buClr>
                <a:schemeClr val="accent1"/>
              </a:buClr>
              <a:buSzPts val="4200"/>
              <a:buFont typeface="Arial"/>
              <a:buChar char="•"/>
              <a:defRPr sz="4200">
                <a:solidFill>
                  <a:schemeClr val="accent1"/>
                </a:solidFill>
              </a:defRPr>
            </a:pPr>
            <a:r>
              <a:t>Salesforce System ==&gt; Urlaub &amp; Gehalt</a:t>
            </a:r>
          </a:p>
          <a:p>
            <a:pPr marL="685800" indent="-673100">
              <a:lnSpc>
                <a:spcPct val="115000"/>
              </a:lnSpc>
              <a:spcBef>
                <a:spcPts val="600"/>
              </a:spcBef>
              <a:buClr>
                <a:schemeClr val="accent1"/>
              </a:buClr>
              <a:buSzPts val="4200"/>
              <a:buFont typeface="Arial"/>
              <a:buChar char="•"/>
              <a:defRPr sz="4200">
                <a:solidFill>
                  <a:schemeClr val="accent1"/>
                </a:solidFill>
              </a:defRPr>
            </a:pPr>
            <a:r>
              <a:t>Datenbank (😨) ==&gt; Werbeaktionen &amp; Benefits</a:t>
            </a:r>
          </a:p>
          <a:p>
            <a:pPr marL="685800" indent="-673100">
              <a:lnSpc>
                <a:spcPct val="115000"/>
              </a:lnSpc>
              <a:spcBef>
                <a:spcPts val="600"/>
              </a:spcBef>
              <a:buClr>
                <a:schemeClr val="accent1"/>
              </a:buClr>
              <a:buSzPts val="4200"/>
              <a:buFont typeface="Arial"/>
              <a:buChar char="•"/>
              <a:defRPr sz="4200">
                <a:solidFill>
                  <a:schemeClr val="accent1"/>
                </a:solidFill>
              </a:defRPr>
            </a:pPr>
            <a:r>
              <a:t>SFTP Server ==&gt; Leistungsanalysen</a:t>
            </a:r>
          </a:p>
        </p:txBody>
      </p:sp>
      <p:grpSp>
        <p:nvGrpSpPr>
          <p:cNvPr id="230" name="Google Shape;185;p21"/>
          <p:cNvGrpSpPr/>
          <p:nvPr/>
        </p:nvGrpSpPr>
        <p:grpSpPr>
          <a:xfrm>
            <a:off x="11057807" y="2513513"/>
            <a:ext cx="12587890" cy="9874607"/>
            <a:chOff x="0" y="0"/>
            <a:chExt cx="12587889" cy="9874605"/>
          </a:xfrm>
        </p:grpSpPr>
        <p:pic>
          <p:nvPicPr>
            <p:cNvPr id="211" name="Google Shape;186;p21" descr="Google Shape;186;p21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4527167" y="0"/>
              <a:ext cx="1828801" cy="1828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12" name="Google Shape;187;p21"/>
            <p:cNvSpPr/>
            <p:nvPr/>
          </p:nvSpPr>
          <p:spPr>
            <a:xfrm>
              <a:off x="3250300" y="2303205"/>
              <a:ext cx="8423191" cy="5571443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 sz="28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  <p:grpSp>
          <p:nvGrpSpPr>
            <p:cNvPr id="215" name="Google Shape;188;p21"/>
            <p:cNvGrpSpPr/>
            <p:nvPr/>
          </p:nvGrpSpPr>
          <p:grpSpPr>
            <a:xfrm>
              <a:off x="3785762" y="4310812"/>
              <a:ext cx="3311610" cy="1556225"/>
              <a:chOff x="0" y="0"/>
              <a:chExt cx="3311609" cy="1556224"/>
            </a:xfrm>
          </p:grpSpPr>
          <p:sp>
            <p:nvSpPr>
              <p:cNvPr id="213" name="Rechteck"/>
              <p:cNvSpPr/>
              <p:nvPr/>
            </p:nvSpPr>
            <p:spPr>
              <a:xfrm>
                <a:off x="0" y="-1"/>
                <a:ext cx="3311610" cy="1556226"/>
              </a:xfrm>
              <a:prstGeom prst="rect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/>
              </a:p>
            </p:txBody>
          </p:sp>
          <p:sp>
            <p:nvSpPr>
              <p:cNvPr id="214" name="Mitarbeiter persönliche Informationen"/>
              <p:cNvSpPr txBox="1"/>
              <p:nvPr/>
            </p:nvSpPr>
            <p:spPr>
              <a:xfrm>
                <a:off x="58425" y="8511"/>
                <a:ext cx="3194760" cy="15392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699" tIns="45699" rIns="45699" bIns="45699" numCol="1" anchor="ctr">
                <a:spAutoFit/>
              </a:bodyPr>
              <a:lstStyle>
                <a:lvl1pPr algn="ctr">
                  <a:defRPr b="1" sz="3200">
                    <a:solidFill>
                      <a:schemeClr val="accent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defRPr>
                </a:lvl1pPr>
              </a:lstStyle>
              <a:p>
                <a:pPr/>
                <a:r>
                  <a:t>Mitarbeiter persönliche Informationen</a:t>
                </a:r>
              </a:p>
            </p:txBody>
          </p:sp>
        </p:grpSp>
        <p:grpSp>
          <p:nvGrpSpPr>
            <p:cNvPr id="218" name="Google Shape;189;p21"/>
            <p:cNvGrpSpPr/>
            <p:nvPr/>
          </p:nvGrpSpPr>
          <p:grpSpPr>
            <a:xfrm>
              <a:off x="7952047" y="4310812"/>
              <a:ext cx="3311611" cy="1556225"/>
              <a:chOff x="0" y="0"/>
              <a:chExt cx="3311609" cy="1556224"/>
            </a:xfrm>
          </p:grpSpPr>
          <p:sp>
            <p:nvSpPr>
              <p:cNvPr id="216" name="Rechteck"/>
              <p:cNvSpPr/>
              <p:nvPr/>
            </p:nvSpPr>
            <p:spPr>
              <a:xfrm>
                <a:off x="0" y="0"/>
                <a:ext cx="3311610" cy="1556225"/>
              </a:xfrm>
              <a:prstGeom prst="rect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/>
              </a:p>
            </p:txBody>
          </p:sp>
          <p:sp>
            <p:nvSpPr>
              <p:cNvPr id="217" name="Mitarbeiter Leistungs/Benefit Informationen"/>
              <p:cNvSpPr/>
              <p:nvPr/>
            </p:nvSpPr>
            <p:spPr>
              <a:xfrm>
                <a:off x="58424" y="778112"/>
                <a:ext cx="3194761" cy="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0" fill="norm" stroke="1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699" tIns="45699" rIns="45699" bIns="45699" numCol="1" anchor="ctr">
                <a:spAutoFit/>
              </a:bodyPr>
              <a:lstStyle>
                <a:lvl1pPr algn="ctr">
                  <a:defRPr b="1" sz="2900">
                    <a:solidFill>
                      <a:schemeClr val="accent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defRPr>
                </a:lvl1pPr>
              </a:lstStyle>
              <a:p>
                <a:pPr/>
                <a:r>
                  <a:t>Mitarbeiter Leistungs/Benefit Informationen</a:t>
                </a:r>
              </a:p>
            </p:txBody>
          </p:sp>
        </p:grpSp>
        <p:pic>
          <p:nvPicPr>
            <p:cNvPr id="219" name="Google Shape;190;p21" descr="Google Shape;190;p21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8283147" y="7991954"/>
              <a:ext cx="1828801" cy="1828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20" name="Google Shape;191;p21" descr="Google Shape;191;p21"/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3731743" y="8435854"/>
              <a:ext cx="2315778" cy="118104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21" name="Google Shape;192;p21" descr="Google Shape;192;p21"/>
            <p:cNvPicPr>
              <a:picLocks noChangeAspect="1"/>
            </p:cNvPicPr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-1" y="8253562"/>
              <a:ext cx="2315779" cy="162104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22" name="Google Shape;193;p21" descr="Google Shape;193;p21"/>
            <p:cNvPicPr>
              <a:picLocks noChangeAspect="1"/>
            </p:cNvPicPr>
            <p:nvPr/>
          </p:nvPicPr>
          <p:blipFill>
            <a:blip r:embed="rId10">
              <a:extLst/>
            </a:blip>
            <a:stretch>
              <a:fillRect/>
            </a:stretch>
          </p:blipFill>
          <p:spPr>
            <a:xfrm>
              <a:off x="10759089" y="7964050"/>
              <a:ext cx="1828801" cy="1828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23" name="Google Shape;194;p21"/>
            <p:cNvSpPr/>
            <p:nvPr/>
          </p:nvSpPr>
          <p:spPr>
            <a:xfrm flipV="1">
              <a:off x="1157888" y="5867062"/>
              <a:ext cx="4283701" cy="2386501"/>
            </a:xfrm>
            <a:prstGeom prst="line">
              <a:avLst/>
            </a:prstGeom>
            <a:noFill/>
            <a:ln w="38100" cap="flat">
              <a:solidFill>
                <a:srgbClr val="FF0000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24" name="Google Shape;195;p21"/>
            <p:cNvSpPr/>
            <p:nvPr/>
          </p:nvSpPr>
          <p:spPr>
            <a:xfrm flipV="1">
              <a:off x="4889631" y="5866955"/>
              <a:ext cx="552001" cy="2568901"/>
            </a:xfrm>
            <a:prstGeom prst="line">
              <a:avLst/>
            </a:prstGeom>
            <a:noFill/>
            <a:ln w="38100" cap="flat">
              <a:solidFill>
                <a:srgbClr val="FF0000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25" name="Google Shape;196;p21"/>
            <p:cNvSpPr/>
            <p:nvPr/>
          </p:nvSpPr>
          <p:spPr>
            <a:xfrm flipV="1">
              <a:off x="9197547" y="5867054"/>
              <a:ext cx="410401" cy="2124901"/>
            </a:xfrm>
            <a:prstGeom prst="line">
              <a:avLst/>
            </a:prstGeom>
            <a:noFill/>
            <a:ln w="38100" cap="flat">
              <a:solidFill>
                <a:srgbClr val="FF0000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26" name="Google Shape;197;p21"/>
            <p:cNvSpPr/>
            <p:nvPr/>
          </p:nvSpPr>
          <p:spPr>
            <a:xfrm flipH="1" flipV="1">
              <a:off x="9607989" y="5867050"/>
              <a:ext cx="2065501" cy="2097000"/>
            </a:xfrm>
            <a:prstGeom prst="line">
              <a:avLst/>
            </a:prstGeom>
            <a:noFill/>
            <a:ln w="38100" cap="flat">
              <a:solidFill>
                <a:srgbClr val="FF0000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27" name="Google Shape;198;p21"/>
            <p:cNvSpPr/>
            <p:nvPr/>
          </p:nvSpPr>
          <p:spPr>
            <a:xfrm flipV="1">
              <a:off x="5442836" y="1828912"/>
              <a:ext cx="1" cy="2481901"/>
            </a:xfrm>
            <a:prstGeom prst="line">
              <a:avLst/>
            </a:prstGeom>
            <a:noFill/>
            <a:ln w="38100" cap="flat">
              <a:solidFill>
                <a:srgbClr val="FF0000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28" name="Google Shape;199;p21"/>
            <p:cNvSpPr/>
            <p:nvPr/>
          </p:nvSpPr>
          <p:spPr>
            <a:xfrm flipH="1" flipV="1">
              <a:off x="5441453" y="1828912"/>
              <a:ext cx="4166401" cy="2481901"/>
            </a:xfrm>
            <a:prstGeom prst="line">
              <a:avLst/>
            </a:prstGeom>
            <a:noFill/>
            <a:ln w="38100" cap="flat">
              <a:solidFill>
                <a:srgbClr val="FF0000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29" name="Google Shape;200;p21"/>
            <p:cNvSpPr txBox="1"/>
            <p:nvPr/>
          </p:nvSpPr>
          <p:spPr>
            <a:xfrm>
              <a:off x="6357111" y="706853"/>
              <a:ext cx="2209561" cy="523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699" tIns="45699" rIns="45699" bIns="45699" numCol="1" anchor="t">
              <a:spAutoFit/>
            </a:bodyPr>
            <a:lstStyle>
              <a:lvl1pPr>
                <a:defRPr sz="2800"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pPr/>
              <a:r>
                <a:t>Web App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05;p22"/>
          <p:cNvSpPr txBox="1"/>
          <p:nvPr>
            <p:ph type="title"/>
          </p:nvPr>
        </p:nvSpPr>
        <p:spPr>
          <a:xfrm>
            <a:off x="1219955" y="1371138"/>
            <a:ext cx="20419250" cy="1464139"/>
          </a:xfrm>
          <a:prstGeom prst="rect">
            <a:avLst/>
          </a:prstGeom>
        </p:spPr>
        <p:txBody>
          <a:bodyPr/>
          <a:lstStyle>
            <a:lvl1pPr defTabSz="658368">
              <a:defRPr sz="5040"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Vorteile und Nachteile existierender Point-to-Point Integrationslösungen</a:t>
            </a:r>
          </a:p>
        </p:txBody>
      </p:sp>
      <p:graphicFrame>
        <p:nvGraphicFramePr>
          <p:cNvPr id="235" name="Tabelle"/>
          <p:cNvGraphicFramePr/>
          <p:nvPr/>
        </p:nvGraphicFramePr>
        <p:xfrm>
          <a:off x="595491" y="3243267"/>
          <a:ext cx="10479404" cy="8427799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{2708684C-4D16-4618-839F-0558EEFCDFE6}</a:tableStyleId>
              </a:tblPr>
              <a:tblGrid>
                <a:gridCol w="4664363"/>
                <a:gridCol w="5802339"/>
              </a:tblGrid>
              <a:tr h="2049666">
                <a:tc>
                  <a:txBody>
                    <a:bodyPr/>
                    <a:lstStyle/>
                    <a:p>
                      <a:pPr algn="ctr">
                        <a:defRPr b="1" sz="1400"/>
                      </a:pPr>
                    </a:p>
                  </a:txBody>
                  <a:tcPr marL="0" marR="0" marT="0" marB="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blipFill rotWithShape="1">
                      <a:blip r:embed="rId2"/>
                      <a:srcRect l="0" t="0" r="0" b="0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4200"/>
                        <a:t>Pünktlich und im Budget</a:t>
                      </a:r>
                    </a:p>
                  </a:txBody>
                  <a:tcPr marL="0" marR="0" marT="0" marB="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</a:tr>
              <a:tr h="2049666">
                <a:tc>
                  <a:txBody>
                    <a:bodyPr/>
                    <a:lstStyle/>
                    <a:p>
                      <a:pPr>
                        <a:defRPr b="1" sz="1400"/>
                      </a:pP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blipFill rotWithShape="1">
                      <a:blip r:embed="rId3"/>
                      <a:srcRect l="0" t="0" r="0" b="0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4200"/>
                        <a:t>Begrenzte Wiederverwendbarkeit</a:t>
                      </a:r>
                    </a:p>
                  </a:txBody>
                  <a:tcPr marL="0" marR="0" marT="0" marB="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</a:tr>
              <a:tr h="2049666">
                <a:tc>
                  <a:txBody>
                    <a:bodyPr/>
                    <a:lstStyle/>
                    <a:p>
                      <a:pPr>
                        <a:defRPr b="1" sz="1400"/>
                      </a:pP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blipFill rotWithShape="1">
                      <a:blip r:embed="rId3"/>
                      <a:srcRect l="0" t="0" r="0" b="0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4200"/>
                        <a:t>Eine feste Kopplung der Komponenten</a:t>
                      </a:r>
                    </a:p>
                  </a:txBody>
                  <a:tcPr marL="0" marR="0" marT="0" marB="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</a:tr>
              <a:tr h="2049666">
                <a:tc>
                  <a:txBody>
                    <a:bodyPr/>
                    <a:lstStyle/>
                    <a:p>
                      <a:pPr>
                        <a:defRPr b="1" sz="1400"/>
                      </a:pP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blipFill rotWithShape="1">
                      <a:blip r:embed="rId3"/>
                      <a:srcRect l="0" t="0" r="0" b="0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4200"/>
                        <a:t>Schwierig auf Änderungen erweiterbar</a:t>
                      </a:r>
                    </a:p>
                  </a:txBody>
                  <a:tcPr marL="0" marR="0" marT="0" marB="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</a:tr>
              <a:tr h="216433">
                <a:tc>
                  <a:txBody>
                    <a:bodyPr/>
                    <a:lstStyle/>
                    <a:p>
                      <a:pPr>
                        <a:defRPr sz="1400"/>
                      </a:pP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sz="1400"/>
                      </a:pP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236" name="BSoqDh6cpXYNpkZWQv8cbAVrV18DzM_fASzAvUfcUDnXula07EvpSuWYAjlnFH1lckhvTXYl7VbQFSxmxWeaokGSUT0YeCJgIHTJj5Se0yTMkhTiqrNhuSs1pK87QGJ3rk8P02Xs1TsbaWW9.png" descr="BSoqDh6cpXYNpkZWQv8cbAVrV18DzM_fASzAvUfcUDnXula07EvpSuWYAjlnFH1lckhvTXYl7VbQFSxmxWeaokGSUT0YeCJgIHTJj5Se0yTMkhTiqrNhuSs1pK87QGJ3rk8P02Xs1TsbaWW9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6311884" y="2904699"/>
            <a:ext cx="3034704" cy="3034703"/>
          </a:xfrm>
          <a:prstGeom prst="rect">
            <a:avLst/>
          </a:prstGeom>
          <a:ln w="12700">
            <a:miter lim="400000"/>
          </a:ln>
        </p:spPr>
      </p:pic>
      <p:sp>
        <p:nvSpPr>
          <p:cNvPr id="237" name="Rechteck"/>
          <p:cNvSpPr/>
          <p:nvPr/>
        </p:nvSpPr>
        <p:spPr>
          <a:xfrm>
            <a:off x="13435524" y="6021524"/>
            <a:ext cx="9614151" cy="3828385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38" name="WEB Applikation"/>
          <p:cNvSpPr txBox="1"/>
          <p:nvPr/>
        </p:nvSpPr>
        <p:spPr>
          <a:xfrm>
            <a:off x="19517791" y="4125975"/>
            <a:ext cx="3955902" cy="5921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4200"/>
            </a:lvl1pPr>
          </a:lstStyle>
          <a:p>
            <a:pPr/>
            <a:r>
              <a:t>WEB Applikation</a:t>
            </a:r>
          </a:p>
        </p:txBody>
      </p:sp>
      <p:sp>
        <p:nvSpPr>
          <p:cNvPr id="239" name="Mitarbeiter…"/>
          <p:cNvSpPr/>
          <p:nvPr/>
        </p:nvSpPr>
        <p:spPr>
          <a:xfrm>
            <a:off x="13782777" y="7300716"/>
            <a:ext cx="4222751" cy="1750583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algn="ctr">
              <a:defRPr sz="3300"/>
            </a:pPr>
            <a:r>
              <a:t>Mitarbeiter </a:t>
            </a:r>
          </a:p>
          <a:p>
            <a:pPr algn="ctr">
              <a:defRPr sz="3300"/>
            </a:pPr>
            <a:r>
              <a:t>persönliche Informationen</a:t>
            </a:r>
          </a:p>
        </p:txBody>
      </p:sp>
      <p:sp>
        <p:nvSpPr>
          <p:cNvPr id="240" name="Linie"/>
          <p:cNvSpPr/>
          <p:nvPr/>
        </p:nvSpPr>
        <p:spPr>
          <a:xfrm flipV="1">
            <a:off x="16691523" y="5339530"/>
            <a:ext cx="1110748" cy="1851656"/>
          </a:xfrm>
          <a:prstGeom prst="line">
            <a:avLst/>
          </a:prstGeom>
          <a:ln w="38100">
            <a:solidFill>
              <a:schemeClr val="accent1"/>
            </a:solidFill>
            <a:custDash>
              <a:ds d="200000" sp="200000"/>
            </a:custDash>
            <a:miter lim="400000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/>
          </a:p>
        </p:txBody>
      </p:sp>
      <p:sp>
        <p:nvSpPr>
          <p:cNvPr id="241" name="Linie"/>
          <p:cNvSpPr/>
          <p:nvPr/>
        </p:nvSpPr>
        <p:spPr>
          <a:xfrm flipH="1" flipV="1">
            <a:off x="17830649" y="5269288"/>
            <a:ext cx="1992139" cy="1992139"/>
          </a:xfrm>
          <a:prstGeom prst="line">
            <a:avLst/>
          </a:prstGeom>
          <a:ln w="38100">
            <a:solidFill>
              <a:schemeClr val="accent1"/>
            </a:solidFill>
            <a:custDash>
              <a:ds d="200000" sp="200000"/>
            </a:custDash>
            <a:miter lim="400000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/>
          </a:p>
        </p:txBody>
      </p:sp>
      <p:sp>
        <p:nvSpPr>
          <p:cNvPr id="242" name="Mitarbeiter…"/>
          <p:cNvSpPr/>
          <p:nvPr/>
        </p:nvSpPr>
        <p:spPr>
          <a:xfrm>
            <a:off x="18472125" y="7300716"/>
            <a:ext cx="4222751" cy="1750583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algn="ctr">
              <a:defRPr sz="3300"/>
            </a:pPr>
            <a:r>
              <a:t>Mitarbeiter </a:t>
            </a:r>
          </a:p>
          <a:p>
            <a:pPr algn="ctr">
              <a:defRPr sz="3300"/>
            </a:pPr>
            <a:r>
              <a:t>Leistung/Benefit Informationen</a:t>
            </a:r>
          </a:p>
        </p:txBody>
      </p:sp>
      <p:pic>
        <p:nvPicPr>
          <p:cNvPr id="243" name="mBopbfrbr9fE3GN350noCjoFmamO5k3xc0IkbD3lCwNV6TnoZ_RryZVqO2gM9bLYMKm73meG-23crXlx7vFcR7Fc8LKaXEG4VX7TsW23khVSJ0nPBbwTt0xTp8jdcVcRcE11NbLZdKPS8Ma-.png" descr="mBopbfrbr9fE3GN350noCjoFmamO5k3xc0IkbD3lCwNV6TnoZ_RryZVqO2gM9bLYMKm73meG-23crXlx7vFcR7Fc8LKaXEG4VX7TsW23khVSJ0nPBbwTt0xTp8jdcVcRcE11NbLZdKPS8Ma-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3497185" y="10412614"/>
            <a:ext cx="2350347" cy="1645243"/>
          </a:xfrm>
          <a:prstGeom prst="rect">
            <a:avLst/>
          </a:prstGeom>
          <a:ln w="12700">
            <a:miter lim="400000"/>
          </a:ln>
        </p:spPr>
      </p:pic>
      <p:pic>
        <p:nvPicPr>
          <p:cNvPr id="244" name="ArShywiRdoSMa8WrDJRRmAPRokZCcowmckHPOFnKi3-XBE2U9alvOabUdPRSM6kJUv5v_lHW-UOVAs8cZIiF-7lvt4hdZmijV0EzaUblM0D3jS9T5J4f5YiD3ORrZNMliE7cmAUaZi45uu9g.png" descr="ArShywiRdoSMa8WrDJRRmAPRokZCcowmckHPOFnKi3-XBE2U9alvOabUdPRSM6kJUv5v_lHW-UOVAs8cZIiF-7lvt4hdZmijV0EzaUblM0D3jS9T5J4f5YiD3ORrZNMliE7cmAUaZi45uu9g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6072146" y="10636112"/>
            <a:ext cx="2349501" cy="1198246"/>
          </a:xfrm>
          <a:prstGeom prst="rect">
            <a:avLst/>
          </a:prstGeom>
          <a:ln w="12700">
            <a:miter lim="400000"/>
          </a:ln>
        </p:spPr>
      </p:pic>
      <p:pic>
        <p:nvPicPr>
          <p:cNvPr id="245" name="y5eNZ6C_UCRVpzQSLwJHiaLbb49DFXPi5k4zCcJHeJ6xAff0xFypkYTUd7yPlSxdWsGF8qryWVZLQqTac7LsVLknGPJfAefEsBPEnhPmr-AkaemNFKUkMOg0pKnbErBhTqXs3HwOoH8_tkR6.png" descr="y5eNZ6C_UCRVpzQSLwJHiaLbb49DFXPi5k4zCcJHeJ6xAff0xFypkYTUd7yPlSxdWsGF8qryWVZLQqTac7LsVLknGPJfAefEsBPEnhPmr-AkaemNFKUkMOg0pKnbErBhTqXs3HwOoH8_tkR6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18646261" y="10060485"/>
            <a:ext cx="2349501" cy="23495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46" name="_QQt7rsTHRO7a5ua6pm2Q_Ju-3E2dyTjFIU1jE9PWNnYzt6aRCU3-XVZ-wUUfuiyklVUu_k4OQTgvez5w-yaxvH2wv6lI2wWEGac8zOFMFPfjoyunieLp-V_tw7PlssCLBDpVwK_5r38FIvX.png" descr="_QQt7rsTHRO7a5ua6pm2Q_Ju-3E2dyTjFIU1jE9PWNnYzt6aRCU3-XVZ-wUUfuiyklVUu_k4OQTgvez5w-yaxvH2wv6lI2wWEGac8zOFMFPfjoyunieLp-V_tw7PlssCLBDpVwK_5r38FIvX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21220376" y="10060485"/>
            <a:ext cx="2349501" cy="2349501"/>
          </a:xfrm>
          <a:prstGeom prst="rect">
            <a:avLst/>
          </a:prstGeom>
          <a:ln w="12700">
            <a:miter lim="400000"/>
          </a:ln>
        </p:spPr>
      </p:pic>
      <p:sp>
        <p:nvSpPr>
          <p:cNvPr id="247" name="Linie"/>
          <p:cNvSpPr/>
          <p:nvPr/>
        </p:nvSpPr>
        <p:spPr>
          <a:xfrm flipV="1">
            <a:off x="15041937" y="9160830"/>
            <a:ext cx="789259" cy="1154953"/>
          </a:xfrm>
          <a:prstGeom prst="line">
            <a:avLst/>
          </a:prstGeom>
          <a:ln w="38100">
            <a:solidFill>
              <a:schemeClr val="accent1"/>
            </a:solidFill>
            <a:custDash>
              <a:ds d="200000" sp="200000"/>
            </a:custDash>
            <a:miter lim="400000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/>
          </a:p>
        </p:txBody>
      </p:sp>
      <p:sp>
        <p:nvSpPr>
          <p:cNvPr id="248" name="Linie"/>
          <p:cNvSpPr/>
          <p:nvPr/>
        </p:nvSpPr>
        <p:spPr>
          <a:xfrm flipH="1" flipV="1">
            <a:off x="15982849" y="9164500"/>
            <a:ext cx="666973" cy="1147612"/>
          </a:xfrm>
          <a:prstGeom prst="line">
            <a:avLst/>
          </a:prstGeom>
          <a:ln w="38100">
            <a:solidFill>
              <a:schemeClr val="accent1"/>
            </a:solidFill>
            <a:custDash>
              <a:ds d="200000" sp="200000"/>
            </a:custDash>
            <a:miter lim="400000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/>
          </a:p>
        </p:txBody>
      </p:sp>
      <p:sp>
        <p:nvSpPr>
          <p:cNvPr id="249" name="Linie"/>
          <p:cNvSpPr/>
          <p:nvPr/>
        </p:nvSpPr>
        <p:spPr>
          <a:xfrm flipV="1">
            <a:off x="19826151" y="9160829"/>
            <a:ext cx="789772" cy="1039764"/>
          </a:xfrm>
          <a:prstGeom prst="line">
            <a:avLst/>
          </a:prstGeom>
          <a:ln w="38100">
            <a:solidFill>
              <a:schemeClr val="accent1"/>
            </a:solidFill>
            <a:custDash>
              <a:ds d="200000" sp="200000"/>
            </a:custDash>
            <a:miter lim="400000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/>
          </a:p>
        </p:txBody>
      </p:sp>
      <p:sp>
        <p:nvSpPr>
          <p:cNvPr id="250" name="Linie"/>
          <p:cNvSpPr/>
          <p:nvPr/>
        </p:nvSpPr>
        <p:spPr>
          <a:xfrm flipH="1" flipV="1">
            <a:off x="20933326" y="9171572"/>
            <a:ext cx="1035751" cy="1035751"/>
          </a:xfrm>
          <a:prstGeom prst="line">
            <a:avLst/>
          </a:prstGeom>
          <a:ln w="38100">
            <a:solidFill>
              <a:schemeClr val="accent1"/>
            </a:solidFill>
            <a:custDash>
              <a:ds d="200000" sp="200000"/>
            </a:custDash>
            <a:miter lim="400000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35;p23"/>
          <p:cNvSpPr txBox="1"/>
          <p:nvPr>
            <p:ph type="title"/>
          </p:nvPr>
        </p:nvSpPr>
        <p:spPr>
          <a:xfrm>
            <a:off x="1219955" y="1371138"/>
            <a:ext cx="20419250" cy="1464139"/>
          </a:xfrm>
          <a:prstGeom prst="rect">
            <a:avLst/>
          </a:prstGeom>
        </p:spPr>
        <p:txBody>
          <a:bodyPr/>
          <a:lstStyle>
            <a:lvl1pPr>
              <a:defRPr sz="7000"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6 Monate später</a:t>
            </a:r>
          </a:p>
        </p:txBody>
      </p:sp>
      <p:pic>
        <p:nvPicPr>
          <p:cNvPr id="253" name="BSoqDh6cpXYNpkZWQv8cbAVrV18DzM_fASzAvUfcUDnXula07EvpSuWYAjlnFH1lckhvTXYl7VbQFSxmxWeaokGSUT0YeCJgIHTJj5Se0yTMkhTiqrNhuSs1pK87QGJ3rk8P02Xs1TsbaWW9.png" descr="BSoqDh6cpXYNpkZWQv8cbAVrV18DzM_fASzAvUfcUDnXula07EvpSuWYAjlnFH1lckhvTXYl7VbQFSxmxWeaokGSUT0YeCJgIHTJj5Se0yTMkhTiqrNhuSs1pK87QGJ3rk8P02Xs1TsbaWW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311884" y="2904699"/>
            <a:ext cx="3034704" cy="3034703"/>
          </a:xfrm>
          <a:prstGeom prst="rect">
            <a:avLst/>
          </a:prstGeom>
          <a:ln w="12700">
            <a:miter lim="400000"/>
          </a:ln>
        </p:spPr>
      </p:pic>
      <p:sp>
        <p:nvSpPr>
          <p:cNvPr id="254" name="Rechteck"/>
          <p:cNvSpPr/>
          <p:nvPr/>
        </p:nvSpPr>
        <p:spPr>
          <a:xfrm>
            <a:off x="13435524" y="6021524"/>
            <a:ext cx="9614151" cy="3828385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55" name="WEB Applikation"/>
          <p:cNvSpPr txBox="1"/>
          <p:nvPr/>
        </p:nvSpPr>
        <p:spPr>
          <a:xfrm>
            <a:off x="19517791" y="4125975"/>
            <a:ext cx="3955902" cy="5921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4200"/>
            </a:lvl1pPr>
          </a:lstStyle>
          <a:p>
            <a:pPr/>
            <a:r>
              <a:t>WEB Applikation</a:t>
            </a:r>
          </a:p>
        </p:txBody>
      </p:sp>
      <p:sp>
        <p:nvSpPr>
          <p:cNvPr id="256" name="Mitarbeiter…"/>
          <p:cNvSpPr/>
          <p:nvPr/>
        </p:nvSpPr>
        <p:spPr>
          <a:xfrm>
            <a:off x="13782777" y="7300716"/>
            <a:ext cx="4222751" cy="1750583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algn="ctr">
              <a:defRPr sz="3300"/>
            </a:pPr>
            <a:r>
              <a:t>Mitarbeiter </a:t>
            </a:r>
          </a:p>
          <a:p>
            <a:pPr algn="ctr">
              <a:defRPr sz="3300"/>
            </a:pPr>
            <a:r>
              <a:t>persönliche Informationen</a:t>
            </a:r>
          </a:p>
        </p:txBody>
      </p:sp>
      <p:sp>
        <p:nvSpPr>
          <p:cNvPr id="257" name="Linie"/>
          <p:cNvSpPr/>
          <p:nvPr/>
        </p:nvSpPr>
        <p:spPr>
          <a:xfrm flipV="1">
            <a:off x="16691523" y="5339530"/>
            <a:ext cx="1110748" cy="1851656"/>
          </a:xfrm>
          <a:prstGeom prst="line">
            <a:avLst/>
          </a:prstGeom>
          <a:ln w="38100">
            <a:solidFill>
              <a:schemeClr val="accent1"/>
            </a:solidFill>
            <a:custDash>
              <a:ds d="200000" sp="200000"/>
            </a:custDash>
            <a:miter lim="400000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/>
          </a:p>
        </p:txBody>
      </p:sp>
      <p:sp>
        <p:nvSpPr>
          <p:cNvPr id="258" name="Linie"/>
          <p:cNvSpPr/>
          <p:nvPr/>
        </p:nvSpPr>
        <p:spPr>
          <a:xfrm flipH="1" flipV="1">
            <a:off x="17830649" y="5269288"/>
            <a:ext cx="1992139" cy="1992139"/>
          </a:xfrm>
          <a:prstGeom prst="line">
            <a:avLst/>
          </a:prstGeom>
          <a:ln w="38100">
            <a:solidFill>
              <a:schemeClr val="accent1"/>
            </a:solidFill>
            <a:custDash>
              <a:ds d="200000" sp="200000"/>
            </a:custDash>
            <a:miter lim="400000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/>
          </a:p>
        </p:txBody>
      </p:sp>
      <p:sp>
        <p:nvSpPr>
          <p:cNvPr id="259" name="Mitarbeiter…"/>
          <p:cNvSpPr/>
          <p:nvPr/>
        </p:nvSpPr>
        <p:spPr>
          <a:xfrm>
            <a:off x="18472125" y="7300716"/>
            <a:ext cx="4222751" cy="1750583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algn="ctr">
              <a:defRPr sz="3300"/>
            </a:pPr>
            <a:r>
              <a:t>Mitarbeiter </a:t>
            </a:r>
          </a:p>
          <a:p>
            <a:pPr algn="ctr">
              <a:defRPr sz="3300"/>
            </a:pPr>
            <a:r>
              <a:t>Leistung/Benefit Informationen</a:t>
            </a:r>
          </a:p>
        </p:txBody>
      </p:sp>
      <p:pic>
        <p:nvPicPr>
          <p:cNvPr id="260" name="mBopbfrbr9fE3GN350noCjoFmamO5k3xc0IkbD3lCwNV6TnoZ_RryZVqO2gM9bLYMKm73meG-23crXlx7vFcR7Fc8LKaXEG4VX7TsW23khVSJ0nPBbwTt0xTp8jdcVcRcE11NbLZdKPS8Ma-.png" descr="mBopbfrbr9fE3GN350noCjoFmamO5k3xc0IkbD3lCwNV6TnoZ_RryZVqO2gM9bLYMKm73meG-23crXlx7vFcR7Fc8LKaXEG4VX7TsW23khVSJ0nPBbwTt0xTp8jdcVcRcE11NbLZdKPS8Ma-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226026" y="11906521"/>
            <a:ext cx="2350347" cy="1645243"/>
          </a:xfrm>
          <a:prstGeom prst="rect">
            <a:avLst/>
          </a:prstGeom>
          <a:ln w="12700">
            <a:miter lim="400000"/>
          </a:ln>
        </p:spPr>
      </p:pic>
      <p:pic>
        <p:nvPicPr>
          <p:cNvPr id="261" name="ArShywiRdoSMa8WrDJRRmAPRokZCcowmckHPOFnKi3-XBE2U9alvOabUdPRSM6kJUv5v_lHW-UOVAs8cZIiF-7lvt4hdZmijV0EzaUblM0D3jS9T5J4f5YiD3ORrZNMliE7cmAUaZi45uu9g.png" descr="ArShywiRdoSMa8WrDJRRmAPRokZCcowmckHPOFnKi3-XBE2U9alvOabUdPRSM6kJUv5v_lHW-UOVAs8cZIiF-7lvt4hdZmijV0EzaUblM0D3jS9T5J4f5YiD3ORrZNMliE7cmAUaZi45uu9g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253229" y="12130019"/>
            <a:ext cx="2349501" cy="1198246"/>
          </a:xfrm>
          <a:prstGeom prst="rect">
            <a:avLst/>
          </a:prstGeom>
          <a:ln w="12700">
            <a:miter lim="400000"/>
          </a:ln>
        </p:spPr>
      </p:pic>
      <p:pic>
        <p:nvPicPr>
          <p:cNvPr id="262" name="y5eNZ6C_UCRVpzQSLwJHiaLbb49DFXPi5k4zCcJHeJ6xAff0xFypkYTUd7yPlSxdWsGF8qryWVZLQqTac7LsVLknGPJfAefEsBPEnhPmr-AkaemNFKUkMOg0pKnbErBhTqXs3HwOoH8_tkR6.png" descr="y5eNZ6C_UCRVpzQSLwJHiaLbb49DFXPi5k4zCcJHeJ6xAff0xFypkYTUd7yPlSxdWsGF8qryWVZLQqTac7LsVLknGPJfAefEsBPEnhPmr-AkaemNFKUkMOg0pKnbErBhTqXs3HwOoH8_tkR6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4261816" y="11153307"/>
            <a:ext cx="2349501" cy="23495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63" name="_QQt7rsTHRO7a5ua6pm2Q_Ju-3E2dyTjFIU1jE9PWNnYzt6aRCU3-XVZ-wUUfuiyklVUu_k4OQTgvez5w-yaxvH2wv6lI2wWEGac8zOFMFPfjoyunieLp-V_tw7PlssCLBDpVwK_5r38FIvX.png" descr="_QQt7rsTHRO7a5ua6pm2Q_Ju-3E2dyTjFIU1jE9PWNnYzt6aRCU3-XVZ-wUUfuiyklVUu_k4OQTgvez5w-yaxvH2wv6lI2wWEGac8zOFMFPfjoyunieLp-V_tw7PlssCLBDpVwK_5r38FIvX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6654485" y="11153307"/>
            <a:ext cx="2349501" cy="2349501"/>
          </a:xfrm>
          <a:prstGeom prst="rect">
            <a:avLst/>
          </a:prstGeom>
          <a:ln w="12700">
            <a:miter lim="400000"/>
          </a:ln>
        </p:spPr>
      </p:pic>
      <p:sp>
        <p:nvSpPr>
          <p:cNvPr id="264" name="Linie"/>
          <p:cNvSpPr/>
          <p:nvPr/>
        </p:nvSpPr>
        <p:spPr>
          <a:xfrm flipV="1">
            <a:off x="11449287" y="9160830"/>
            <a:ext cx="4381908" cy="3002676"/>
          </a:xfrm>
          <a:prstGeom prst="line">
            <a:avLst/>
          </a:prstGeom>
          <a:ln w="38100">
            <a:solidFill>
              <a:schemeClr val="accent1"/>
            </a:solidFill>
            <a:custDash>
              <a:ds d="200000" sp="200000"/>
            </a:custDash>
            <a:miter lim="400000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/>
          </a:p>
        </p:txBody>
      </p:sp>
      <p:sp>
        <p:nvSpPr>
          <p:cNvPr id="265" name="Linie"/>
          <p:cNvSpPr/>
          <p:nvPr/>
        </p:nvSpPr>
        <p:spPr>
          <a:xfrm flipV="1">
            <a:off x="8965288" y="9164500"/>
            <a:ext cx="7017562" cy="2995335"/>
          </a:xfrm>
          <a:prstGeom prst="line">
            <a:avLst/>
          </a:prstGeom>
          <a:ln w="38100">
            <a:solidFill>
              <a:schemeClr val="accent1"/>
            </a:solidFill>
            <a:custDash>
              <a:ds d="200000" sp="200000"/>
            </a:custDash>
            <a:miter lim="400000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/>
          </a:p>
        </p:txBody>
      </p:sp>
      <p:sp>
        <p:nvSpPr>
          <p:cNvPr id="266" name="Linie"/>
          <p:cNvSpPr/>
          <p:nvPr/>
        </p:nvSpPr>
        <p:spPr>
          <a:xfrm flipV="1">
            <a:off x="18720276" y="9160830"/>
            <a:ext cx="1895647" cy="1895647"/>
          </a:xfrm>
          <a:prstGeom prst="line">
            <a:avLst/>
          </a:prstGeom>
          <a:ln w="38100">
            <a:solidFill>
              <a:schemeClr val="accent1"/>
            </a:solidFill>
            <a:custDash>
              <a:ds d="200000" sp="200000"/>
            </a:custDash>
            <a:miter lim="400000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/>
          </a:p>
        </p:txBody>
      </p:sp>
      <p:sp>
        <p:nvSpPr>
          <p:cNvPr id="267" name="Linie"/>
          <p:cNvSpPr/>
          <p:nvPr/>
        </p:nvSpPr>
        <p:spPr>
          <a:xfrm flipV="1">
            <a:off x="15974674" y="9171572"/>
            <a:ext cx="4958653" cy="2315203"/>
          </a:xfrm>
          <a:prstGeom prst="line">
            <a:avLst/>
          </a:prstGeom>
          <a:ln w="38100">
            <a:solidFill>
              <a:schemeClr val="accent1"/>
            </a:solidFill>
            <a:custDash>
              <a:ds d="200000" sp="200000"/>
            </a:custDash>
            <a:miter lim="400000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/>
          </a:p>
        </p:txBody>
      </p:sp>
      <p:pic>
        <p:nvPicPr>
          <p:cNvPr id="268" name="v6F9opch2FNu9Y5gkYBSVvv92NMRUoaXvpymBNZI6n8ov6FMn_8uQXUriWDUppMkC3mZFGHhnJDcmcQHNcwJIv-3ILwHR37XLqPAG8uBbHD7sY6OVLGieSyHbw9Tcx4nY7IRp3qMkBjcI4-V.png" descr="v6F9opch2FNu9Y5gkYBSVvv92NMRUoaXvpymBNZI6n8ov6FMn_8uQXUriWDUppMkC3mZFGHhnJDcmcQHNcwJIv-3ILwHR37XLqPAG8uBbHD7sY6OVLGieSyHbw9Tcx4nY7IRp3qMkBjcI4-V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3058106" y="2904699"/>
            <a:ext cx="3035301" cy="3035301"/>
          </a:xfrm>
          <a:prstGeom prst="rect">
            <a:avLst/>
          </a:prstGeom>
          <a:ln w="12700">
            <a:miter lim="400000"/>
          </a:ln>
        </p:spPr>
      </p:pic>
      <p:sp>
        <p:nvSpPr>
          <p:cNvPr id="269" name="Mobile Applikation"/>
          <p:cNvSpPr txBox="1"/>
          <p:nvPr/>
        </p:nvSpPr>
        <p:spPr>
          <a:xfrm>
            <a:off x="5948529" y="4125975"/>
            <a:ext cx="4312197" cy="5921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4200"/>
            </a:lvl1pPr>
          </a:lstStyle>
          <a:p>
            <a:pPr/>
            <a:r>
              <a:t>Mobile Applikation</a:t>
            </a:r>
          </a:p>
        </p:txBody>
      </p:sp>
      <p:sp>
        <p:nvSpPr>
          <p:cNvPr id="270" name="Rechteck"/>
          <p:cNvSpPr/>
          <p:nvPr/>
        </p:nvSpPr>
        <p:spPr>
          <a:xfrm>
            <a:off x="153838" y="6768776"/>
            <a:ext cx="9614152" cy="3828385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71" name="Mitarbeiter…"/>
          <p:cNvSpPr/>
          <p:nvPr/>
        </p:nvSpPr>
        <p:spPr>
          <a:xfrm>
            <a:off x="501092" y="8047968"/>
            <a:ext cx="4222751" cy="1750583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algn="ctr">
              <a:defRPr sz="3300"/>
            </a:pPr>
            <a:r>
              <a:t>Mitarbeiter </a:t>
            </a:r>
          </a:p>
          <a:p>
            <a:pPr algn="ctr">
              <a:defRPr sz="3300"/>
            </a:pPr>
            <a:r>
              <a:t>persönliche Informationen</a:t>
            </a:r>
          </a:p>
        </p:txBody>
      </p:sp>
      <p:sp>
        <p:nvSpPr>
          <p:cNvPr id="272" name="Linie"/>
          <p:cNvSpPr/>
          <p:nvPr/>
        </p:nvSpPr>
        <p:spPr>
          <a:xfrm flipV="1">
            <a:off x="3409837" y="6086782"/>
            <a:ext cx="1110749" cy="1851656"/>
          </a:xfrm>
          <a:prstGeom prst="line">
            <a:avLst/>
          </a:prstGeom>
          <a:ln w="38100">
            <a:solidFill>
              <a:schemeClr val="accent1"/>
            </a:solidFill>
            <a:custDash>
              <a:ds d="200000" sp="200000"/>
            </a:custDash>
            <a:miter lim="400000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/>
          </a:p>
        </p:txBody>
      </p:sp>
      <p:sp>
        <p:nvSpPr>
          <p:cNvPr id="273" name="Linie"/>
          <p:cNvSpPr/>
          <p:nvPr/>
        </p:nvSpPr>
        <p:spPr>
          <a:xfrm flipH="1" flipV="1">
            <a:off x="4548964" y="6016540"/>
            <a:ext cx="1992139" cy="1992139"/>
          </a:xfrm>
          <a:prstGeom prst="line">
            <a:avLst/>
          </a:prstGeom>
          <a:ln w="38100">
            <a:solidFill>
              <a:schemeClr val="accent1"/>
            </a:solidFill>
            <a:custDash>
              <a:ds d="200000" sp="200000"/>
            </a:custDash>
            <a:miter lim="400000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/>
          </a:p>
        </p:txBody>
      </p:sp>
      <p:sp>
        <p:nvSpPr>
          <p:cNvPr id="274" name="Mitarbeiter…"/>
          <p:cNvSpPr/>
          <p:nvPr/>
        </p:nvSpPr>
        <p:spPr>
          <a:xfrm>
            <a:off x="5190440" y="8047968"/>
            <a:ext cx="4222751" cy="1750583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algn="ctr">
              <a:defRPr sz="3300"/>
            </a:pPr>
            <a:r>
              <a:t>Mitarbeiter </a:t>
            </a:r>
          </a:p>
          <a:p>
            <a:pPr algn="ctr">
              <a:defRPr sz="3300"/>
            </a:pPr>
            <a:r>
              <a:t>Leistung/Benefit Informationen</a:t>
            </a:r>
          </a:p>
        </p:txBody>
      </p:sp>
      <p:sp>
        <p:nvSpPr>
          <p:cNvPr id="275" name="Linie"/>
          <p:cNvSpPr/>
          <p:nvPr/>
        </p:nvSpPr>
        <p:spPr>
          <a:xfrm flipH="1" flipV="1">
            <a:off x="2549509" y="9908082"/>
            <a:ext cx="4822810" cy="2484163"/>
          </a:xfrm>
          <a:prstGeom prst="line">
            <a:avLst/>
          </a:prstGeom>
          <a:ln w="38100">
            <a:solidFill>
              <a:schemeClr val="accent5"/>
            </a:solidFill>
            <a:custDash>
              <a:ds d="200000" sp="200000"/>
            </a:custDash>
            <a:miter lim="400000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/>
          </a:p>
        </p:txBody>
      </p:sp>
      <p:sp>
        <p:nvSpPr>
          <p:cNvPr id="276" name="Linie"/>
          <p:cNvSpPr/>
          <p:nvPr/>
        </p:nvSpPr>
        <p:spPr>
          <a:xfrm flipH="1" flipV="1">
            <a:off x="2701165" y="9911753"/>
            <a:ext cx="7919492" cy="2312743"/>
          </a:xfrm>
          <a:prstGeom prst="line">
            <a:avLst/>
          </a:prstGeom>
          <a:ln w="38100">
            <a:solidFill>
              <a:schemeClr val="accent5"/>
            </a:solidFill>
            <a:custDash>
              <a:ds d="200000" sp="200000"/>
            </a:custDash>
            <a:miter lim="400000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/>
          </a:p>
        </p:txBody>
      </p:sp>
      <p:sp>
        <p:nvSpPr>
          <p:cNvPr id="277" name="Linie"/>
          <p:cNvSpPr/>
          <p:nvPr/>
        </p:nvSpPr>
        <p:spPr>
          <a:xfrm flipH="1" flipV="1">
            <a:off x="7334237" y="9908082"/>
            <a:ext cx="7092498" cy="2484163"/>
          </a:xfrm>
          <a:prstGeom prst="line">
            <a:avLst/>
          </a:prstGeom>
          <a:ln w="38100">
            <a:solidFill>
              <a:schemeClr val="accent5"/>
            </a:solidFill>
            <a:custDash>
              <a:ds d="200000" sp="200000"/>
            </a:custDash>
            <a:miter lim="400000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/>
          </a:p>
        </p:txBody>
      </p:sp>
      <p:sp>
        <p:nvSpPr>
          <p:cNvPr id="278" name="Linie"/>
          <p:cNvSpPr/>
          <p:nvPr/>
        </p:nvSpPr>
        <p:spPr>
          <a:xfrm flipH="1" flipV="1">
            <a:off x="7651641" y="9918824"/>
            <a:ext cx="9080718" cy="1607688"/>
          </a:xfrm>
          <a:prstGeom prst="line">
            <a:avLst/>
          </a:prstGeom>
          <a:ln w="38100">
            <a:solidFill>
              <a:schemeClr val="accent5"/>
            </a:solidFill>
            <a:custDash>
              <a:ds d="200000" sp="200000"/>
            </a:custDash>
            <a:miter lim="400000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67;p24"/>
          <p:cNvSpPr txBox="1"/>
          <p:nvPr>
            <p:ph type="title"/>
          </p:nvPr>
        </p:nvSpPr>
        <p:spPr>
          <a:xfrm>
            <a:off x="1219955" y="1371138"/>
            <a:ext cx="20419250" cy="1464139"/>
          </a:xfrm>
          <a:prstGeom prst="rect">
            <a:avLst/>
          </a:prstGeom>
        </p:spPr>
        <p:txBody>
          <a:bodyPr/>
          <a:lstStyle>
            <a:lvl1pPr>
              <a:defRPr sz="7000"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Der aktuelle Trend</a:t>
            </a:r>
          </a:p>
        </p:txBody>
      </p:sp>
      <p:pic>
        <p:nvPicPr>
          <p:cNvPr id="281" name="Google Shape;268;p24" descr="Google Shape;268;p2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28805" y="2606180"/>
            <a:ext cx="21398350" cy="1005443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73;p25"/>
          <p:cNvSpPr txBox="1"/>
          <p:nvPr>
            <p:ph type="title"/>
          </p:nvPr>
        </p:nvSpPr>
        <p:spPr>
          <a:xfrm>
            <a:off x="1137866" y="1985548"/>
            <a:ext cx="13363800" cy="5473803"/>
          </a:xfrm>
          <a:prstGeom prst="rect">
            <a:avLst/>
          </a:prstGeom>
        </p:spPr>
        <p:txBody>
          <a:bodyPr/>
          <a:lstStyle>
            <a:lvl1pPr>
              <a:defRPr sz="10300"/>
            </a:lvl1pPr>
          </a:lstStyle>
          <a:p>
            <a:pPr/>
            <a:r>
              <a:t>Lösung ==&gt; MuleSoft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78;p26"/>
          <p:cNvSpPr txBox="1"/>
          <p:nvPr>
            <p:ph type="title"/>
          </p:nvPr>
        </p:nvSpPr>
        <p:spPr>
          <a:xfrm>
            <a:off x="1219953" y="1371138"/>
            <a:ext cx="20419202" cy="1464000"/>
          </a:xfrm>
          <a:prstGeom prst="rect">
            <a:avLst/>
          </a:prstGeom>
        </p:spPr>
        <p:txBody>
          <a:bodyPr/>
          <a:lstStyle>
            <a:lvl1pPr defTabSz="676655">
              <a:lnSpc>
                <a:spcPct val="115000"/>
              </a:lnSpc>
              <a:defRPr sz="4440">
                <a:solidFill>
                  <a:srgbClr val="0A57BB"/>
                </a:solidFill>
              </a:defRPr>
            </a:lvl1pPr>
          </a:lstStyle>
          <a:p>
            <a:pPr/>
            <a:r>
              <a:t>Was ist Mulesoft überhaupt?</a:t>
            </a:r>
          </a:p>
        </p:txBody>
      </p:sp>
      <p:sp>
        <p:nvSpPr>
          <p:cNvPr id="286" name="Google Shape;279;p26"/>
          <p:cNvSpPr txBox="1"/>
          <p:nvPr>
            <p:ph type="body" idx="1"/>
          </p:nvPr>
        </p:nvSpPr>
        <p:spPr>
          <a:xfrm>
            <a:off x="1219536" y="3198832"/>
            <a:ext cx="20419802" cy="9909000"/>
          </a:xfrm>
          <a:prstGeom prst="rect">
            <a:avLst/>
          </a:prstGeom>
        </p:spPr>
        <p:txBody>
          <a:bodyPr/>
          <a:lstStyle/>
          <a:p>
            <a:pPr marL="457200" indent="-466725">
              <a:lnSpc>
                <a:spcPct val="115000"/>
              </a:lnSpc>
              <a:buClr>
                <a:srgbClr val="474747"/>
              </a:buClr>
              <a:buSzPts val="4700"/>
              <a:buFont typeface="Helvetica"/>
              <a:buChar char="●"/>
              <a:defRPr b="0" sz="4700">
                <a:solidFill>
                  <a:srgbClr val="474747"/>
                </a:solidFill>
                <a:latin typeface="+mj-lt"/>
                <a:ea typeface="+mj-ea"/>
                <a:cs typeface="+mj-cs"/>
                <a:sym typeface="Arial"/>
              </a:defRPr>
            </a:pPr>
            <a:r>
              <a:t>Integrationslösung von Salesforce, mit deren Hilfe effizient und schnell APIs geschrieben werden (nach dem WYSIWYG Prinzip)</a:t>
            </a:r>
          </a:p>
          <a:p>
            <a:pPr marL="457200" indent="-466725">
              <a:lnSpc>
                <a:spcPct val="115000"/>
              </a:lnSpc>
              <a:spcBef>
                <a:spcPts val="0"/>
              </a:spcBef>
              <a:buClr>
                <a:srgbClr val="474747"/>
              </a:buClr>
              <a:buSzPts val="4700"/>
              <a:buFont typeface="Helvetica"/>
              <a:buChar char="●"/>
              <a:defRPr b="0" sz="4700">
                <a:solidFill>
                  <a:srgbClr val="474747"/>
                </a:solidFill>
                <a:latin typeface="+mj-lt"/>
                <a:ea typeface="+mj-ea"/>
                <a:cs typeface="+mj-cs"/>
                <a:sym typeface="Arial"/>
              </a:defRPr>
            </a:pPr>
            <a:r>
              <a:t>Die unterschiedlichsten Systeme und Protokolle können genutzt und angebunden werden (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eine kleine Übersicht</a:t>
            </a:r>
            <a:r>
              <a:t>) - als Beispiele</a:t>
            </a:r>
          </a:p>
          <a:p>
            <a:pPr lvl="1" marL="914400" indent="-466725">
              <a:lnSpc>
                <a:spcPct val="115000"/>
              </a:lnSpc>
              <a:spcBef>
                <a:spcPts val="0"/>
              </a:spcBef>
              <a:buClr>
                <a:srgbClr val="474747"/>
              </a:buClr>
              <a:buSzPts val="4700"/>
              <a:buFont typeface="Helvetica"/>
              <a:buChar char="●"/>
              <a:defRPr sz="4700">
                <a:solidFill>
                  <a:srgbClr val="474747"/>
                </a:solidFill>
                <a:latin typeface="+mj-lt"/>
                <a:ea typeface="+mj-ea"/>
                <a:cs typeface="+mj-cs"/>
                <a:sym typeface="Arial"/>
              </a:defRPr>
            </a:pPr>
            <a:r>
              <a:t>Protokolle: </a:t>
            </a:r>
            <a:r>
              <a:rPr b="0"/>
              <a:t>REST, SOAP</a:t>
            </a:r>
            <a:endParaRPr b="0"/>
          </a:p>
          <a:p>
            <a:pPr lvl="1" marL="914400" indent="-466725">
              <a:lnSpc>
                <a:spcPct val="115000"/>
              </a:lnSpc>
              <a:spcBef>
                <a:spcPts val="0"/>
              </a:spcBef>
              <a:buClr>
                <a:srgbClr val="474747"/>
              </a:buClr>
              <a:buSzPts val="4700"/>
              <a:buFont typeface="Helvetica"/>
              <a:buChar char="●"/>
              <a:defRPr sz="4700">
                <a:solidFill>
                  <a:srgbClr val="474747"/>
                </a:solidFill>
                <a:latin typeface="+mj-lt"/>
                <a:ea typeface="+mj-ea"/>
                <a:cs typeface="+mj-cs"/>
                <a:sym typeface="Arial"/>
              </a:defRPr>
            </a:pPr>
            <a:r>
              <a:t>Datenbanken: </a:t>
            </a:r>
            <a:r>
              <a:rPr b="0"/>
              <a:t>MongoDB, IBM, Microsoft SQL</a:t>
            </a:r>
            <a:endParaRPr b="0"/>
          </a:p>
          <a:p>
            <a:pPr lvl="1" marL="914400" indent="-466725">
              <a:lnSpc>
                <a:spcPct val="115000"/>
              </a:lnSpc>
              <a:spcBef>
                <a:spcPts val="0"/>
              </a:spcBef>
              <a:buClr>
                <a:srgbClr val="474747"/>
              </a:buClr>
              <a:buSzPts val="4700"/>
              <a:buFont typeface="Helvetica"/>
              <a:buChar char="●"/>
              <a:defRPr sz="4700">
                <a:solidFill>
                  <a:srgbClr val="474747"/>
                </a:solidFill>
                <a:latin typeface="+mj-lt"/>
                <a:ea typeface="+mj-ea"/>
                <a:cs typeface="+mj-cs"/>
                <a:sym typeface="Arial"/>
              </a:defRPr>
            </a:pPr>
            <a:r>
              <a:t>Programme/Tools/Cloud: </a:t>
            </a:r>
            <a:r>
              <a:rPr b="0"/>
              <a:t>Salesforce, SAP, Office365, Amazon AWS</a:t>
            </a:r>
            <a:endParaRPr b="0"/>
          </a:p>
          <a:p>
            <a:pPr lvl="1" marL="914400" indent="-466725">
              <a:lnSpc>
                <a:spcPct val="115000"/>
              </a:lnSpc>
              <a:spcBef>
                <a:spcPts val="0"/>
              </a:spcBef>
              <a:buClr>
                <a:srgbClr val="474747"/>
              </a:buClr>
              <a:buSzPts val="4700"/>
              <a:buFont typeface="Helvetica"/>
              <a:buChar char="●"/>
              <a:defRPr b="0" sz="4700">
                <a:solidFill>
                  <a:srgbClr val="474747"/>
                </a:solidFill>
                <a:latin typeface="+mj-lt"/>
                <a:ea typeface="+mj-ea"/>
                <a:cs typeface="+mj-cs"/>
                <a:sym typeface="Arial"/>
              </a:defRPr>
            </a:pPr>
            <a:r>
              <a:rPr b="1"/>
              <a:t>Queues</a:t>
            </a:r>
            <a:r>
              <a:t>: IBM Queue, Websphere, JMS Queues</a:t>
            </a:r>
          </a:p>
          <a:p>
            <a:pPr marL="457200" indent="-466725">
              <a:lnSpc>
                <a:spcPct val="115000"/>
              </a:lnSpc>
              <a:spcBef>
                <a:spcPts val="0"/>
              </a:spcBef>
              <a:buClr>
                <a:srgbClr val="474747"/>
              </a:buClr>
              <a:buSzPts val="4700"/>
              <a:buFont typeface="Helvetica"/>
              <a:buChar char="●"/>
              <a:defRPr b="0" sz="4700">
                <a:solidFill>
                  <a:srgbClr val="474747"/>
                </a:solidFill>
                <a:latin typeface="+mj-lt"/>
                <a:ea typeface="+mj-ea"/>
                <a:cs typeface="+mj-cs"/>
                <a:sym typeface="Arial"/>
              </a:defRPr>
            </a:pPr>
            <a:r>
              <a:t>Im Kern ==&gt; Systeme, die sonst nicht miteinander sprechen würden, können über spezielle Transformationen und Anbindungen miteinander arbeiten (über Transformationen) =&gt;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Dataweave Language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ADESSO-2016">
  <a:themeElements>
    <a:clrScheme name="ADESSO-2016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6EC7"/>
      </a:accent1>
      <a:accent2>
        <a:srgbClr val="774251"/>
      </a:accent2>
      <a:accent3>
        <a:srgbClr val="618792"/>
      </a:accent3>
      <a:accent4>
        <a:srgbClr val="857700"/>
      </a:accent4>
      <a:accent5>
        <a:srgbClr val="AF593E"/>
      </a:accent5>
      <a:accent6>
        <a:srgbClr val="663300"/>
      </a:accent6>
      <a:hlink>
        <a:srgbClr val="0000FF"/>
      </a:hlink>
      <a:folHlink>
        <a:srgbClr val="FF00FF"/>
      </a:folHlink>
    </a:clrScheme>
    <a:fontScheme name="ADESSO-2016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ADESSO-2016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ADESSO-2016">
  <a:themeElements>
    <a:clrScheme name="ADESSO-2016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6EC7"/>
      </a:accent1>
      <a:accent2>
        <a:srgbClr val="774251"/>
      </a:accent2>
      <a:accent3>
        <a:srgbClr val="618792"/>
      </a:accent3>
      <a:accent4>
        <a:srgbClr val="857700"/>
      </a:accent4>
      <a:accent5>
        <a:srgbClr val="AF593E"/>
      </a:accent5>
      <a:accent6>
        <a:srgbClr val="663300"/>
      </a:accent6>
      <a:hlink>
        <a:srgbClr val="0000FF"/>
      </a:hlink>
      <a:folHlink>
        <a:srgbClr val="FF00FF"/>
      </a:folHlink>
    </a:clrScheme>
    <a:fontScheme name="ADESSO-2016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ADESSO-2016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