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9" r:id="rId2"/>
    <p:sldId id="312" r:id="rId3"/>
    <p:sldId id="311" r:id="rId4"/>
    <p:sldId id="307" r:id="rId5"/>
    <p:sldId id="313" r:id="rId6"/>
    <p:sldId id="306" r:id="rId7"/>
    <p:sldId id="31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37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8E035-5102-4E20-89DD-6BA33B18297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F7322-48E6-4F44-A1ED-4D5A44B1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7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EF21A77-01AF-48F5-B536-294802F6567D}" type="slidenum">
              <a:rPr lang="ru-RU" sz="1200">
                <a:solidFill>
                  <a:prstClr val="black"/>
                </a:solidFill>
              </a:rPr>
              <a:pPr algn="r" eaLnBrk="1" hangingPunct="1"/>
              <a:t>1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E8CC33-5A76-42C4-AF16-44206000A281}" type="slidenum">
              <a:rPr lang="ru-RU" sz="1200">
                <a:solidFill>
                  <a:prstClr val="black"/>
                </a:solidFill>
                <a:cs typeface="Arial" charset="0"/>
              </a:rPr>
              <a:pPr algn="r"/>
              <a:t>1</a:t>
            </a:fld>
            <a:endParaRPr lang="ru-RU" sz="1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626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4225" cy="3446462"/>
          </a:xfrm>
          <a:ln/>
        </p:spPr>
      </p:sp>
      <p:sp>
        <p:nvSpPr>
          <p:cNvPr id="962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2</a:t>
            </a:fld>
            <a:endParaRPr lang="ru-RU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2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3</a:t>
            </a:fld>
            <a:endParaRPr lang="ru-RU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3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4</a:t>
            </a:fld>
            <a:endParaRPr lang="ru-RU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4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5</a:t>
            </a:fld>
            <a:endParaRPr lang="ru-RU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5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6</a:t>
            </a:fld>
            <a:endParaRPr lang="ru-RU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6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7</a:t>
            </a:fld>
            <a:endParaRPr lang="ru-RU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7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71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3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9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4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392C-135D-4E9B-96DF-F9C027207D9B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6"/>
          <p:cNvGraphicFramePr>
            <a:graphicFrameLocks noChangeAspect="1"/>
          </p:cNvGraphicFramePr>
          <p:nvPr/>
        </p:nvGraphicFramePr>
        <p:xfrm>
          <a:off x="96838" y="812800"/>
          <a:ext cx="571500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4" imgW="3809524" imgH="30958730" progId="">
                  <p:embed/>
                </p:oleObj>
              </mc:Choice>
              <mc:Fallback>
                <p:oleObj name="Image" r:id="rId4" imgW="3809524" imgH="309587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812800"/>
                        <a:ext cx="571500" cy="556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5" name="Picture 7" descr="Орден Красн Знам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18"/>
          <p:cNvSpPr txBox="1">
            <a:spLocks noChangeArrowheads="1"/>
          </p:cNvSpPr>
          <p:nvPr/>
        </p:nvSpPr>
        <p:spPr bwMode="auto">
          <a:xfrm>
            <a:off x="687389" y="3682743"/>
            <a:ext cx="84566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/>
            <a:r>
              <a:rPr lang="ru-RU" sz="2000" b="1" dirty="0">
                <a:solidFill>
                  <a:srgbClr val="003399"/>
                </a:solidFill>
                <a:cs typeface="Arial" charset="0"/>
              </a:rPr>
              <a:t>КЛАССИФИКАЦИЯ  УЯЗВИМОСТЕЙ ПРОГРАММНОГО ОБЕСПЕЧЕНИЯ</a:t>
            </a:r>
          </a:p>
          <a:p>
            <a:pPr lvl="1" eaLnBrk="1" hangingPunct="1"/>
            <a:endParaRPr lang="ru-RU" sz="2000" b="1" dirty="0">
              <a:solidFill>
                <a:srgbClr val="003399"/>
              </a:solidFill>
              <a:cs typeface="Arial" charset="0"/>
            </a:endParaRPr>
          </a:p>
          <a:p>
            <a:pPr lvl="1" algn="ctr" eaLnBrk="1" hangingPunct="1"/>
            <a:endParaRPr lang="ru-RU" sz="2000" b="1" dirty="0">
              <a:solidFill>
                <a:srgbClr val="003399"/>
              </a:solidFill>
              <a:cs typeface="Arial" charset="0"/>
            </a:endParaRPr>
          </a:p>
          <a:p>
            <a:pPr lvl="1" eaLnBrk="1" hangingPunct="1"/>
            <a:endParaRPr lang="ru-RU" sz="2000" dirty="0">
              <a:solidFill>
                <a:srgbClr val="003399"/>
              </a:solidFill>
              <a:cs typeface="Arial" charset="0"/>
            </a:endParaRPr>
          </a:p>
          <a:p>
            <a:pPr lvl="1" algn="ctr" eaLnBrk="1" hangingPunct="1"/>
            <a:r>
              <a:rPr lang="ru-RU" sz="2000" b="1" dirty="0">
                <a:solidFill>
                  <a:srgbClr val="003399"/>
                </a:solidFill>
                <a:cs typeface="Arial" charset="0"/>
              </a:rPr>
              <a:t>2.  Банк данных угроз и уязвимостей  ФСТЭК   РФ</a:t>
            </a:r>
          </a:p>
        </p:txBody>
      </p:sp>
      <p:sp>
        <p:nvSpPr>
          <p:cNvPr id="44037" name="Line 29"/>
          <p:cNvSpPr>
            <a:spLocks noChangeShapeType="1"/>
          </p:cNvSpPr>
          <p:nvPr/>
        </p:nvSpPr>
        <p:spPr bwMode="auto">
          <a:xfrm flipH="1">
            <a:off x="0" y="530225"/>
            <a:ext cx="9144000" cy="0"/>
          </a:xfrm>
          <a:prstGeom prst="line">
            <a:avLst/>
          </a:prstGeom>
          <a:noFill/>
          <a:ln w="57150" cmpd="thickThin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Ctr="1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4038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4039" name="Rectangle 1048"/>
          <p:cNvSpPr>
            <a:spLocks noChangeArrowheads="1"/>
          </p:cNvSpPr>
          <p:nvPr/>
        </p:nvSpPr>
        <p:spPr bwMode="auto">
          <a:xfrm>
            <a:off x="-3175" y="6731000"/>
            <a:ext cx="9147175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4040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ectangle 1044"/>
          <p:cNvSpPr>
            <a:spLocks noChangeArrowheads="1"/>
          </p:cNvSpPr>
          <p:nvPr/>
        </p:nvSpPr>
        <p:spPr bwMode="auto">
          <a:xfrm>
            <a:off x="971550" y="-26988"/>
            <a:ext cx="8208963" cy="500063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cs typeface="Arial" pitchFamily="34" charset="0"/>
              </a:rPr>
              <a:t>УЯЗВИМОСТИ       ПРОГРАММНОГО     ОБЕСПЕЧЕНИЯ</a:t>
            </a:r>
          </a:p>
        </p:txBody>
      </p:sp>
      <p:sp>
        <p:nvSpPr>
          <p:cNvPr id="44042" name="Прямоугольник 2"/>
          <p:cNvSpPr>
            <a:spLocks noChangeArrowheads="1"/>
          </p:cNvSpPr>
          <p:nvPr/>
        </p:nvSpPr>
        <p:spPr bwMode="auto">
          <a:xfrm>
            <a:off x="971550" y="1136650"/>
            <a:ext cx="7993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</a:rPr>
              <a:t>Тема 1. Классификация уязвимостей программного обеспечения </a:t>
            </a:r>
          </a:p>
          <a:p>
            <a:r>
              <a:rPr lang="ru-RU" sz="3200" b="1">
                <a:solidFill>
                  <a:srgbClr val="FF0000"/>
                </a:solidFill>
              </a:rPr>
              <a:t>и  типы компьютерных атак</a:t>
            </a:r>
          </a:p>
        </p:txBody>
      </p:sp>
    </p:spTree>
    <p:extLst>
      <p:ext uri="{BB962C8B-B14F-4D97-AF65-F5344CB8AC3E}">
        <p14:creationId xmlns:p14="http://schemas.microsoft.com/office/powerpoint/2010/main" val="10014170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БАНК  ДАННЫХ УГРОЗ  БЕЗОПАСНОСТИ ИНФОРМАЦИИ  ФСТЭК РФ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2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3" name="Picture 3" descr="C:\Users\53\Desktop\Материалы к  лекции\БДУ\БДУ ФСТЭ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750818"/>
            <a:ext cx="8458200" cy="57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808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БАНК  ДАННЫХ УГРОЗ  БЕЗОПАСНОСТИ ИНФОРМАЦИИ  ФСТЭК РФ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3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86" name="Picture 2" descr="C:\Users\53\Desktop\Материалы к  лекции\БДУ\БДУ фстэк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8" y="700732"/>
            <a:ext cx="8834720" cy="582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553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БАНК  ДАННЫХ УГРОЗ    ФСТЭК РФ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Подсистема описания угроз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4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0" name="Picture 2" descr="C:\Users\53\Desktop\Материалы к  лекции\БДУ\БД угроз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692150"/>
            <a:ext cx="87851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043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БАНК  ДАННЫХ УГРОЗ    ФСТЭК РФ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Подсистема описания уязвимостей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5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4" name="Picture 2" descr="C:\Users\53\Desktop\Материалы к  лекции\БДУ\БД уязвимост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2" y="680991"/>
            <a:ext cx="8777326" cy="60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52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Статистика  уязвимостей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</a:rPr>
              <a:t>БАНКА ДАННЫХ УГРОЗ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6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38" name="Picture 2" descr="C:\Users\53\Desktop\Материалы к  лекции\БДУ\БДУ 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01" y="692151"/>
            <a:ext cx="8378474" cy="587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091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ОПИСАНИЕ УЯЗВИМОСТЕЙ  И УГРОЗ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7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10" name="Picture 2" descr="C:\Users\53\Desktop\Материалы к  лекции\БДУ\БДУ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0" y="692150"/>
            <a:ext cx="8895844" cy="56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25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86</Words>
  <Application>Microsoft Office PowerPoint</Application>
  <PresentationFormat>Экран (4:3)</PresentationFormat>
  <Paragraphs>37</Paragraphs>
  <Slides>7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Тема Office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53</dc:creator>
  <cp:lastModifiedBy>Admin</cp:lastModifiedBy>
  <cp:revision>37</cp:revision>
  <dcterms:created xsi:type="dcterms:W3CDTF">2018-02-08T17:54:43Z</dcterms:created>
  <dcterms:modified xsi:type="dcterms:W3CDTF">2025-02-28T16:16:22Z</dcterms:modified>
</cp:coreProperties>
</file>