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0" r:id="rId3"/>
    <p:sldId id="268" r:id="rId4"/>
    <p:sldId id="264" r:id="rId5"/>
    <p:sldId id="261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3" autoAdjust="0"/>
    <p:restoredTop sz="86392" autoAdjust="0"/>
  </p:normalViewPr>
  <p:slideViewPr>
    <p:cSldViewPr snapToGrid="0">
      <p:cViewPr>
        <p:scale>
          <a:sx n="50" d="100"/>
          <a:sy n="50" d="100"/>
        </p:scale>
        <p:origin x="-240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E74B0-0DA3-4886-B528-2CCB0367A770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B672E-2024-4400-8241-75B7C3C1F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9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D93A-A541-4187-8034-AC57960E4BAF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57DF-02F6-4FE5-A1B0-CBE7001C3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95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D93A-A541-4187-8034-AC57960E4BAF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57DF-02F6-4FE5-A1B0-CBE7001C3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3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D93A-A541-4187-8034-AC57960E4BAF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57DF-02F6-4FE5-A1B0-CBE7001C3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9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D93A-A541-4187-8034-AC57960E4BAF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57DF-02F6-4FE5-A1B0-CBE7001C3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6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D93A-A541-4187-8034-AC57960E4BAF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57DF-02F6-4FE5-A1B0-CBE7001C3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5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D93A-A541-4187-8034-AC57960E4BAF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57DF-02F6-4FE5-A1B0-CBE7001C3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8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D93A-A541-4187-8034-AC57960E4BAF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57DF-02F6-4FE5-A1B0-CBE7001C3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5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D93A-A541-4187-8034-AC57960E4BAF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57DF-02F6-4FE5-A1B0-CBE7001C3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5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D93A-A541-4187-8034-AC57960E4BAF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57DF-02F6-4FE5-A1B0-CBE7001C3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35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D93A-A541-4187-8034-AC57960E4BAF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57DF-02F6-4FE5-A1B0-CBE7001C3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8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D93A-A541-4187-8034-AC57960E4BAF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57DF-02F6-4FE5-A1B0-CBE7001C3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4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0D93A-A541-4187-8034-AC57960E4BAF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157DF-02F6-4FE5-A1B0-CBE7001C3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6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HiLo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3939363"/>
          </a:xfrm>
        </p:spPr>
        <p:txBody>
          <a:bodyPr>
            <a:normAutofit/>
          </a:bodyPr>
          <a:lstStyle/>
          <a:p>
            <a:r>
              <a:rPr lang="en-US" dirty="0"/>
              <a:t>The purpose of this demo is to demonstrate design and coding competencies. The end product will be an  RC5+ Angular 2 App that employs the Angular-CLI to package and distribute the build.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play High/Low card game verses the end-user.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 Components to Keep it DRY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Utilize tutorials provided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Demonstrate ability to learn new subjects and tools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05413" y="3553688"/>
            <a:ext cx="6463761" cy="150810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800" dirty="0"/>
              <a:t>Benefits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Demonstrate both design thinking and approach to assignments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Highlight critical thinking skill but also use of resource and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Demonstrate ability and desire to learn new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Illustrate communication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5413" y="457200"/>
            <a:ext cx="6716466" cy="224676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3200" dirty="0"/>
              <a:t>Features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Package made available via GitHub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Low-fidelity wireframes for the app to show the proposed layout of the app.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the Angular CLI to enforce standards across all of our front-end application repositories.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Employs Material2 components and </a:t>
            </a:r>
            <a:r>
              <a:rPr lang="en-US" dirty="0" err="1"/>
              <a:t>DoC</a:t>
            </a:r>
            <a:r>
              <a:rPr lang="en-US" dirty="0"/>
              <a:t> (Deck of Cards) API</a:t>
            </a:r>
          </a:p>
        </p:txBody>
      </p:sp>
    </p:spTree>
    <p:extLst>
      <p:ext uri="{BB962C8B-B14F-4D97-AF65-F5344CB8AC3E}">
        <p14:creationId xmlns:p14="http://schemas.microsoft.com/office/powerpoint/2010/main" val="312537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HiLo</a:t>
            </a:r>
            <a:r>
              <a:rPr lang="en-US" sz="4000" dirty="0">
                <a:solidFill>
                  <a:schemeClr val="bg1"/>
                </a:solidFill>
              </a:rPr>
              <a:t>: Gameplay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530727"/>
          </a:xfrm>
        </p:spPr>
        <p:txBody>
          <a:bodyPr>
            <a:normAutofit/>
          </a:bodyPr>
          <a:lstStyle/>
          <a:p>
            <a:r>
              <a:rPr lang="en-US" dirty="0"/>
              <a:t>A  quick look at App flow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2" name="Rectangle: Single Corner Snipped 1"/>
          <p:cNvSpPr/>
          <p:nvPr/>
        </p:nvSpPr>
        <p:spPr>
          <a:xfrm>
            <a:off x="464472" y="2630596"/>
            <a:ext cx="1328886" cy="82933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Game()</a:t>
            </a:r>
          </a:p>
        </p:txBody>
      </p:sp>
      <p:sp>
        <p:nvSpPr>
          <p:cNvPr id="9" name="Rectangle: Single Corner Snipped 8"/>
          <p:cNvSpPr/>
          <p:nvPr/>
        </p:nvSpPr>
        <p:spPr>
          <a:xfrm>
            <a:off x="2617615" y="2630596"/>
            <a:ext cx="1328886" cy="82933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Play()</a:t>
            </a:r>
          </a:p>
        </p:txBody>
      </p:sp>
      <p:sp>
        <p:nvSpPr>
          <p:cNvPr id="11" name="Rectangle: Single Corner Snipped 10"/>
          <p:cNvSpPr/>
          <p:nvPr/>
        </p:nvSpPr>
        <p:spPr>
          <a:xfrm>
            <a:off x="464472" y="5687685"/>
            <a:ext cx="1328886" cy="82933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Exit()</a:t>
            </a:r>
          </a:p>
        </p:txBody>
      </p:sp>
      <p:cxnSp>
        <p:nvCxnSpPr>
          <p:cNvPr id="5" name="Straight Arrow Connector 4"/>
          <p:cNvCxnSpPr>
            <a:stCxn id="2" idx="0"/>
          </p:cNvCxnSpPr>
          <p:nvPr/>
        </p:nvCxnSpPr>
        <p:spPr>
          <a:xfrm>
            <a:off x="1793358" y="3045266"/>
            <a:ext cx="0" cy="264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631908" y="5276547"/>
            <a:ext cx="32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Single Corner Snipped 22"/>
          <p:cNvSpPr/>
          <p:nvPr/>
        </p:nvSpPr>
        <p:spPr>
          <a:xfrm>
            <a:off x="9767188" y="5494816"/>
            <a:ext cx="1328886" cy="82933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fEvaluate</a:t>
            </a:r>
            <a:r>
              <a:rPr lang="en-US" dirty="0"/>
              <a:t>()</a:t>
            </a:r>
          </a:p>
        </p:txBody>
      </p:sp>
      <p:sp>
        <p:nvSpPr>
          <p:cNvPr id="25" name="Rectangle: Single Corner Snipped 24"/>
          <p:cNvSpPr/>
          <p:nvPr/>
        </p:nvSpPr>
        <p:spPr>
          <a:xfrm>
            <a:off x="9715023" y="2661476"/>
            <a:ext cx="1381051" cy="82933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userBets</a:t>
            </a:r>
            <a:r>
              <a:rPr lang="en-US" dirty="0"/>
              <a:t>()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70757" y="2057399"/>
            <a:ext cx="2851389" cy="2037494"/>
            <a:chOff x="4298249" y="3784594"/>
            <a:chExt cx="2851389" cy="2037494"/>
          </a:xfrm>
        </p:grpSpPr>
        <p:sp>
          <p:nvSpPr>
            <p:cNvPr id="10" name="Rectangle: Single Corner Snipped 9"/>
            <p:cNvSpPr/>
            <p:nvPr/>
          </p:nvSpPr>
          <p:spPr>
            <a:xfrm>
              <a:off x="5752172" y="4845811"/>
              <a:ext cx="1328886" cy="829339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Draw()</a:t>
              </a:r>
            </a:p>
          </p:txBody>
        </p:sp>
        <p:sp>
          <p:nvSpPr>
            <p:cNvPr id="20" name="Double Brace 19"/>
            <p:cNvSpPr/>
            <p:nvPr/>
          </p:nvSpPr>
          <p:spPr>
            <a:xfrm>
              <a:off x="4647102" y="4217331"/>
              <a:ext cx="1062540" cy="1059215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Deck</a:t>
              </a:r>
              <a:br>
                <a:rPr lang="en-US" dirty="0"/>
              </a:br>
              <a:r>
                <a:rPr lang="en-US" dirty="0"/>
                <a:t>Of</a:t>
              </a:r>
            </a:p>
            <a:p>
              <a:pPr algn="ctr"/>
              <a:r>
                <a:rPr lang="en-US" dirty="0"/>
                <a:t>Cards</a:t>
              </a:r>
            </a:p>
            <a:p>
              <a:pPr algn="ctr"/>
              <a:r>
                <a:rPr lang="en-US" dirty="0"/>
                <a:t>API</a:t>
              </a:r>
            </a:p>
          </p:txBody>
        </p:sp>
        <p:sp>
          <p:nvSpPr>
            <p:cNvPr id="22" name="Rectangle: Single Corner Snipped 21"/>
            <p:cNvSpPr/>
            <p:nvPr/>
          </p:nvSpPr>
          <p:spPr>
            <a:xfrm>
              <a:off x="5709642" y="3839878"/>
              <a:ext cx="1328886" cy="829339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Shuffle()</a:t>
              </a:r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4298249" y="3784594"/>
              <a:ext cx="2851389" cy="2037494"/>
            </a:xfrm>
            <a:prstGeom prst="roundRect">
              <a:avLst/>
            </a:prstGeom>
            <a:noFill/>
            <a:ln>
              <a:prstDash val="dash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: Single Corner Snipped 26"/>
          <p:cNvSpPr/>
          <p:nvPr/>
        </p:nvSpPr>
        <p:spPr>
          <a:xfrm>
            <a:off x="8037284" y="2661476"/>
            <a:ext cx="1328886" cy="82933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uDraw</a:t>
            </a:r>
            <a:r>
              <a:rPr lang="en-US" dirty="0"/>
              <a:t>()</a:t>
            </a:r>
          </a:p>
        </p:txBody>
      </p:sp>
      <p:cxnSp>
        <p:nvCxnSpPr>
          <p:cNvPr id="29" name="Straight Arrow Connector 28"/>
          <p:cNvCxnSpPr>
            <a:stCxn id="2" idx="0"/>
            <a:endCxn id="9" idx="2"/>
          </p:cNvCxnSpPr>
          <p:nvPr/>
        </p:nvCxnSpPr>
        <p:spPr>
          <a:xfrm>
            <a:off x="1793358" y="3045266"/>
            <a:ext cx="824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Single Corner Snipped 18"/>
          <p:cNvSpPr/>
          <p:nvPr/>
        </p:nvSpPr>
        <p:spPr>
          <a:xfrm>
            <a:off x="9767188" y="3951805"/>
            <a:ext cx="1328886" cy="82933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dDraw</a:t>
            </a:r>
            <a:r>
              <a:rPr lang="en-US" dirty="0"/>
              <a:t>()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946501" y="3045266"/>
            <a:ext cx="824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6" idx="3"/>
            <a:endCxn id="27" idx="2"/>
          </p:cNvCxnSpPr>
          <p:nvPr/>
        </p:nvCxnSpPr>
        <p:spPr>
          <a:xfrm>
            <a:off x="7622146" y="3076146"/>
            <a:ext cx="415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7" idx="0"/>
            <a:endCxn id="25" idx="2"/>
          </p:cNvCxnSpPr>
          <p:nvPr/>
        </p:nvCxnSpPr>
        <p:spPr>
          <a:xfrm>
            <a:off x="9366170" y="3076146"/>
            <a:ext cx="348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1"/>
          </p:cNvCxnSpPr>
          <p:nvPr/>
        </p:nvCxnSpPr>
        <p:spPr>
          <a:xfrm flipH="1" flipV="1">
            <a:off x="10405548" y="3490796"/>
            <a:ext cx="1" cy="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  <a:endCxn id="19" idx="3"/>
          </p:cNvCxnSpPr>
          <p:nvPr/>
        </p:nvCxnSpPr>
        <p:spPr>
          <a:xfrm flipV="1">
            <a:off x="10431631" y="3951805"/>
            <a:ext cx="0" cy="154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38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HiLo</a:t>
            </a:r>
            <a:r>
              <a:rPr lang="en-US" sz="4000" dirty="0">
                <a:solidFill>
                  <a:schemeClr val="bg1"/>
                </a:solidFill>
              </a:rPr>
              <a:t>: Modeling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530727"/>
          </a:xfrm>
        </p:spPr>
        <p:txBody>
          <a:bodyPr>
            <a:normAutofit/>
          </a:bodyPr>
          <a:lstStyle/>
          <a:p>
            <a:r>
              <a:rPr lang="en-US" dirty="0"/>
              <a:t>A quick look at the Objects required.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850841"/>
              </p:ext>
            </p:extLst>
          </p:nvPr>
        </p:nvGraphicFramePr>
        <p:xfrm>
          <a:off x="839788" y="2588126"/>
          <a:ext cx="6976633" cy="4642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902">
                  <a:extLst>
                    <a:ext uri="{9D8B030D-6E8A-4147-A177-3AD203B41FA5}">
                      <a16:colId xmlns:a16="http://schemas.microsoft.com/office/drawing/2014/main" val="4089152149"/>
                    </a:ext>
                  </a:extLst>
                </a:gridCol>
                <a:gridCol w="1802902">
                  <a:extLst>
                    <a:ext uri="{9D8B030D-6E8A-4147-A177-3AD203B41FA5}">
                      <a16:colId xmlns:a16="http://schemas.microsoft.com/office/drawing/2014/main" val="3990715116"/>
                    </a:ext>
                  </a:extLst>
                </a:gridCol>
                <a:gridCol w="1802902">
                  <a:extLst>
                    <a:ext uri="{9D8B030D-6E8A-4147-A177-3AD203B41FA5}">
                      <a16:colId xmlns:a16="http://schemas.microsoft.com/office/drawing/2014/main" val="1144672324"/>
                    </a:ext>
                  </a:extLst>
                </a:gridCol>
                <a:gridCol w="788894">
                  <a:extLst>
                    <a:ext uri="{9D8B030D-6E8A-4147-A177-3AD203B41FA5}">
                      <a16:colId xmlns:a16="http://schemas.microsoft.com/office/drawing/2014/main" val="1326364104"/>
                    </a:ext>
                  </a:extLst>
                </a:gridCol>
                <a:gridCol w="779033">
                  <a:extLst>
                    <a:ext uri="{9D8B030D-6E8A-4147-A177-3AD203B41FA5}">
                      <a16:colId xmlns:a16="http://schemas.microsoft.com/office/drawing/2014/main" val="4005441973"/>
                    </a:ext>
                  </a:extLst>
                </a:gridCol>
              </a:tblGrid>
              <a:tr h="481605">
                <a:tc gridSpan="5">
                  <a:txBody>
                    <a:bodyPr/>
                    <a:lstStyle/>
                    <a:p>
                      <a:r>
                        <a:rPr lang="en-US" dirty="0"/>
                        <a:t>OBJECT:</a:t>
                      </a:r>
                      <a:r>
                        <a:rPr lang="en-US" baseline="0" dirty="0"/>
                        <a:t> Player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527789"/>
                  </a:ext>
                </a:extLst>
              </a:tr>
              <a:tr h="412066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Calls:</a:t>
                      </a: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r>
                        <a:rPr lang="en-US" dirty="0"/>
                        <a:t>Properties</a:t>
                      </a: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735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r>
                        <a:rPr lang="en-US" dirty="0" err="1"/>
                        <a:t>Init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Dealer Welcomes</a:t>
                      </a:r>
                      <a:r>
                        <a:rPr lang="en-US" baseline="0" dirty="0"/>
                        <a:t> User</a:t>
                      </a:r>
                      <a:r>
                        <a:rPr lang="en-US" dirty="0"/>
                        <a:t> intros game</a:t>
                      </a:r>
                      <a:br>
                        <a:rPr lang="en-US" dirty="0"/>
                      </a:br>
                      <a:r>
                        <a:rPr lang="en-US" dirty="0"/>
                        <a:t>Shuffles Deck draws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Dialog</a:t>
                      </a:r>
                    </a:p>
                    <a:p>
                      <a:r>
                        <a:rPr lang="en-US" dirty="0"/>
                        <a:t>Inherits</a:t>
                      </a:r>
                      <a:r>
                        <a:rPr lang="en-US" baseline="0" dirty="0"/>
                        <a:t> Name</a:t>
                      </a:r>
                    </a:p>
                    <a:p>
                      <a:r>
                        <a:rPr lang="en-US" baseline="0" dirty="0"/>
                        <a:t>Touts Score</a:t>
                      </a:r>
                      <a:endParaRPr 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731306"/>
                  </a:ext>
                </a:extLst>
              </a:tr>
              <a:tr h="914400">
                <a:tc rowSpan="2"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Dealer|</a:t>
                      </a:r>
                      <a:r>
                        <a:rPr lang="en-US" baseline="0" dirty="0"/>
                        <a:t> player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807252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uDealer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530602"/>
                  </a:ext>
                </a:extLst>
              </a:tr>
              <a:tr h="36576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22918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305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24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HiLo</a:t>
            </a:r>
            <a:r>
              <a:rPr lang="en-US" sz="4000" dirty="0">
                <a:solidFill>
                  <a:schemeClr val="bg1"/>
                </a:solidFill>
              </a:rPr>
              <a:t>: Gameplay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3939363"/>
          </a:xfrm>
        </p:spPr>
        <p:txBody>
          <a:bodyPr>
            <a:normAutofit/>
          </a:bodyPr>
          <a:lstStyle/>
          <a:p>
            <a:r>
              <a:rPr lang="en-US" dirty="0"/>
              <a:t>The purpose of this demo is to demonstrate design and coding competencies. The end product will be an  RC5+ Angular 2 App that employs the Angular-CLI to package and distribute the build.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6942" y="4527128"/>
            <a:ext cx="2443483" cy="114646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600" dirty="0"/>
              <a:t>Features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Material 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Responsive (Stretch)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Clean, and  appropriate interface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View shows dealer, cards, user controls and game state</a:t>
            </a:r>
          </a:p>
        </p:txBody>
      </p:sp>
      <p:pic>
        <p:nvPicPr>
          <p:cNvPr id="1026" name="Picture 2" descr="Image result for android card game u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0" y="361950"/>
            <a:ext cx="25527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Image result for android card game ui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0" y="2284005"/>
            <a:ext cx="2619375" cy="17430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948" y="4204408"/>
            <a:ext cx="2730652" cy="16440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8275" y="419100"/>
            <a:ext cx="2857500" cy="1600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7800" y="2350679"/>
            <a:ext cx="2847975" cy="16097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9857" y="3628393"/>
            <a:ext cx="2847975" cy="22200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47035" y="4063644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3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HiLo</a:t>
            </a:r>
            <a:r>
              <a:rPr lang="en-US" sz="4000" dirty="0">
                <a:solidFill>
                  <a:schemeClr val="bg1"/>
                </a:solidFill>
              </a:rPr>
              <a:t>: UI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3939363"/>
          </a:xfrm>
        </p:spPr>
        <p:txBody>
          <a:bodyPr>
            <a:normAutofit/>
          </a:bodyPr>
          <a:lstStyle/>
          <a:p>
            <a:r>
              <a:rPr lang="en-US" dirty="0"/>
              <a:t>The purpose of this demo is to demonstrate design and coding competencies. The end product will be an  RC5+ Angular 2 App that employs the Angular-CLI to package and distribute the build.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play High/Low card game verses the end-user.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 Components to Keep it DRY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Utilize tutorials provided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Demonstrate ability to learn new subjects and tools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73879" y="4611523"/>
            <a:ext cx="3048000" cy="146963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600" dirty="0"/>
              <a:t>Benefits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Demonstrate both design thinking and approach to assignments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Highlight critical thinking skill but also use of resource and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Demonstrate ability an desire to learn new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Illustrate communication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46072" y="4611522"/>
            <a:ext cx="3048000" cy="130805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600" dirty="0"/>
              <a:t>Features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Package made available via GitHub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Low-fidelity wireframes for the app to show the proposed layout of the app.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use the Angular CLI to enforce standards across all of our front-end application repositories.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Employs Material2 components and </a:t>
            </a:r>
            <a:r>
              <a:rPr lang="en-US" sz="1050" dirty="0" err="1"/>
              <a:t>DoC</a:t>
            </a:r>
            <a:r>
              <a:rPr lang="en-US" sz="1050" dirty="0"/>
              <a:t> API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544955" y="457200"/>
            <a:ext cx="2857848" cy="3863340"/>
            <a:chOff x="5646072" y="457200"/>
            <a:chExt cx="2857848" cy="3863340"/>
          </a:xfrm>
        </p:grpSpPr>
        <p:sp>
          <p:nvSpPr>
            <p:cNvPr id="2" name="Rectangle 1"/>
            <p:cNvSpPr/>
            <p:nvPr/>
          </p:nvSpPr>
          <p:spPr>
            <a:xfrm>
              <a:off x="5646072" y="457200"/>
              <a:ext cx="2857848" cy="38633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 Container</a:t>
              </a:r>
              <a:br>
                <a:rPr lang="en-US" dirty="0"/>
              </a:br>
              <a:r>
                <a:rPr lang="en-US" dirty="0"/>
                <a:t>{{ </a:t>
              </a:r>
              <a:r>
                <a:rPr lang="en-US" dirty="0" err="1"/>
                <a:t>hILoPlay</a:t>
              </a:r>
              <a:r>
                <a:rPr lang="en-US" dirty="0"/>
                <a:t>}}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5646072" y="457200"/>
              <a:ext cx="2857848" cy="6400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/>
                <a:t>     Hi-Lo: Welcome</a:t>
              </a:r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5766618" y="622381"/>
              <a:ext cx="235975" cy="3215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5646072" y="508081"/>
            <a:ext cx="152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The main application component should contain a navigation toolbar with the title of your app.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524375" y="457200"/>
            <a:ext cx="152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The toolbar should also contain a button to change the theme of the page from light to dark..</a:t>
            </a:r>
          </a:p>
        </p:txBody>
      </p:sp>
      <p:sp>
        <p:nvSpPr>
          <p:cNvPr id="24" name="Oval 23"/>
          <p:cNvSpPr/>
          <p:nvPr/>
        </p:nvSpPr>
        <p:spPr>
          <a:xfrm>
            <a:off x="10090467" y="622381"/>
            <a:ext cx="248748" cy="248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646072" y="2051970"/>
            <a:ext cx="17027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body of this component will contain the html tag for the component described below.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7544955" y="3676650"/>
            <a:ext cx="2857848" cy="182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544955" y="3467100"/>
            <a:ext cx="2857848" cy="2278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{{dialog}}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783488" y="3771367"/>
            <a:ext cx="1028571" cy="4724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btn1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011979" y="3768736"/>
            <a:ext cx="1028571" cy="4724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btn2</a:t>
            </a:r>
          </a:p>
        </p:txBody>
      </p:sp>
    </p:spTree>
    <p:extLst>
      <p:ext uri="{BB962C8B-B14F-4D97-AF65-F5344CB8AC3E}">
        <p14:creationId xmlns:p14="http://schemas.microsoft.com/office/powerpoint/2010/main" val="339291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HiLo</a:t>
            </a:r>
            <a:r>
              <a:rPr lang="en-US" sz="4000" dirty="0">
                <a:solidFill>
                  <a:schemeClr val="bg1"/>
                </a:solidFill>
              </a:rPr>
              <a:t>: UI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3939363"/>
          </a:xfrm>
        </p:spPr>
        <p:txBody>
          <a:bodyPr>
            <a:normAutofit/>
          </a:bodyPr>
          <a:lstStyle/>
          <a:p>
            <a:r>
              <a:rPr lang="en-US" dirty="0"/>
              <a:t>The purpose of this demo is to demonstrate design and coding competencies. The end product will be an  RC5+ Angular 2 App that employs the Angular-CLI to package and distribute the build.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play High/Low card game verses the end-user.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 Components to Keep it DRY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Utilize tutorials provided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Demonstrate ability to learn new subjects and tools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73879" y="4611523"/>
            <a:ext cx="3048000" cy="146963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600" dirty="0"/>
              <a:t>Benefits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Demonstrate both design thinking and approach to assignments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Highlight critical thinking skill but also use of resource and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Demonstrate ability an desire to learn new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Illustrate communication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46072" y="4611522"/>
            <a:ext cx="3048000" cy="130805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600" dirty="0"/>
              <a:t>Features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Package made available via GitHub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Low-fidelity wireframes for the app to show the proposed layout of the app.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use the Angular CLI to enforce standards across all of our front-end application repositories.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Employs Material2 components and </a:t>
            </a:r>
            <a:r>
              <a:rPr lang="en-US" sz="1050" dirty="0" err="1"/>
              <a:t>DoC</a:t>
            </a:r>
            <a:r>
              <a:rPr lang="en-US" sz="1050" dirty="0"/>
              <a:t> API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869858" y="427703"/>
            <a:ext cx="6152021" cy="4000973"/>
            <a:chOff x="3970975" y="457200"/>
            <a:chExt cx="6152021" cy="4000973"/>
          </a:xfrm>
        </p:grpSpPr>
        <p:sp>
          <p:nvSpPr>
            <p:cNvPr id="2" name="Rectangle 1"/>
            <p:cNvSpPr/>
            <p:nvPr/>
          </p:nvSpPr>
          <p:spPr>
            <a:xfrm>
              <a:off x="4015694" y="594833"/>
              <a:ext cx="3784088" cy="38633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 Container</a:t>
              </a:r>
              <a:br>
                <a:rPr lang="en-US" dirty="0"/>
              </a:br>
              <a:r>
                <a:rPr lang="en-US" dirty="0"/>
                <a:t>{{</a:t>
              </a:r>
              <a:r>
                <a:rPr lang="en-US" dirty="0" err="1"/>
                <a:t>hiLoPlay</a:t>
              </a:r>
              <a:r>
                <a:rPr lang="en-US" dirty="0"/>
                <a:t>}}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3970975" y="457200"/>
              <a:ext cx="6152021" cy="6400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/>
                <a:t>     Hi-Lo: Choose Higher or Lower</a:t>
              </a:r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4015694" y="594833"/>
              <a:ext cx="235975" cy="3215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11773131" y="633679"/>
            <a:ext cx="248748" cy="248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825483" y="3304813"/>
            <a:ext cx="2271809" cy="5995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{{dialog}}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840230" y="3980834"/>
            <a:ext cx="1028571" cy="4724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btn1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1068721" y="3978203"/>
            <a:ext cx="1028571" cy="4724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btn2</a:t>
            </a:r>
          </a:p>
        </p:txBody>
      </p:sp>
      <p:sp>
        <p:nvSpPr>
          <p:cNvPr id="9" name="Rectangle 8"/>
          <p:cNvSpPr/>
          <p:nvPr/>
        </p:nvSpPr>
        <p:spPr>
          <a:xfrm>
            <a:off x="9870202" y="1171092"/>
            <a:ext cx="2123294" cy="2057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9870202" y="1218327"/>
            <a:ext cx="2123294" cy="1986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9870202" y="1171092"/>
            <a:ext cx="2123294" cy="2057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6615</TotalTime>
  <Words>536</Words>
  <Application>Microsoft Office PowerPoint</Application>
  <PresentationFormat>Widescreen</PresentationFormat>
  <Paragraphs>101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HiLo</vt:lpstr>
      <vt:lpstr>HiLo: Gameplay</vt:lpstr>
      <vt:lpstr>HiLo: Modeling</vt:lpstr>
      <vt:lpstr>HiLo: Gameplay</vt:lpstr>
      <vt:lpstr>HiLo: UI</vt:lpstr>
      <vt:lpstr>HiLo: 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2 Campaign</dc:title>
  <dc:creator>Anthony Profeta</dc:creator>
  <cp:lastModifiedBy>Anthony Profeta</cp:lastModifiedBy>
  <cp:revision>38</cp:revision>
  <dcterms:created xsi:type="dcterms:W3CDTF">2016-09-04T19:48:15Z</dcterms:created>
  <dcterms:modified xsi:type="dcterms:W3CDTF">2016-11-23T20:43:35Z</dcterms:modified>
</cp:coreProperties>
</file>