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6" r:id="rId1"/>
  </p:sldMasterIdLst>
  <p:notesMasterIdLst>
    <p:notesMasterId r:id="rId39"/>
  </p:notesMasterIdLst>
  <p:sldIdLst>
    <p:sldId id="411" r:id="rId2"/>
    <p:sldId id="490" r:id="rId3"/>
    <p:sldId id="491" r:id="rId4"/>
    <p:sldId id="412" r:id="rId5"/>
    <p:sldId id="413" r:id="rId6"/>
    <p:sldId id="414" r:id="rId7"/>
    <p:sldId id="415" r:id="rId8"/>
    <p:sldId id="416" r:id="rId9"/>
    <p:sldId id="417" r:id="rId10"/>
    <p:sldId id="418" r:id="rId11"/>
    <p:sldId id="419" r:id="rId12"/>
    <p:sldId id="420" r:id="rId13"/>
    <p:sldId id="421" r:id="rId14"/>
    <p:sldId id="422" r:id="rId15"/>
    <p:sldId id="423" r:id="rId16"/>
    <p:sldId id="424" r:id="rId17"/>
    <p:sldId id="425" r:id="rId18"/>
    <p:sldId id="426" r:id="rId19"/>
    <p:sldId id="427" r:id="rId20"/>
    <p:sldId id="428" r:id="rId21"/>
    <p:sldId id="429" r:id="rId22"/>
    <p:sldId id="430" r:id="rId23"/>
    <p:sldId id="431" r:id="rId24"/>
    <p:sldId id="432" r:id="rId25"/>
    <p:sldId id="433" r:id="rId26"/>
    <p:sldId id="434" r:id="rId27"/>
    <p:sldId id="435" r:id="rId28"/>
    <p:sldId id="436" r:id="rId29"/>
    <p:sldId id="437" r:id="rId30"/>
    <p:sldId id="438" r:id="rId31"/>
    <p:sldId id="439" r:id="rId32"/>
    <p:sldId id="440" r:id="rId33"/>
    <p:sldId id="441" r:id="rId34"/>
    <p:sldId id="442" r:id="rId35"/>
    <p:sldId id="443" r:id="rId36"/>
    <p:sldId id="444" r:id="rId37"/>
    <p:sldId id="445"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onstantia" pitchFamily="18" charset="0"/>
        <a:ea typeface="+mn-ea"/>
        <a:cs typeface="Arial" charset="0"/>
      </a:defRPr>
    </a:lvl1pPr>
    <a:lvl2pPr marL="457200" algn="l" rtl="0" fontAlgn="base">
      <a:spcBef>
        <a:spcPct val="0"/>
      </a:spcBef>
      <a:spcAft>
        <a:spcPct val="0"/>
      </a:spcAft>
      <a:defRPr kern="1200">
        <a:solidFill>
          <a:schemeClr val="tx1"/>
        </a:solidFill>
        <a:latin typeface="Constantia" pitchFamily="18" charset="0"/>
        <a:ea typeface="+mn-ea"/>
        <a:cs typeface="Arial" charset="0"/>
      </a:defRPr>
    </a:lvl2pPr>
    <a:lvl3pPr marL="914400" algn="l" rtl="0" fontAlgn="base">
      <a:spcBef>
        <a:spcPct val="0"/>
      </a:spcBef>
      <a:spcAft>
        <a:spcPct val="0"/>
      </a:spcAft>
      <a:defRPr kern="1200">
        <a:solidFill>
          <a:schemeClr val="tx1"/>
        </a:solidFill>
        <a:latin typeface="Constantia" pitchFamily="18" charset="0"/>
        <a:ea typeface="+mn-ea"/>
        <a:cs typeface="Arial" charset="0"/>
      </a:defRPr>
    </a:lvl3pPr>
    <a:lvl4pPr marL="1371600" algn="l" rtl="0" fontAlgn="base">
      <a:spcBef>
        <a:spcPct val="0"/>
      </a:spcBef>
      <a:spcAft>
        <a:spcPct val="0"/>
      </a:spcAft>
      <a:defRPr kern="1200">
        <a:solidFill>
          <a:schemeClr val="tx1"/>
        </a:solidFill>
        <a:latin typeface="Constantia" pitchFamily="18" charset="0"/>
        <a:ea typeface="+mn-ea"/>
        <a:cs typeface="Arial" charset="0"/>
      </a:defRPr>
    </a:lvl4pPr>
    <a:lvl5pPr marL="1828800" algn="l" rtl="0" fontAlgn="base">
      <a:spcBef>
        <a:spcPct val="0"/>
      </a:spcBef>
      <a:spcAft>
        <a:spcPct val="0"/>
      </a:spcAft>
      <a:defRPr kern="1200">
        <a:solidFill>
          <a:schemeClr val="tx1"/>
        </a:solidFill>
        <a:latin typeface="Constantia" pitchFamily="18" charset="0"/>
        <a:ea typeface="+mn-ea"/>
        <a:cs typeface="Arial" charset="0"/>
      </a:defRPr>
    </a:lvl5pPr>
    <a:lvl6pPr marL="2286000" algn="l" defTabSz="914400" rtl="0" eaLnBrk="1" latinLnBrk="0" hangingPunct="1">
      <a:defRPr kern="1200">
        <a:solidFill>
          <a:schemeClr val="tx1"/>
        </a:solidFill>
        <a:latin typeface="Constantia" pitchFamily="18" charset="0"/>
        <a:ea typeface="+mn-ea"/>
        <a:cs typeface="Arial" charset="0"/>
      </a:defRPr>
    </a:lvl6pPr>
    <a:lvl7pPr marL="2743200" algn="l" defTabSz="914400" rtl="0" eaLnBrk="1" latinLnBrk="0" hangingPunct="1">
      <a:defRPr kern="1200">
        <a:solidFill>
          <a:schemeClr val="tx1"/>
        </a:solidFill>
        <a:latin typeface="Constantia" pitchFamily="18" charset="0"/>
        <a:ea typeface="+mn-ea"/>
        <a:cs typeface="Arial" charset="0"/>
      </a:defRPr>
    </a:lvl7pPr>
    <a:lvl8pPr marL="3200400" algn="l" defTabSz="914400" rtl="0" eaLnBrk="1" latinLnBrk="0" hangingPunct="1">
      <a:defRPr kern="1200">
        <a:solidFill>
          <a:schemeClr val="tx1"/>
        </a:solidFill>
        <a:latin typeface="Constantia" pitchFamily="18" charset="0"/>
        <a:ea typeface="+mn-ea"/>
        <a:cs typeface="Arial" charset="0"/>
      </a:defRPr>
    </a:lvl8pPr>
    <a:lvl9pPr marL="3657600" algn="l" defTabSz="914400" rtl="0" eaLnBrk="1" latinLnBrk="0" hangingPunct="1">
      <a:defRPr kern="1200">
        <a:solidFill>
          <a:schemeClr val="tx1"/>
        </a:solidFill>
        <a:latin typeface="Constantia"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7DD57D"/>
    <a:srgbClr val="3333FF"/>
    <a:srgbClr val="3399FF"/>
    <a:srgbClr val="E0FFC1"/>
    <a:srgbClr val="CCFF99"/>
    <a:srgbClr val="58C85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37" autoAdjust="0"/>
    <p:restoredTop sz="93816" autoAdjust="0"/>
  </p:normalViewPr>
  <p:slideViewPr>
    <p:cSldViewPr>
      <p:cViewPr>
        <p:scale>
          <a:sx n="75" d="100"/>
          <a:sy n="75" d="100"/>
        </p:scale>
        <p:origin x="-930" y="-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08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47913A8-8C77-42B2-852E-8D27EEE204D1}" type="datetimeFigureOut">
              <a:rPr lang="en-US"/>
              <a:pPr>
                <a:defRPr/>
              </a:pPr>
              <a:t>3/27/2019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A729C64-907E-4154-B733-552C81AAD92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A729C64-907E-4154-B733-552C81AAD920}"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514350" indent="-514350" algn="just">
              <a:buFont typeface="+mj-lt"/>
              <a:buAutoNum type="alphaLcParenR" startAt="5"/>
            </a:pPr>
            <a:r>
              <a:rPr lang="en-IN" dirty="0" smtClean="0"/>
              <a:t>Insert 20</a:t>
            </a:r>
          </a:p>
          <a:p>
            <a:pPr marL="0" indent="0" algn="just">
              <a:buNone/>
            </a:pPr>
            <a:r>
              <a:rPr lang="en-IN" sz="1200" i="1" dirty="0" smtClean="0"/>
              <a:t>This node [10,30,35,40] will become overfull [10,20,30,35,40], so splitting is done at the median key 30. A new node is allocated and keys to the right of median key i.e. 35 and 40 are moved to the new node and the keys to the left of the median key i.e. 10 and 20 remain in the same node. Generally after splitting, the median key goes to the parent node, but here the node that is being split is the root node, so a new node is allocated which contains the median key and now this node becomes the root of the tree.</a:t>
            </a:r>
          </a:p>
          <a:p>
            <a:endParaRPr lang="en-US" dirty="0"/>
          </a:p>
        </p:txBody>
      </p:sp>
      <p:sp>
        <p:nvSpPr>
          <p:cNvPr id="4" name="Slide Number Placeholder 3"/>
          <p:cNvSpPr>
            <a:spLocks noGrp="1"/>
          </p:cNvSpPr>
          <p:nvPr>
            <p:ph type="sldNum" sz="quarter" idx="10"/>
          </p:nvPr>
        </p:nvSpPr>
        <p:spPr/>
        <p:txBody>
          <a:bodyPr/>
          <a:lstStyle/>
          <a:p>
            <a:pPr>
              <a:defRPr/>
            </a:pPr>
            <a:fld id="{BA729C64-907E-4154-B733-552C81AAD920}" type="slidenum">
              <a:rPr lang="en-US" smtClean="0"/>
              <a:pPr>
                <a:defRPr/>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2362200" y="6488113"/>
            <a:ext cx="5410200" cy="339725"/>
          </a:xfrm>
          <a:prstGeom prst="rect">
            <a:avLst/>
          </a:prstGeom>
          <a:noFill/>
          <a:ln>
            <a:noFill/>
          </a:ln>
          <a:extLst>
            <a:ext uri="{909E8E84-426E-40DD-AFC4-6F175D3DCCD1}"/>
            <a:ext uri="{91240B29-F687-4F45-9708-019B960494DF}"/>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eaLnBrk="1" hangingPunct="1">
              <a:defRPr/>
            </a:pPr>
            <a:r>
              <a:rPr lang="en-US" altLang="en-US" sz="1600" dirty="0" smtClean="0"/>
              <a:t>© Oxford University Press 2014. All rights reserved.</a:t>
            </a:r>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Date Placeholder 3"/>
          <p:cNvSpPr>
            <a:spLocks noGrp="1"/>
          </p:cNvSpPr>
          <p:nvPr>
            <p:ph type="dt" sz="half" idx="10"/>
          </p:nvPr>
        </p:nvSpPr>
        <p:spPr/>
        <p:txBody>
          <a:bodyPr/>
          <a:lstStyle>
            <a:lvl1pPr>
              <a:defRPr/>
            </a:lvl1pPr>
          </a:lstStyle>
          <a:p>
            <a:pPr>
              <a:defRPr/>
            </a:pPr>
            <a:fld id="{67244AEF-C249-43A1-9933-3F28E5594393}" type="datetime1">
              <a:rPr lang="en-US"/>
              <a:pPr>
                <a:defRPr/>
              </a:pPr>
              <a:t>3/27/2019</a:t>
            </a:fld>
            <a:endParaRPr lang="en-US"/>
          </a:p>
        </p:txBody>
      </p:sp>
      <p:sp>
        <p:nvSpPr>
          <p:cNvPr id="6" name="Slide Number Placeholder 5"/>
          <p:cNvSpPr>
            <a:spLocks noGrp="1"/>
          </p:cNvSpPr>
          <p:nvPr>
            <p:ph type="sldNum" sz="quarter" idx="11"/>
          </p:nvPr>
        </p:nvSpPr>
        <p:spPr/>
        <p:txBody>
          <a:bodyPr/>
          <a:lstStyle>
            <a:lvl1pPr>
              <a:defRPr/>
            </a:lvl1pPr>
          </a:lstStyle>
          <a:p>
            <a:pPr>
              <a:defRPr/>
            </a:pPr>
            <a:fld id="{B8D008D2-CE40-4014-91C9-38F445C43BDA}"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CB09B41-023B-41D1-84BA-31D39D8FC73E}" type="datetime1">
              <a:rPr lang="en-US"/>
              <a:pPr>
                <a:defRPr/>
              </a:pPr>
              <a:t>3/27/2019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D15409A-9B2B-4CEA-8DA0-B5A78F21681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66EBF03-8426-4160-8793-0C2AE6E6C5BE}" type="datetime1">
              <a:rPr lang="en-US"/>
              <a:pPr>
                <a:defRPr/>
              </a:pPr>
              <a:t>3/27/2019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A68DF6E-1000-47CE-A965-D92665342B6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2133600" y="6442075"/>
            <a:ext cx="5410200" cy="338138"/>
          </a:xfrm>
          <a:prstGeom prst="rect">
            <a:avLst/>
          </a:prstGeom>
          <a:noFill/>
          <a:ln>
            <a:noFill/>
          </a:ln>
          <a:extLst>
            <a:ext uri="{909E8E84-426E-40DD-AFC4-6F175D3DCCD1}"/>
            <a:ext uri="{91240B29-F687-4F45-9708-019B960494DF}"/>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eaLnBrk="1" hangingPunct="1">
              <a:defRPr/>
            </a:pPr>
            <a:r>
              <a:rPr lang="en-US" altLang="en-US" sz="1600" dirty="0" smtClean="0"/>
              <a:t>© Oxford University Press 2014. All rights reserved.</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6FFC7EA-5EBC-478C-BBD0-A92C7415907F}" type="datetime1">
              <a:rPr lang="en-US"/>
              <a:pPr>
                <a:defRPr/>
              </a:pPr>
              <a:t>3/27/2019</a:t>
            </a:fld>
            <a:endParaRPr lang="en-US"/>
          </a:p>
        </p:txBody>
      </p:sp>
      <p:sp>
        <p:nvSpPr>
          <p:cNvPr id="6" name="Slide Number Placeholder 5"/>
          <p:cNvSpPr>
            <a:spLocks noGrp="1"/>
          </p:cNvSpPr>
          <p:nvPr>
            <p:ph type="sldNum" sz="quarter" idx="11"/>
          </p:nvPr>
        </p:nvSpPr>
        <p:spPr/>
        <p:txBody>
          <a:bodyPr/>
          <a:lstStyle>
            <a:lvl1pPr>
              <a:defRPr/>
            </a:lvl1pPr>
          </a:lstStyle>
          <a:p>
            <a:pPr>
              <a:defRPr/>
            </a:pPr>
            <a:fld id="{B299998D-D510-411D-B1DD-B8CCD2A8DA6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4811B14-5305-4DAD-9790-7E3953729727}" type="datetime1">
              <a:rPr lang="en-US"/>
              <a:pPr>
                <a:defRPr/>
              </a:pPr>
              <a:t>3/27/2019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72702B5-9929-4C07-8511-E1968E2550A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7CEBDA7-F767-4A28-8835-54E6A1660108}" type="datetime1">
              <a:rPr lang="en-US"/>
              <a:pPr>
                <a:defRPr/>
              </a:pPr>
              <a:t>3/27/2019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7A72E7F-BF2E-4895-858B-D1A697D1860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CF4BC16-E608-476D-B652-ED3FBFA0DDB1}" type="datetime1">
              <a:rPr lang="en-US"/>
              <a:pPr>
                <a:defRPr/>
              </a:pPr>
              <a:t>3/27/2019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9697CEE-B3D9-4B3A-ACE7-3779F86F3F4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13"/>
          <p:cNvSpPr>
            <a:spLocks noChangeArrowheads="1"/>
          </p:cNvSpPr>
          <p:nvPr userDrawn="1"/>
        </p:nvSpPr>
        <p:spPr bwMode="auto">
          <a:xfrm>
            <a:off x="1981200" y="6488113"/>
            <a:ext cx="5257800" cy="339725"/>
          </a:xfrm>
          <a:prstGeom prst="rect">
            <a:avLst/>
          </a:prstGeom>
          <a:noFill/>
          <a:ln>
            <a:noFill/>
          </a:ln>
          <a:extLst>
            <a:ext uri="{909E8E84-426E-40DD-AFC4-6F175D3DCCD1}"/>
            <a:ext uri="{91240B29-F687-4F45-9708-019B960494DF}"/>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eaLnBrk="1" hangingPunct="1">
              <a:defRPr/>
            </a:pPr>
            <a:r>
              <a:rPr lang="en-US" altLang="en-US" sz="1600" smtClean="0"/>
              <a:t>© Oxford University Press 2013. All rights reserved.</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333C0DEF-A568-491E-A71A-169DB17B6C5E}" type="datetime1">
              <a:rPr lang="en-US"/>
              <a:pPr>
                <a:defRPr/>
              </a:pPr>
              <a:t>3/27/2019</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DDA502F5-EACC-438D-9870-9B5E617CF0E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4DC4C43-8C05-4995-BA2A-D5069F1DD00A}" type="datetime1">
              <a:rPr lang="en-US"/>
              <a:pPr>
                <a:defRPr/>
              </a:pPr>
              <a:t>3/27/2019</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6245C855-CF60-46F0-9BB6-C22B3270E97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F27A7AA-97FC-4DA8-918D-9A91B82C5AB8}" type="datetime1">
              <a:rPr lang="en-US"/>
              <a:pPr>
                <a:defRPr/>
              </a:pPr>
              <a:t>3/27/2019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5799202-BE76-42B5-8865-FBCA357AF3E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1CC2470-5F7C-40CD-8825-B05C53E4CA21}" type="datetime1">
              <a:rPr lang="en-US"/>
              <a:pPr>
                <a:defRPr/>
              </a:pPr>
              <a:t>3/27/2019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85AB46D-6544-4E0A-86AD-CE4BA810656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26422E3-AA1D-4E0C-BC4A-C4DC562B96CA}" type="datetime1">
              <a:rPr lang="en-US"/>
              <a:pPr>
                <a:defRPr/>
              </a:pPr>
              <a:t>3/27/2019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 Oxford University Press 2013. All rights reserved.</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C237293-6731-4609-8CAA-BEA40102F9D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435" r:id="rId1"/>
    <p:sldLayoutId id="2147484436" r:id="rId2"/>
    <p:sldLayoutId id="2147484427" r:id="rId3"/>
    <p:sldLayoutId id="2147484428" r:id="rId4"/>
    <p:sldLayoutId id="2147484429" r:id="rId5"/>
    <p:sldLayoutId id="2147484437" r:id="rId6"/>
    <p:sldLayoutId id="2147484430" r:id="rId7"/>
    <p:sldLayoutId id="2147484431" r:id="rId8"/>
    <p:sldLayoutId id="2147484432" r:id="rId9"/>
    <p:sldLayoutId id="2147484433" r:id="rId10"/>
    <p:sldLayoutId id="2147484434"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67320"/>
            <a:ext cx="7886700" cy="671194"/>
          </a:xfrm>
        </p:spPr>
        <p:txBody>
          <a:bodyPr>
            <a:noAutofit/>
          </a:bodyPr>
          <a:lstStyle/>
          <a:p>
            <a:r>
              <a:rPr lang="en-IN" dirty="0" smtClean="0"/>
              <a:t>Data Structures using C</a:t>
            </a:r>
            <a:endParaRPr lang="en-IN" dirty="0"/>
          </a:p>
        </p:txBody>
      </p:sp>
      <p:sp>
        <p:nvSpPr>
          <p:cNvPr id="4" name="Content Placeholder 3"/>
          <p:cNvSpPr>
            <a:spLocks noGrp="1"/>
          </p:cNvSpPr>
          <p:nvPr>
            <p:ph idx="1"/>
          </p:nvPr>
        </p:nvSpPr>
        <p:spPr>
          <a:xfrm>
            <a:off x="593090" y="2810691"/>
            <a:ext cx="7886700" cy="1568269"/>
          </a:xfrm>
        </p:spPr>
        <p:txBody>
          <a:bodyPr>
            <a:normAutofit/>
          </a:bodyPr>
          <a:lstStyle/>
          <a:p>
            <a:pPr marL="0" indent="0" algn="ctr">
              <a:buNone/>
            </a:pPr>
            <a:r>
              <a:rPr lang="en-IN" sz="4800" b="1" dirty="0" smtClean="0"/>
              <a:t>MULTI WAY SEARCH TREE</a:t>
            </a:r>
          </a:p>
          <a:p>
            <a:pPr algn="ctr">
              <a:buFont typeface="Wingdings" panose="05000000000000000000" pitchFamily="2" charset="2"/>
              <a:buChar char="Ø"/>
            </a:pPr>
            <a:r>
              <a:rPr lang="en-IN" sz="4000" b="1" dirty="0" smtClean="0"/>
              <a:t>  B Trees</a:t>
            </a:r>
            <a:endParaRPr lang="en-IN" sz="4000" b="1" dirty="0"/>
          </a:p>
        </p:txBody>
      </p:sp>
      <p:sp>
        <p:nvSpPr>
          <p:cNvPr id="8" name="Date Placeholder 7"/>
          <p:cNvSpPr>
            <a:spLocks noGrp="1"/>
          </p:cNvSpPr>
          <p:nvPr>
            <p:ph type="dt" sz="half" idx="10"/>
          </p:nvPr>
        </p:nvSpPr>
        <p:spPr>
          <a:xfrm>
            <a:off x="5886994" y="68989"/>
            <a:ext cx="3094446" cy="365125"/>
          </a:xfrm>
        </p:spPr>
        <p:txBody>
          <a:bodyPr/>
          <a:lstStyle/>
          <a:p>
            <a:fld id="{0126F949-7B58-44E3-A147-6BFEAD799FA9}" type="datetime2">
              <a:rPr lang="en-US" smtClean="0">
                <a:solidFill>
                  <a:schemeClr val="bg1"/>
                </a:solidFill>
              </a:rPr>
              <a:pPr/>
              <a:t>Wednesday, March 27, 2019</a:t>
            </a:fld>
            <a:endParaRPr lang="en-IN" dirty="0">
              <a:solidFill>
                <a:schemeClr val="bg1"/>
              </a:solidFill>
            </a:endParaRPr>
          </a:p>
        </p:txBody>
      </p:sp>
      <p:sp>
        <p:nvSpPr>
          <p:cNvPr id="9" name="Rectangle 8"/>
          <p:cNvSpPr/>
          <p:nvPr/>
        </p:nvSpPr>
        <p:spPr>
          <a:xfrm>
            <a:off x="365760" y="2072640"/>
            <a:ext cx="8341360" cy="2844800"/>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18329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B </a:t>
            </a:r>
            <a:r>
              <a:rPr lang="en-IN" sz="4000" dirty="0" smtClean="0"/>
              <a:t>Trees (Comparison)</a:t>
            </a:r>
            <a:endParaRPr lang="en-IN"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226611277"/>
              </p:ext>
            </p:extLst>
          </p:nvPr>
        </p:nvGraphicFramePr>
        <p:xfrm>
          <a:off x="4507914" y="1377179"/>
          <a:ext cx="1273980" cy="370840"/>
        </p:xfrm>
        <a:graphic>
          <a:graphicData uri="http://schemas.openxmlformats.org/drawingml/2006/table">
            <a:tbl>
              <a:tblPr firstRow="1" bandRow="1">
                <a:tableStyleId>{5C22544A-7EE6-4342-B048-85BDC9FD1C3A}</a:tableStyleId>
              </a:tblPr>
              <a:tblGrid>
                <a:gridCol w="424660">
                  <a:extLst>
                    <a:ext uri="{9D8B030D-6E8A-4147-A177-3AD203B41FA5}">
                      <a16:colId xmlns:a16="http://schemas.microsoft.com/office/drawing/2014/main" xmlns="" val="3699851125"/>
                    </a:ext>
                  </a:extLst>
                </a:gridCol>
                <a:gridCol w="424660">
                  <a:extLst>
                    <a:ext uri="{9D8B030D-6E8A-4147-A177-3AD203B41FA5}">
                      <a16:colId xmlns:a16="http://schemas.microsoft.com/office/drawing/2014/main" xmlns="" val="3400103876"/>
                    </a:ext>
                  </a:extLst>
                </a:gridCol>
                <a:gridCol w="424660">
                  <a:extLst>
                    <a:ext uri="{9D8B030D-6E8A-4147-A177-3AD203B41FA5}">
                      <a16:colId xmlns:a16="http://schemas.microsoft.com/office/drawing/2014/main" xmlns="" val="711848604"/>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xmlns="" val="2257345999"/>
              </p:ext>
            </p:extLst>
          </p:nvPr>
        </p:nvGraphicFramePr>
        <p:xfrm>
          <a:off x="4542631" y="2030994"/>
          <a:ext cx="433234"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xmlns="" val="3699851125"/>
                    </a:ext>
                  </a:extLst>
                </a:gridCol>
              </a:tblGrid>
              <a:tr h="370840">
                <a:tc>
                  <a:txBody>
                    <a:bodyPr/>
                    <a:lstStyle/>
                    <a:p>
                      <a:r>
                        <a:rPr lang="en-IN" dirty="0" smtClean="0"/>
                        <a:t>34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xmlns="" val="3836488127"/>
              </p:ext>
            </p:extLst>
          </p:nvPr>
        </p:nvGraphicFramePr>
        <p:xfrm>
          <a:off x="6241777" y="2030149"/>
          <a:ext cx="1914100" cy="370840"/>
        </p:xfrm>
        <a:graphic>
          <a:graphicData uri="http://schemas.openxmlformats.org/drawingml/2006/table">
            <a:tbl>
              <a:tblPr firstRow="1" bandRow="1">
                <a:tableStyleId>{5C22544A-7EE6-4342-B048-85BDC9FD1C3A}</a:tableStyleId>
              </a:tblPr>
              <a:tblGrid>
                <a:gridCol w="478525">
                  <a:extLst>
                    <a:ext uri="{9D8B030D-6E8A-4147-A177-3AD203B41FA5}">
                      <a16:colId xmlns:a16="http://schemas.microsoft.com/office/drawing/2014/main" xmlns="" val="3699851125"/>
                    </a:ext>
                  </a:extLst>
                </a:gridCol>
                <a:gridCol w="478525">
                  <a:extLst>
                    <a:ext uri="{9D8B030D-6E8A-4147-A177-3AD203B41FA5}">
                      <a16:colId xmlns:a16="http://schemas.microsoft.com/office/drawing/2014/main" xmlns="" val="3400103876"/>
                    </a:ext>
                  </a:extLst>
                </a:gridCol>
                <a:gridCol w="478525">
                  <a:extLst>
                    <a:ext uri="{9D8B030D-6E8A-4147-A177-3AD203B41FA5}">
                      <a16:colId xmlns:a16="http://schemas.microsoft.com/office/drawing/2014/main" xmlns="" val="711848604"/>
                    </a:ext>
                  </a:extLst>
                </a:gridCol>
                <a:gridCol w="478525">
                  <a:extLst>
                    <a:ext uri="{9D8B030D-6E8A-4147-A177-3AD203B41FA5}">
                      <a16:colId xmlns:a16="http://schemas.microsoft.com/office/drawing/2014/main" xmlns="" val="2183203879"/>
                    </a:ext>
                  </a:extLst>
                </a:gridCol>
              </a:tblGrid>
              <a:tr h="370840">
                <a:tc>
                  <a:txBody>
                    <a:bodyPr/>
                    <a:lstStyle/>
                    <a:p>
                      <a:r>
                        <a:rPr lang="en-IN" dirty="0" smtClean="0"/>
                        <a:t>86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xmlns="" val="349423432"/>
              </p:ext>
            </p:extLst>
          </p:nvPr>
        </p:nvGraphicFramePr>
        <p:xfrm>
          <a:off x="3478692" y="2030149"/>
          <a:ext cx="866468"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xmlns="" val="3699851125"/>
                    </a:ext>
                  </a:extLst>
                </a:gridCol>
                <a:gridCol w="433234">
                  <a:extLst>
                    <a:ext uri="{9D8B030D-6E8A-4147-A177-3AD203B41FA5}">
                      <a16:colId xmlns:a16="http://schemas.microsoft.com/office/drawing/2014/main" xmlns="" val="3400103876"/>
                    </a:ext>
                  </a:extLst>
                </a:gridCol>
              </a:tblGrid>
              <a:tr h="370840">
                <a:tc>
                  <a:txBody>
                    <a:bodyPr/>
                    <a:lstStyle/>
                    <a:p>
                      <a:r>
                        <a:rPr lang="en-IN" dirty="0" smtClean="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xmlns="" val="2376378766"/>
              </p:ext>
            </p:extLst>
          </p:nvPr>
        </p:nvGraphicFramePr>
        <p:xfrm>
          <a:off x="894216" y="2706114"/>
          <a:ext cx="1299702"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xmlns="" val="3699851125"/>
                    </a:ext>
                  </a:extLst>
                </a:gridCol>
                <a:gridCol w="433234">
                  <a:extLst>
                    <a:ext uri="{9D8B030D-6E8A-4147-A177-3AD203B41FA5}">
                      <a16:colId xmlns:a16="http://schemas.microsoft.com/office/drawing/2014/main" xmlns="" val="3400103876"/>
                    </a:ext>
                  </a:extLst>
                </a:gridCol>
                <a:gridCol w="433234">
                  <a:extLst>
                    <a:ext uri="{9D8B030D-6E8A-4147-A177-3AD203B41FA5}">
                      <a16:colId xmlns:a16="http://schemas.microsoft.com/office/drawing/2014/main" xmlns="" val="711848604"/>
                    </a:ext>
                  </a:extLst>
                </a:gridCol>
              </a:tblGrid>
              <a:tr h="370840">
                <a:tc>
                  <a:txBody>
                    <a:bodyPr/>
                    <a:lstStyle/>
                    <a:p>
                      <a:r>
                        <a:rPr lang="en-IN"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xmlns="" val="3943621124"/>
              </p:ext>
            </p:extLst>
          </p:nvPr>
        </p:nvGraphicFramePr>
        <p:xfrm>
          <a:off x="5212307" y="2706114"/>
          <a:ext cx="1299702"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xmlns="" val="3699851125"/>
                    </a:ext>
                  </a:extLst>
                </a:gridCol>
                <a:gridCol w="433234">
                  <a:extLst>
                    <a:ext uri="{9D8B030D-6E8A-4147-A177-3AD203B41FA5}">
                      <a16:colId xmlns:a16="http://schemas.microsoft.com/office/drawing/2014/main" xmlns="" val="3400103876"/>
                    </a:ext>
                  </a:extLst>
                </a:gridCol>
                <a:gridCol w="433234">
                  <a:extLst>
                    <a:ext uri="{9D8B030D-6E8A-4147-A177-3AD203B41FA5}">
                      <a16:colId xmlns:a16="http://schemas.microsoft.com/office/drawing/2014/main" xmlns="" val="711848604"/>
                    </a:ext>
                  </a:extLst>
                </a:gridCol>
              </a:tblGrid>
              <a:tr h="370840">
                <a:tc>
                  <a:txBody>
                    <a:bodyPr/>
                    <a:lstStyle/>
                    <a:p>
                      <a:r>
                        <a:rPr lang="en-IN" dirty="0" smtClean="0"/>
                        <a:t>81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1" name="Straight Arrow Connector 10"/>
          <p:cNvCxnSpPr>
            <a:endCxn id="7" idx="0"/>
          </p:cNvCxnSpPr>
          <p:nvPr/>
        </p:nvCxnSpPr>
        <p:spPr>
          <a:xfrm flipH="1">
            <a:off x="3911926" y="1748019"/>
            <a:ext cx="595988" cy="2821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3" name="Straight Arrow Connector 12"/>
          <p:cNvCxnSpPr>
            <a:endCxn id="22" idx="0"/>
          </p:cNvCxnSpPr>
          <p:nvPr/>
        </p:nvCxnSpPr>
        <p:spPr>
          <a:xfrm>
            <a:off x="6711315" y="2392864"/>
            <a:ext cx="487512" cy="32006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6" idx="0"/>
          </p:cNvCxnSpPr>
          <p:nvPr/>
        </p:nvCxnSpPr>
        <p:spPr>
          <a:xfrm>
            <a:off x="5781894" y="1748019"/>
            <a:ext cx="1416933" cy="2821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H="1">
            <a:off x="1544068" y="2392864"/>
            <a:ext cx="1931885" cy="29127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9" idx="0"/>
          </p:cNvCxnSpPr>
          <p:nvPr/>
        </p:nvCxnSpPr>
        <p:spPr>
          <a:xfrm flipH="1">
            <a:off x="5862158" y="2392864"/>
            <a:ext cx="369641" cy="31325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xmlns="" Requires="a14">
          <p:sp>
            <p:nvSpPr>
              <p:cNvPr id="40" name="Content Placeholder 2"/>
              <p:cNvSpPr txBox="1">
                <a:spLocks/>
              </p:cNvSpPr>
              <p:nvPr/>
            </p:nvSpPr>
            <p:spPr>
              <a:xfrm>
                <a:off x="306901" y="3953421"/>
                <a:ext cx="8530198" cy="23704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smtClean="0"/>
                  <a:t>The leaf nodes in this tree are [1,3,7], [11,19], [29], [34], [46,48], [81,83,85], [87, 89] and it can be clearly seen that they are not at the same level.</a:t>
                </a:r>
              </a:p>
              <a:p>
                <a:pPr algn="just"/>
                <a:r>
                  <a:rPr lang="en-US" sz="2000" dirty="0" smtClean="0"/>
                  <a:t>The non-leaf node [27, 28] has 2 keys but only one non-Null child, and the non-leaf node [86,90,95,99] has 4 keys but only 2 non-Null children.</a:t>
                </a:r>
              </a:p>
              <a:p>
                <a:pPr algn="just"/>
                <a:r>
                  <a:rPr lang="en-US" sz="2000" dirty="0" smtClean="0"/>
                  <a:t>The minimum number of keys for a B-Tree of order 5 is </a:t>
                </a:r>
                <a14:m>
                  <m:oMath xmlns:m="http://schemas.openxmlformats.org/officeDocument/2006/math">
                    <m:d>
                      <m:dPr>
                        <m:begChr m:val="⌈"/>
                        <m:endChr m:val="⌉"/>
                        <m:ctrlPr>
                          <a:rPr lang="en-IN" sz="2000" i="1">
                            <a:latin typeface="Cambria Math" panose="02040503050406030204" pitchFamily="18" charset="0"/>
                          </a:rPr>
                        </m:ctrlPr>
                      </m:dPr>
                      <m:e>
                        <m:f>
                          <m:fPr>
                            <m:type m:val="skw"/>
                            <m:ctrlPr>
                              <a:rPr lang="en-IN" sz="2000" i="1" smtClean="0">
                                <a:latin typeface="Cambria Math" panose="02040503050406030204" pitchFamily="18" charset="0"/>
                              </a:rPr>
                            </m:ctrlPr>
                          </m:fPr>
                          <m:num>
                            <m:r>
                              <a:rPr lang="en-IN" sz="2000" b="0" i="1" smtClean="0">
                                <a:latin typeface="Cambria Math" panose="02040503050406030204" pitchFamily="18" charset="0"/>
                              </a:rPr>
                              <m:t>5</m:t>
                            </m:r>
                          </m:num>
                          <m:den>
                            <m:r>
                              <a:rPr lang="en-IN" sz="2000" b="0" i="1" smtClean="0">
                                <a:latin typeface="Cambria Math" panose="02040503050406030204" pitchFamily="18" charset="0"/>
                              </a:rPr>
                              <m:t>2</m:t>
                            </m:r>
                          </m:den>
                        </m:f>
                        <m:r>
                          <a:rPr lang="en-IN" sz="2000" b="0" i="1" smtClean="0">
                            <a:latin typeface="Cambria Math" panose="02040503050406030204" pitchFamily="18" charset="0"/>
                          </a:rPr>
                          <m:t>−1</m:t>
                        </m:r>
                      </m:e>
                    </m:d>
                    <m:r>
                      <a:rPr lang="en-IN" sz="2000" b="0" i="1" smtClean="0">
                        <a:latin typeface="Cambria Math" panose="02040503050406030204" pitchFamily="18" charset="0"/>
                      </a:rPr>
                      <m:t>=2</m:t>
                    </m:r>
                  </m:oMath>
                </a14:m>
                <a:r>
                  <a:rPr lang="en-US" sz="2000" dirty="0" smtClean="0"/>
                  <a:t> while in the above tree there are 2 nodes [34], [29] which have less than 2 keys.</a:t>
                </a:r>
                <a:endParaRPr lang="en-US" sz="2000" dirty="0"/>
              </a:p>
            </p:txBody>
          </p:sp>
        </mc:Choice>
        <mc:Fallback>
          <p:sp>
            <p:nvSpPr>
              <p:cNvPr id="40" name="Content Placeholder 2"/>
              <p:cNvSpPr txBox="1">
                <a:spLocks noRot="1" noChangeAspect="1" noMove="1" noResize="1" noEditPoints="1" noAdjustHandles="1" noChangeArrowheads="1" noChangeShapeType="1" noTextEdit="1"/>
              </p:cNvSpPr>
              <p:nvPr/>
            </p:nvSpPr>
            <p:spPr>
              <a:xfrm>
                <a:off x="306901" y="3953421"/>
                <a:ext cx="8530198" cy="2370424"/>
              </a:xfrm>
              <a:prstGeom prst="rect">
                <a:avLst/>
              </a:prstGeom>
              <a:blipFill>
                <a:blip r:embed="rId2" cstate="print"/>
                <a:stretch>
                  <a:fillRect l="-643" t="-2835" r="-714" b="-3093"/>
                </a:stretch>
              </a:blipFill>
            </p:spPr>
            <p:txBody>
              <a:bodyPr/>
              <a:lstStyle/>
              <a:p>
                <a:r>
                  <a:rPr lang="en-IN">
                    <a:noFill/>
                  </a:rPr>
                  <a:t> </a:t>
                </a:r>
              </a:p>
            </p:txBody>
          </p:sp>
        </mc:Fallback>
      </mc:AlternateContent>
      <p:sp>
        <p:nvSpPr>
          <p:cNvPr id="42" name="Slide Number Placeholder 41"/>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10</a:t>
            </a:fld>
            <a:endParaRPr lang="en-IN"/>
          </a:p>
        </p:txBody>
      </p:sp>
      <p:graphicFrame>
        <p:nvGraphicFramePr>
          <p:cNvPr id="16" name="Content Placeholder 3"/>
          <p:cNvGraphicFramePr>
            <a:graphicFrameLocks/>
          </p:cNvGraphicFramePr>
          <p:nvPr>
            <p:extLst>
              <p:ext uri="{D42A27DB-BD31-4B8C-83A1-F6EECF244321}">
                <p14:modId xmlns:p14="http://schemas.microsoft.com/office/powerpoint/2010/main" xmlns="" val="2770562850"/>
              </p:ext>
            </p:extLst>
          </p:nvPr>
        </p:nvGraphicFramePr>
        <p:xfrm>
          <a:off x="5172075" y="2030149"/>
          <a:ext cx="873492" cy="370840"/>
        </p:xfrm>
        <a:graphic>
          <a:graphicData uri="http://schemas.openxmlformats.org/drawingml/2006/table">
            <a:tbl>
              <a:tblPr firstRow="1" bandRow="1">
                <a:tableStyleId>{5C22544A-7EE6-4342-B048-85BDC9FD1C3A}</a:tableStyleId>
              </a:tblPr>
              <a:tblGrid>
                <a:gridCol w="436746">
                  <a:extLst>
                    <a:ext uri="{9D8B030D-6E8A-4147-A177-3AD203B41FA5}">
                      <a16:colId xmlns:a16="http://schemas.microsoft.com/office/drawing/2014/main" xmlns="" val="3699851125"/>
                    </a:ext>
                  </a:extLst>
                </a:gridCol>
                <a:gridCol w="436746">
                  <a:extLst>
                    <a:ext uri="{9D8B030D-6E8A-4147-A177-3AD203B41FA5}">
                      <a16:colId xmlns:a16="http://schemas.microsoft.com/office/drawing/2014/main" xmlns="" val="3136494710"/>
                    </a:ext>
                  </a:extLst>
                </a:gridCol>
              </a:tblGrid>
              <a:tr h="370840">
                <a:tc>
                  <a:txBody>
                    <a:bodyPr/>
                    <a:lstStyle/>
                    <a:p>
                      <a:r>
                        <a:rPr lang="en-IN" dirty="0" smtClean="0"/>
                        <a:t>46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8" name="Content Placeholder 3"/>
          <p:cNvGraphicFramePr>
            <a:graphicFrameLocks/>
          </p:cNvGraphicFramePr>
          <p:nvPr>
            <p:extLst>
              <p:ext uri="{D42A27DB-BD31-4B8C-83A1-F6EECF244321}">
                <p14:modId xmlns:p14="http://schemas.microsoft.com/office/powerpoint/2010/main" xmlns="" val="889718297"/>
              </p:ext>
            </p:extLst>
          </p:nvPr>
        </p:nvGraphicFramePr>
        <p:xfrm>
          <a:off x="2484448" y="2712925"/>
          <a:ext cx="866468"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xmlns="" val="3699851125"/>
                    </a:ext>
                  </a:extLst>
                </a:gridCol>
                <a:gridCol w="433234">
                  <a:extLst>
                    <a:ext uri="{9D8B030D-6E8A-4147-A177-3AD203B41FA5}">
                      <a16:colId xmlns:a16="http://schemas.microsoft.com/office/drawing/2014/main" xmlns="" val="3400103876"/>
                    </a:ext>
                  </a:extLst>
                </a:gridCol>
              </a:tblGrid>
              <a:tr h="370840">
                <a:tc>
                  <a:txBody>
                    <a:bodyPr/>
                    <a:lstStyle/>
                    <a:p>
                      <a:r>
                        <a:rPr lang="en-IN" dirty="0" smtClean="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20" name="Content Placeholder 3"/>
          <p:cNvGraphicFramePr>
            <a:graphicFrameLocks/>
          </p:cNvGraphicFramePr>
          <p:nvPr>
            <p:extLst>
              <p:ext uri="{D42A27DB-BD31-4B8C-83A1-F6EECF244321}">
                <p14:modId xmlns:p14="http://schemas.microsoft.com/office/powerpoint/2010/main" xmlns="" val="1670028989"/>
              </p:ext>
            </p:extLst>
          </p:nvPr>
        </p:nvGraphicFramePr>
        <p:xfrm>
          <a:off x="3641446" y="2706114"/>
          <a:ext cx="866468"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xmlns="" val="3699851125"/>
                    </a:ext>
                  </a:extLst>
                </a:gridCol>
                <a:gridCol w="433234">
                  <a:extLst>
                    <a:ext uri="{9D8B030D-6E8A-4147-A177-3AD203B41FA5}">
                      <a16:colId xmlns:a16="http://schemas.microsoft.com/office/drawing/2014/main" xmlns="" val="3400103876"/>
                    </a:ext>
                  </a:extLst>
                </a:gridCol>
              </a:tblGrid>
              <a:tr h="370840">
                <a:tc>
                  <a:txBody>
                    <a:bodyPr/>
                    <a:lstStyle/>
                    <a:p>
                      <a:r>
                        <a:rPr lang="en-IN" dirty="0" smtClean="0"/>
                        <a:t>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21" name="Content Placeholder 3"/>
          <p:cNvGraphicFramePr>
            <a:graphicFrameLocks/>
          </p:cNvGraphicFramePr>
          <p:nvPr>
            <p:extLst>
              <p:ext uri="{D42A27DB-BD31-4B8C-83A1-F6EECF244321}">
                <p14:modId xmlns:p14="http://schemas.microsoft.com/office/powerpoint/2010/main" xmlns="" val="4074746037"/>
              </p:ext>
            </p:extLst>
          </p:nvPr>
        </p:nvGraphicFramePr>
        <p:xfrm>
          <a:off x="4359179" y="3336543"/>
          <a:ext cx="433234"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xmlns="" val="3699851125"/>
                    </a:ext>
                  </a:extLst>
                </a:gridCol>
              </a:tblGrid>
              <a:tr h="370840">
                <a:tc>
                  <a:txBody>
                    <a:bodyPr/>
                    <a:lstStyle/>
                    <a:p>
                      <a:r>
                        <a:rPr lang="en-IN" dirty="0" smtClean="0"/>
                        <a:t>29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22" name="Content Placeholder 3"/>
          <p:cNvGraphicFramePr>
            <a:graphicFrameLocks/>
          </p:cNvGraphicFramePr>
          <p:nvPr>
            <p:extLst>
              <p:ext uri="{D42A27DB-BD31-4B8C-83A1-F6EECF244321}">
                <p14:modId xmlns:p14="http://schemas.microsoft.com/office/powerpoint/2010/main" xmlns="" val="3269834138"/>
              </p:ext>
            </p:extLst>
          </p:nvPr>
        </p:nvGraphicFramePr>
        <p:xfrm>
          <a:off x="6765593" y="2712925"/>
          <a:ext cx="866468"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xmlns="" val="3699851125"/>
                    </a:ext>
                  </a:extLst>
                </a:gridCol>
                <a:gridCol w="433234">
                  <a:extLst>
                    <a:ext uri="{9D8B030D-6E8A-4147-A177-3AD203B41FA5}">
                      <a16:colId xmlns:a16="http://schemas.microsoft.com/office/drawing/2014/main" xmlns="" val="3400103876"/>
                    </a:ext>
                  </a:extLst>
                </a:gridCol>
              </a:tblGrid>
              <a:tr h="370840">
                <a:tc>
                  <a:txBody>
                    <a:bodyPr/>
                    <a:lstStyle/>
                    <a:p>
                      <a:r>
                        <a:rPr lang="en-IN" dirty="0" smtClean="0"/>
                        <a:t>87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24" name="Straight Arrow Connector 23"/>
          <p:cNvCxnSpPr>
            <a:endCxn id="5" idx="0"/>
          </p:cNvCxnSpPr>
          <p:nvPr/>
        </p:nvCxnSpPr>
        <p:spPr>
          <a:xfrm flipH="1">
            <a:off x="4759248" y="1748019"/>
            <a:ext cx="161367" cy="28297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16" idx="0"/>
          </p:cNvCxnSpPr>
          <p:nvPr/>
        </p:nvCxnSpPr>
        <p:spPr>
          <a:xfrm>
            <a:off x="5354955" y="1748019"/>
            <a:ext cx="253866" cy="2821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7" idx="2"/>
            <a:endCxn id="18" idx="0"/>
          </p:cNvCxnSpPr>
          <p:nvPr/>
        </p:nvCxnSpPr>
        <p:spPr>
          <a:xfrm flipH="1">
            <a:off x="2917682" y="2400989"/>
            <a:ext cx="994244" cy="31193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35" name="Straight Arrow Connector 34"/>
          <p:cNvCxnSpPr>
            <a:endCxn id="20" idx="0"/>
          </p:cNvCxnSpPr>
          <p:nvPr/>
        </p:nvCxnSpPr>
        <p:spPr>
          <a:xfrm flipH="1">
            <a:off x="4074680" y="2392864"/>
            <a:ext cx="270480" cy="31325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4507914" y="3083765"/>
            <a:ext cx="56879" cy="252778"/>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2290063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B Trees → </a:t>
            </a:r>
            <a:r>
              <a:rPr lang="en-IN" sz="4000" dirty="0" smtClean="0"/>
              <a:t>INSERTION </a:t>
            </a:r>
            <a:r>
              <a:rPr lang="en-IN" sz="4000" dirty="0"/>
              <a:t>→ </a:t>
            </a:r>
            <a:r>
              <a:rPr lang="en-IN" sz="4000" dirty="0" smtClean="0"/>
              <a:t>Algorithm</a:t>
            </a:r>
            <a:endParaRPr lang="en-IN" sz="4000" dirty="0"/>
          </a:p>
        </p:txBody>
      </p:sp>
      <p:sp>
        <p:nvSpPr>
          <p:cNvPr id="42" name="Slide Number Placeholder 41"/>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11</a:t>
            </a:fld>
            <a:endParaRPr lang="en-IN"/>
          </a:p>
        </p:txBody>
      </p:sp>
      <p:sp>
        <p:nvSpPr>
          <p:cNvPr id="3" name="Content Placeholder 2"/>
          <p:cNvSpPr>
            <a:spLocks noGrp="1"/>
          </p:cNvSpPr>
          <p:nvPr>
            <p:ph idx="1"/>
          </p:nvPr>
        </p:nvSpPr>
        <p:spPr/>
        <p:txBody>
          <a:bodyPr>
            <a:normAutofit lnSpcReduction="10000"/>
          </a:bodyPr>
          <a:lstStyle/>
          <a:p>
            <a:pPr marL="0" indent="0">
              <a:buNone/>
            </a:pPr>
            <a:r>
              <a:rPr lang="en-US" sz="2000" dirty="0"/>
              <a:t>In a B tree all insertions are done at the leaf node level. A new value is inserted in the B tree using the algorithm given below. </a:t>
            </a:r>
            <a:endParaRPr lang="en-US" sz="2000" dirty="0" smtClean="0"/>
          </a:p>
          <a:p>
            <a:pPr marL="0" indent="0">
              <a:buNone/>
            </a:pPr>
            <a:endParaRPr lang="en-US" sz="2000" dirty="0"/>
          </a:p>
          <a:p>
            <a:pPr marL="914400" lvl="1" indent="-457200">
              <a:buFont typeface="+mj-lt"/>
              <a:buAutoNum type="arabicPeriod"/>
            </a:pPr>
            <a:r>
              <a:rPr lang="en-US" sz="2000" i="1" dirty="0"/>
              <a:t>Search the B tree to find the leaf node where the new key value should be inserted</a:t>
            </a:r>
            <a:r>
              <a:rPr lang="en-US" sz="2000" i="1" dirty="0" smtClean="0"/>
              <a:t>.</a:t>
            </a:r>
            <a:endParaRPr lang="en-US" sz="2000" i="1" dirty="0"/>
          </a:p>
          <a:p>
            <a:pPr marL="914400" lvl="1" indent="-457200">
              <a:buFont typeface="+mj-lt"/>
              <a:buAutoNum type="arabicPeriod"/>
            </a:pPr>
            <a:r>
              <a:rPr lang="en-US" sz="2000" i="1" dirty="0"/>
              <a:t>If the leaf node is not full, that is it contains less than m-1 key values then insert the new element in the node, keeping the node's elements ordered</a:t>
            </a:r>
            <a:r>
              <a:rPr lang="en-US" sz="2000" i="1" dirty="0" smtClean="0"/>
              <a:t>.</a:t>
            </a:r>
            <a:endParaRPr lang="en-US" sz="2000" i="1" dirty="0"/>
          </a:p>
          <a:p>
            <a:pPr marL="914400" lvl="1" indent="-457200">
              <a:buFont typeface="+mj-lt"/>
              <a:buAutoNum type="arabicPeriod"/>
            </a:pPr>
            <a:r>
              <a:rPr lang="en-US" sz="2000" i="1" dirty="0"/>
              <a:t>If the leaf node is full, that is the leaf node already contain m-1 key values then</a:t>
            </a:r>
          </a:p>
          <a:p>
            <a:pPr marL="914400" lvl="1" indent="-457200">
              <a:buFont typeface="+mj-lt"/>
              <a:buAutoNum type="arabicPeriod"/>
            </a:pPr>
            <a:r>
              <a:rPr lang="en-US" sz="2000" i="1" dirty="0" smtClean="0"/>
              <a:t>Insert </a:t>
            </a:r>
            <a:r>
              <a:rPr lang="en-US" sz="2000" i="1" dirty="0"/>
              <a:t>the new value in order into the existing set of keys split the node at its median into two nodes. note that the split nodes are half full. Push the median element up to its parent’s node. If the parent’s node is already full, then split the parent node by following the same steps</a:t>
            </a:r>
            <a:r>
              <a:rPr lang="en-US" sz="2000" i="1" dirty="0" smtClean="0"/>
              <a:t>.</a:t>
            </a:r>
            <a:endParaRPr lang="en-US" sz="2000" i="1" dirty="0"/>
          </a:p>
        </p:txBody>
      </p:sp>
    </p:spTree>
    <p:extLst>
      <p:ext uri="{BB962C8B-B14F-4D97-AF65-F5344CB8AC3E}">
        <p14:creationId xmlns:p14="http://schemas.microsoft.com/office/powerpoint/2010/main" xmlns="" val="3057638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B Trees → INSERTION </a:t>
            </a:r>
            <a:r>
              <a:rPr lang="en-IN" dirty="0"/>
              <a:t>→ </a:t>
            </a:r>
            <a:r>
              <a:rPr lang="en-IN" dirty="0" smtClean="0"/>
              <a:t>Example </a:t>
            </a:r>
            <a:r>
              <a:rPr lang="en-IN" sz="2000" dirty="0" smtClean="0"/>
              <a:t>(1/7)</a:t>
            </a:r>
            <a:endParaRPr lang="en-IN" sz="3600" dirty="0"/>
          </a:p>
        </p:txBody>
      </p:sp>
      <p:sp>
        <p:nvSpPr>
          <p:cNvPr id="3" name="Content Placeholder 2"/>
          <p:cNvSpPr>
            <a:spLocks noGrp="1"/>
          </p:cNvSpPr>
          <p:nvPr>
            <p:ph idx="1"/>
          </p:nvPr>
        </p:nvSpPr>
        <p:spPr>
          <a:xfrm>
            <a:off x="628650" y="1962151"/>
            <a:ext cx="7886700" cy="4273186"/>
          </a:xfrm>
        </p:spPr>
        <p:txBody>
          <a:bodyPr>
            <a:normAutofit fontScale="92500"/>
          </a:bodyPr>
          <a:lstStyle/>
          <a:p>
            <a:pPr marL="514350" indent="-514350">
              <a:buFont typeface="+mj-lt"/>
              <a:buAutoNum type="alphaLcParenR"/>
            </a:pPr>
            <a:r>
              <a:rPr lang="en-IN" dirty="0" smtClean="0"/>
              <a:t>Insert 10</a:t>
            </a:r>
          </a:p>
          <a:p>
            <a:pPr marL="514350" indent="-514350">
              <a:buFont typeface="+mj-lt"/>
              <a:buAutoNum type="alphaLcParenR"/>
            </a:pPr>
            <a:r>
              <a:rPr lang="en-IN" dirty="0" smtClean="0"/>
              <a:t>Insert 40</a:t>
            </a:r>
          </a:p>
          <a:p>
            <a:pPr marL="514350" indent="-514350">
              <a:buFont typeface="+mj-lt"/>
              <a:buAutoNum type="alphaLcParenR"/>
            </a:pPr>
            <a:r>
              <a:rPr lang="en-IN" dirty="0" smtClean="0"/>
              <a:t>Insert 30</a:t>
            </a:r>
          </a:p>
          <a:p>
            <a:pPr marL="0" indent="0">
              <a:buNone/>
            </a:pPr>
            <a:r>
              <a:rPr lang="en-IN" sz="2400" i="1" dirty="0" smtClean="0"/>
              <a:t>30 will be inserted between 10 and 40 since all the keys in a node should be in ascending order.</a:t>
            </a:r>
          </a:p>
          <a:p>
            <a:pPr marL="0" indent="0">
              <a:buNone/>
            </a:pPr>
            <a:endParaRPr lang="en-IN" i="1" dirty="0" smtClean="0"/>
          </a:p>
          <a:p>
            <a:pPr marL="514350" indent="-514350">
              <a:buFont typeface="+mj-lt"/>
              <a:buAutoNum type="alphaLcParenR" startAt="4"/>
            </a:pPr>
            <a:r>
              <a:rPr lang="en-IN" dirty="0" smtClean="0"/>
              <a:t>Insert 35</a:t>
            </a:r>
          </a:p>
          <a:p>
            <a:pPr marL="0" indent="0">
              <a:buNone/>
            </a:pPr>
            <a:r>
              <a:rPr lang="en-IN" sz="2400" i="1" dirty="0" smtClean="0"/>
              <a:t>The maximum number of permissible keys for a node of a B-Tree of order 5 is 4, so now after insertion of 35, this node has become full.</a:t>
            </a:r>
            <a:endParaRPr lang="en-IN" sz="2400" i="1" dirty="0"/>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12</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rPr>
              <a:t>To Insert (in order 5): </a:t>
            </a:r>
            <a:r>
              <a:rPr lang="en-IN" sz="2000" b="1" dirty="0" smtClean="0">
                <a:solidFill>
                  <a:schemeClr val="tx1"/>
                </a:solidFill>
              </a:rPr>
              <a:t>10, 40, 30, 35, </a:t>
            </a:r>
            <a:r>
              <a:rPr lang="en-IN" sz="2000" dirty="0" smtClean="0">
                <a:solidFill>
                  <a:schemeClr val="tx1"/>
                </a:solidFill>
              </a:rPr>
              <a:t>20, 15, 50, 28, 25, 5, 60, 19, 12, 38, 27, 90, 45, 48</a:t>
            </a:r>
            <a:endParaRPr lang="en-IN" sz="2000" dirty="0">
              <a:solidFill>
                <a:schemeClr val="tx1"/>
              </a:solidFill>
            </a:endParaRPr>
          </a:p>
        </p:txBody>
      </p:sp>
      <p:graphicFrame>
        <p:nvGraphicFramePr>
          <p:cNvPr id="8" name="Content Placeholder 3"/>
          <p:cNvGraphicFramePr>
            <a:graphicFrameLocks/>
          </p:cNvGraphicFramePr>
          <p:nvPr>
            <p:extLst>
              <p:ext uri="{D42A27DB-BD31-4B8C-83A1-F6EECF244321}">
                <p14:modId xmlns:p14="http://schemas.microsoft.com/office/powerpoint/2010/main" xmlns="" val="375035132"/>
              </p:ext>
            </p:extLst>
          </p:nvPr>
        </p:nvGraphicFramePr>
        <p:xfrm>
          <a:off x="3018291" y="1972444"/>
          <a:ext cx="433234"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xmlns="" val="3699851125"/>
                    </a:ext>
                  </a:extLst>
                </a:gridCol>
              </a:tblGrid>
              <a:tr h="370840">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xmlns="" val="2109367359"/>
              </p:ext>
            </p:extLst>
          </p:nvPr>
        </p:nvGraphicFramePr>
        <p:xfrm>
          <a:off x="3023927" y="2443167"/>
          <a:ext cx="866468"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xmlns="" val="3699851125"/>
                    </a:ext>
                  </a:extLst>
                </a:gridCol>
                <a:gridCol w="433234">
                  <a:extLst>
                    <a:ext uri="{9D8B030D-6E8A-4147-A177-3AD203B41FA5}">
                      <a16:colId xmlns:a16="http://schemas.microsoft.com/office/drawing/2014/main" xmlns="" val="3400103876"/>
                    </a:ext>
                  </a:extLst>
                </a:gridCol>
              </a:tblGrid>
              <a:tr h="370840">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xmlns="" val="1794731421"/>
              </p:ext>
            </p:extLst>
          </p:nvPr>
        </p:nvGraphicFramePr>
        <p:xfrm>
          <a:off x="3018291" y="2933709"/>
          <a:ext cx="1299702"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xmlns="" val="3699851125"/>
                    </a:ext>
                  </a:extLst>
                </a:gridCol>
                <a:gridCol w="433234">
                  <a:extLst>
                    <a:ext uri="{9D8B030D-6E8A-4147-A177-3AD203B41FA5}">
                      <a16:colId xmlns:a16="http://schemas.microsoft.com/office/drawing/2014/main" xmlns="" val="3400103876"/>
                    </a:ext>
                  </a:extLst>
                </a:gridCol>
                <a:gridCol w="433234">
                  <a:extLst>
                    <a:ext uri="{9D8B030D-6E8A-4147-A177-3AD203B41FA5}">
                      <a16:colId xmlns:a16="http://schemas.microsoft.com/office/drawing/2014/main" xmlns="" val="711848604"/>
                    </a:ext>
                  </a:extLst>
                </a:gridCol>
              </a:tblGrid>
              <a:tr h="370840">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1" name="Content Placeholder 3"/>
          <p:cNvGraphicFramePr>
            <a:graphicFrameLocks/>
          </p:cNvGraphicFramePr>
          <p:nvPr>
            <p:extLst>
              <p:ext uri="{D42A27DB-BD31-4B8C-83A1-F6EECF244321}">
                <p14:modId xmlns:p14="http://schemas.microsoft.com/office/powerpoint/2010/main" xmlns="" val="3500048881"/>
              </p:ext>
            </p:extLst>
          </p:nvPr>
        </p:nvGraphicFramePr>
        <p:xfrm>
          <a:off x="3018291" y="4584523"/>
          <a:ext cx="1744208" cy="370840"/>
        </p:xfrm>
        <a:graphic>
          <a:graphicData uri="http://schemas.openxmlformats.org/drawingml/2006/table">
            <a:tbl>
              <a:tblPr firstRow="1" bandRow="1">
                <a:tableStyleId>{5C22544A-7EE6-4342-B048-85BDC9FD1C3A}</a:tableStyleId>
              </a:tblPr>
              <a:tblGrid>
                <a:gridCol w="436052">
                  <a:extLst>
                    <a:ext uri="{9D8B030D-6E8A-4147-A177-3AD203B41FA5}">
                      <a16:colId xmlns:a16="http://schemas.microsoft.com/office/drawing/2014/main" xmlns="" val="3699851125"/>
                    </a:ext>
                  </a:extLst>
                </a:gridCol>
                <a:gridCol w="436052">
                  <a:extLst>
                    <a:ext uri="{9D8B030D-6E8A-4147-A177-3AD203B41FA5}">
                      <a16:colId xmlns:a16="http://schemas.microsoft.com/office/drawing/2014/main" xmlns="" val="3400103876"/>
                    </a:ext>
                  </a:extLst>
                </a:gridCol>
                <a:gridCol w="436052">
                  <a:extLst>
                    <a:ext uri="{9D8B030D-6E8A-4147-A177-3AD203B41FA5}">
                      <a16:colId xmlns:a16="http://schemas.microsoft.com/office/drawing/2014/main" xmlns="" val="711848604"/>
                    </a:ext>
                  </a:extLst>
                </a:gridCol>
                <a:gridCol w="436052">
                  <a:extLst>
                    <a:ext uri="{9D8B030D-6E8A-4147-A177-3AD203B41FA5}">
                      <a16:colId xmlns:a16="http://schemas.microsoft.com/office/drawing/2014/main" xmlns="" val="2420694456"/>
                    </a:ext>
                  </a:extLst>
                </a:gridCol>
              </a:tblGrid>
              <a:tr h="370840">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spTree>
    <p:extLst>
      <p:ext uri="{BB962C8B-B14F-4D97-AF65-F5344CB8AC3E}">
        <p14:creationId xmlns:p14="http://schemas.microsoft.com/office/powerpoint/2010/main" xmlns="" val="12398167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INSERTION → </a:t>
            </a:r>
            <a:r>
              <a:rPr lang="en-IN" dirty="0" smtClean="0"/>
              <a:t>Example </a:t>
            </a:r>
            <a:r>
              <a:rPr lang="en-IN" sz="2000" dirty="0" smtClean="0"/>
              <a:t>(2/7</a:t>
            </a:r>
            <a:r>
              <a:rPr lang="en-IN" sz="2000" dirty="0"/>
              <a:t>)</a:t>
            </a:r>
            <a:endParaRPr lang="en-IN" dirty="0"/>
          </a:p>
        </p:txBody>
      </p:sp>
      <p:sp>
        <p:nvSpPr>
          <p:cNvPr id="3" name="Content Placeholder 2"/>
          <p:cNvSpPr>
            <a:spLocks noGrp="1"/>
          </p:cNvSpPr>
          <p:nvPr>
            <p:ph idx="1"/>
          </p:nvPr>
        </p:nvSpPr>
        <p:spPr>
          <a:xfrm>
            <a:off x="714375" y="2286000"/>
            <a:ext cx="7886700" cy="3846381"/>
          </a:xfrm>
        </p:spPr>
        <p:txBody>
          <a:bodyPr>
            <a:normAutofit/>
          </a:bodyPr>
          <a:lstStyle/>
          <a:p>
            <a:pPr marL="514350" indent="-514350" algn="just">
              <a:buFont typeface="+mj-lt"/>
              <a:buAutoNum type="alphaLcParenR" startAt="5"/>
            </a:pPr>
            <a:r>
              <a:rPr lang="en-IN" dirty="0" smtClean="0"/>
              <a:t>Insert 20</a:t>
            </a:r>
          </a:p>
          <a:p>
            <a:pPr marL="0" indent="0" algn="just">
              <a:buNone/>
            </a:pPr>
            <a:r>
              <a:rPr lang="en-IN" sz="2000" i="1" dirty="0" smtClean="0"/>
              <a:t>This node [10,30,35,40] will become overfull [10,20,30,35,40], so splitting is done at the median key 30. A new node is allocated and keys to the right of median key i.e. 35 and 40 are moved to the new node and the keys to the left of the median key i.e. 10 and 20 remain in the same node. Generally after splitting, the median key goes to the parent node, but here the node that is being split is the root node, so a new node is allocated which contains the median key and now this node becomes the root of the tree.</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13</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rPr>
              <a:t>To Insert (in order 5): 10, 40, 30, 35, </a:t>
            </a:r>
            <a:r>
              <a:rPr lang="en-IN" sz="2000" b="1" dirty="0" smtClean="0">
                <a:solidFill>
                  <a:schemeClr val="tx1"/>
                </a:solidFill>
              </a:rPr>
              <a:t>20, </a:t>
            </a:r>
            <a:r>
              <a:rPr lang="en-IN" sz="2000" dirty="0" smtClean="0">
                <a:solidFill>
                  <a:schemeClr val="tx1"/>
                </a:solidFill>
              </a:rPr>
              <a:t>15, 50, 28, 25, 5, 60, 19, 12, 38, 27, 90, 45, 48</a:t>
            </a:r>
            <a:endParaRPr lang="en-IN" sz="2000" dirty="0">
              <a:solidFill>
                <a:schemeClr val="tx1"/>
              </a:solidFill>
            </a:endParaRPr>
          </a:p>
        </p:txBody>
      </p:sp>
      <p:graphicFrame>
        <p:nvGraphicFramePr>
          <p:cNvPr id="11" name="Content Placeholder 3"/>
          <p:cNvGraphicFramePr>
            <a:graphicFrameLocks/>
          </p:cNvGraphicFramePr>
          <p:nvPr>
            <p:extLst>
              <p:ext uri="{D42A27DB-BD31-4B8C-83A1-F6EECF244321}">
                <p14:modId xmlns:p14="http://schemas.microsoft.com/office/powerpoint/2010/main" xmlns="" val="3230846623"/>
              </p:ext>
            </p:extLst>
          </p:nvPr>
        </p:nvGraphicFramePr>
        <p:xfrm>
          <a:off x="4928621" y="1930040"/>
          <a:ext cx="1744208" cy="370840"/>
        </p:xfrm>
        <a:graphic>
          <a:graphicData uri="http://schemas.openxmlformats.org/drawingml/2006/table">
            <a:tbl>
              <a:tblPr firstRow="1" bandRow="1">
                <a:tableStyleId>{5C22544A-7EE6-4342-B048-85BDC9FD1C3A}</a:tableStyleId>
              </a:tblPr>
              <a:tblGrid>
                <a:gridCol w="436052">
                  <a:extLst>
                    <a:ext uri="{9D8B030D-6E8A-4147-A177-3AD203B41FA5}">
                      <a16:colId xmlns:a16="http://schemas.microsoft.com/office/drawing/2014/main" xmlns="" val="3699851125"/>
                    </a:ext>
                  </a:extLst>
                </a:gridCol>
                <a:gridCol w="436052">
                  <a:extLst>
                    <a:ext uri="{9D8B030D-6E8A-4147-A177-3AD203B41FA5}">
                      <a16:colId xmlns:a16="http://schemas.microsoft.com/office/drawing/2014/main" xmlns="" val="3400103876"/>
                    </a:ext>
                  </a:extLst>
                </a:gridCol>
                <a:gridCol w="436052">
                  <a:extLst>
                    <a:ext uri="{9D8B030D-6E8A-4147-A177-3AD203B41FA5}">
                      <a16:colId xmlns:a16="http://schemas.microsoft.com/office/drawing/2014/main" xmlns="" val="711848604"/>
                    </a:ext>
                  </a:extLst>
                </a:gridCol>
                <a:gridCol w="436052">
                  <a:extLst>
                    <a:ext uri="{9D8B030D-6E8A-4147-A177-3AD203B41FA5}">
                      <a16:colId xmlns:a16="http://schemas.microsoft.com/office/drawing/2014/main" xmlns="" val="2420694456"/>
                    </a:ext>
                  </a:extLst>
                </a:gridCol>
              </a:tblGrid>
              <a:tr h="370840">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2" name="Content Placeholder 3"/>
          <p:cNvGraphicFramePr>
            <a:graphicFrameLocks/>
          </p:cNvGraphicFramePr>
          <p:nvPr>
            <p:extLst>
              <p:ext uri="{D42A27DB-BD31-4B8C-83A1-F6EECF244321}">
                <p14:modId xmlns:p14="http://schemas.microsoft.com/office/powerpoint/2010/main" xmlns="" val="11728350"/>
              </p:ext>
            </p:extLst>
          </p:nvPr>
        </p:nvGraphicFramePr>
        <p:xfrm>
          <a:off x="1566296" y="5901965"/>
          <a:ext cx="872104" cy="370840"/>
        </p:xfrm>
        <a:graphic>
          <a:graphicData uri="http://schemas.openxmlformats.org/drawingml/2006/table">
            <a:tbl>
              <a:tblPr firstRow="1" bandRow="1">
                <a:tableStyleId>{5C22544A-7EE6-4342-B048-85BDC9FD1C3A}</a:tableStyleId>
              </a:tblPr>
              <a:tblGrid>
                <a:gridCol w="436052">
                  <a:extLst>
                    <a:ext uri="{9D8B030D-6E8A-4147-A177-3AD203B41FA5}">
                      <a16:colId xmlns:a16="http://schemas.microsoft.com/office/drawing/2014/main" xmlns="" val="3699851125"/>
                    </a:ext>
                  </a:extLst>
                </a:gridCol>
                <a:gridCol w="436052">
                  <a:extLst>
                    <a:ext uri="{9D8B030D-6E8A-4147-A177-3AD203B41FA5}">
                      <a16:colId xmlns:a16="http://schemas.microsoft.com/office/drawing/2014/main" xmlns="" val="3400103876"/>
                    </a:ext>
                  </a:extLst>
                </a:gridCol>
              </a:tblGrid>
              <a:tr h="370840">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xmlns="" val="2739986537"/>
              </p:ext>
            </p:extLst>
          </p:nvPr>
        </p:nvGraphicFramePr>
        <p:xfrm>
          <a:off x="2684917" y="5901965"/>
          <a:ext cx="872104" cy="370840"/>
        </p:xfrm>
        <a:graphic>
          <a:graphicData uri="http://schemas.openxmlformats.org/drawingml/2006/table">
            <a:tbl>
              <a:tblPr firstRow="1" bandRow="1">
                <a:tableStyleId>{5C22544A-7EE6-4342-B048-85BDC9FD1C3A}</a:tableStyleId>
              </a:tblPr>
              <a:tblGrid>
                <a:gridCol w="436052">
                  <a:extLst>
                    <a:ext uri="{9D8B030D-6E8A-4147-A177-3AD203B41FA5}">
                      <a16:colId xmlns:a16="http://schemas.microsoft.com/office/drawing/2014/main" xmlns="" val="3699851125"/>
                    </a:ext>
                  </a:extLst>
                </a:gridCol>
                <a:gridCol w="436052">
                  <a:extLst>
                    <a:ext uri="{9D8B030D-6E8A-4147-A177-3AD203B41FA5}">
                      <a16:colId xmlns:a16="http://schemas.microsoft.com/office/drawing/2014/main" xmlns=""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xmlns="" val="3445573088"/>
              </p:ext>
            </p:extLst>
          </p:nvPr>
        </p:nvGraphicFramePr>
        <p:xfrm>
          <a:off x="2332492" y="5071565"/>
          <a:ext cx="436052" cy="370840"/>
        </p:xfrm>
        <a:graphic>
          <a:graphicData uri="http://schemas.openxmlformats.org/drawingml/2006/table">
            <a:tbl>
              <a:tblPr firstRow="1" bandRow="1">
                <a:tableStyleId>{5C22544A-7EE6-4342-B048-85BDC9FD1C3A}</a:tableStyleId>
              </a:tblPr>
              <a:tblGrid>
                <a:gridCol w="436052">
                  <a:extLst>
                    <a:ext uri="{9D8B030D-6E8A-4147-A177-3AD203B41FA5}">
                      <a16:colId xmlns:a16="http://schemas.microsoft.com/office/drawing/2014/main" xmlns=""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5" name="Straight Arrow Connector 14"/>
          <p:cNvCxnSpPr>
            <a:stCxn id="14" idx="1"/>
            <a:endCxn id="12" idx="0"/>
          </p:cNvCxnSpPr>
          <p:nvPr/>
        </p:nvCxnSpPr>
        <p:spPr>
          <a:xfrm flipH="1">
            <a:off x="2002348" y="5256985"/>
            <a:ext cx="330144" cy="644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14" idx="3"/>
            <a:endCxn id="13" idx="0"/>
          </p:cNvCxnSpPr>
          <p:nvPr/>
        </p:nvCxnSpPr>
        <p:spPr>
          <a:xfrm>
            <a:off x="2768544" y="5256985"/>
            <a:ext cx="352425" cy="644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4552384" y="5517294"/>
            <a:ext cx="4171950" cy="707886"/>
          </a:xfrm>
          <a:prstGeom prst="rect">
            <a:avLst/>
          </a:prstGeom>
          <a:noFill/>
        </p:spPr>
        <p:txBody>
          <a:bodyPr wrap="square" rtlCol="0">
            <a:spAutoFit/>
          </a:bodyPr>
          <a:lstStyle/>
          <a:p>
            <a:r>
              <a:rPr lang="en-IN" sz="2000" i="1" dirty="0" smtClean="0"/>
              <a:t>Since the root node has been split, the height of the tree has increased by one</a:t>
            </a:r>
            <a:endParaRPr lang="en-IN" sz="2000" i="1" dirty="0"/>
          </a:p>
        </p:txBody>
      </p:sp>
      <p:sp>
        <p:nvSpPr>
          <p:cNvPr id="17" name="TextBox 16"/>
          <p:cNvSpPr txBox="1"/>
          <p:nvPr/>
        </p:nvSpPr>
        <p:spPr>
          <a:xfrm>
            <a:off x="6848475" y="1915405"/>
            <a:ext cx="2286000" cy="400110"/>
          </a:xfrm>
          <a:prstGeom prst="rect">
            <a:avLst/>
          </a:prstGeom>
          <a:noFill/>
        </p:spPr>
        <p:txBody>
          <a:bodyPr wrap="square" rtlCol="0">
            <a:spAutoFit/>
          </a:bodyPr>
          <a:lstStyle/>
          <a:p>
            <a:r>
              <a:rPr lang="en-IN" sz="2000" i="1" dirty="0" smtClean="0"/>
              <a:t>← Previous Status</a:t>
            </a:r>
            <a:endParaRPr lang="en-IN" sz="2000" i="1" dirty="0"/>
          </a:p>
        </p:txBody>
      </p:sp>
    </p:spTree>
    <p:extLst>
      <p:ext uri="{BB962C8B-B14F-4D97-AF65-F5344CB8AC3E}">
        <p14:creationId xmlns:p14="http://schemas.microsoft.com/office/powerpoint/2010/main" xmlns="" val="2328193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INSERTION → </a:t>
            </a:r>
            <a:r>
              <a:rPr lang="en-IN" dirty="0" smtClean="0"/>
              <a:t>Example </a:t>
            </a:r>
            <a:r>
              <a:rPr lang="en-IN" sz="2000" dirty="0" smtClean="0"/>
              <a:t>(3/7</a:t>
            </a:r>
            <a:r>
              <a:rPr lang="en-IN" sz="2000" dirty="0"/>
              <a:t>)</a:t>
            </a:r>
            <a:endParaRPr lang="en-IN" dirty="0"/>
          </a:p>
        </p:txBody>
      </p:sp>
      <p:sp>
        <p:nvSpPr>
          <p:cNvPr id="3" name="Content Placeholder 2"/>
          <p:cNvSpPr>
            <a:spLocks noGrp="1"/>
          </p:cNvSpPr>
          <p:nvPr>
            <p:ph idx="1"/>
          </p:nvPr>
        </p:nvSpPr>
        <p:spPr>
          <a:xfrm>
            <a:off x="714375" y="3352800"/>
            <a:ext cx="7886700" cy="2779581"/>
          </a:xfrm>
        </p:spPr>
        <p:txBody>
          <a:bodyPr>
            <a:normAutofit/>
          </a:bodyPr>
          <a:lstStyle/>
          <a:p>
            <a:pPr marL="514350" indent="-514350" algn="just">
              <a:buFont typeface="+mj-lt"/>
              <a:buAutoNum type="alphaLcParenR" startAt="6"/>
            </a:pPr>
            <a:r>
              <a:rPr lang="en-IN" dirty="0" smtClean="0"/>
              <a:t>Insert 15, 50, 28</a:t>
            </a:r>
          </a:p>
          <a:p>
            <a:pPr marL="0" indent="0" algn="just">
              <a:buNone/>
            </a:pPr>
            <a:r>
              <a:rPr lang="en-IN" sz="2000" i="1" dirty="0" smtClean="0"/>
              <a:t>15 and 28 are less than 30 so they are inserted in the left node at appropriate place and 50 is greater than 30 so it is inserted in the right node.</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14</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rPr>
              <a:t>To Insert (in order 5): 10, 40, 30, 35, 20, </a:t>
            </a:r>
            <a:r>
              <a:rPr lang="en-IN" sz="2000" b="1" dirty="0" smtClean="0">
                <a:solidFill>
                  <a:schemeClr val="tx1"/>
                </a:solidFill>
              </a:rPr>
              <a:t>15, 50, 28</a:t>
            </a:r>
            <a:r>
              <a:rPr lang="en-IN" sz="2000" dirty="0" smtClean="0">
                <a:solidFill>
                  <a:schemeClr val="tx1"/>
                </a:solidFill>
              </a:rPr>
              <a:t>, 25, 5, 60, 19, 12, 38, 27, 90, 45, 48</a:t>
            </a:r>
            <a:endParaRPr lang="en-IN" sz="2000" dirty="0">
              <a:solidFill>
                <a:schemeClr val="tx1"/>
              </a:solidFill>
            </a:endParaRPr>
          </a:p>
        </p:txBody>
      </p:sp>
      <p:graphicFrame>
        <p:nvGraphicFramePr>
          <p:cNvPr id="12" name="Content Placeholder 3"/>
          <p:cNvGraphicFramePr>
            <a:graphicFrameLocks/>
          </p:cNvGraphicFramePr>
          <p:nvPr>
            <p:extLst>
              <p:ext uri="{D42A27DB-BD31-4B8C-83A1-F6EECF244321}">
                <p14:modId xmlns:p14="http://schemas.microsoft.com/office/powerpoint/2010/main" xmlns="" val="670880174"/>
              </p:ext>
            </p:extLst>
          </p:nvPr>
        </p:nvGraphicFramePr>
        <p:xfrm>
          <a:off x="2476501" y="5568590"/>
          <a:ext cx="1724024" cy="370840"/>
        </p:xfrm>
        <a:graphic>
          <a:graphicData uri="http://schemas.openxmlformats.org/drawingml/2006/table">
            <a:tbl>
              <a:tblPr firstRow="1" bandRow="1">
                <a:tableStyleId>{5C22544A-7EE6-4342-B048-85BDC9FD1C3A}</a:tableStyleId>
              </a:tblPr>
              <a:tblGrid>
                <a:gridCol w="431006">
                  <a:extLst>
                    <a:ext uri="{9D8B030D-6E8A-4147-A177-3AD203B41FA5}">
                      <a16:colId xmlns:a16="http://schemas.microsoft.com/office/drawing/2014/main" xmlns="" val="3699851125"/>
                    </a:ext>
                  </a:extLst>
                </a:gridCol>
                <a:gridCol w="431006">
                  <a:extLst>
                    <a:ext uri="{9D8B030D-6E8A-4147-A177-3AD203B41FA5}">
                      <a16:colId xmlns:a16="http://schemas.microsoft.com/office/drawing/2014/main" xmlns="" val="3400103876"/>
                    </a:ext>
                  </a:extLst>
                </a:gridCol>
                <a:gridCol w="431006">
                  <a:extLst>
                    <a:ext uri="{9D8B030D-6E8A-4147-A177-3AD203B41FA5}">
                      <a16:colId xmlns:a16="http://schemas.microsoft.com/office/drawing/2014/main" xmlns="" val="1759549427"/>
                    </a:ext>
                  </a:extLst>
                </a:gridCol>
                <a:gridCol w="431006">
                  <a:extLst>
                    <a:ext uri="{9D8B030D-6E8A-4147-A177-3AD203B41FA5}">
                      <a16:colId xmlns:a16="http://schemas.microsoft.com/office/drawing/2014/main" xmlns="" val="594440324"/>
                    </a:ext>
                  </a:extLst>
                </a:gridCol>
              </a:tblGrid>
              <a:tr h="370840">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xmlns="" val="2285103416"/>
              </p:ext>
            </p:extLst>
          </p:nvPr>
        </p:nvGraphicFramePr>
        <p:xfrm>
          <a:off x="4447042" y="5568590"/>
          <a:ext cx="1344159" cy="370840"/>
        </p:xfrm>
        <a:graphic>
          <a:graphicData uri="http://schemas.openxmlformats.org/drawingml/2006/table">
            <a:tbl>
              <a:tblPr firstRow="1" bandRow="1">
                <a:tableStyleId>{5C22544A-7EE6-4342-B048-85BDC9FD1C3A}</a:tableStyleId>
              </a:tblPr>
              <a:tblGrid>
                <a:gridCol w="448053">
                  <a:extLst>
                    <a:ext uri="{9D8B030D-6E8A-4147-A177-3AD203B41FA5}">
                      <a16:colId xmlns:a16="http://schemas.microsoft.com/office/drawing/2014/main" xmlns="" val="3699851125"/>
                    </a:ext>
                  </a:extLst>
                </a:gridCol>
                <a:gridCol w="448053">
                  <a:extLst>
                    <a:ext uri="{9D8B030D-6E8A-4147-A177-3AD203B41FA5}">
                      <a16:colId xmlns:a16="http://schemas.microsoft.com/office/drawing/2014/main" xmlns="" val="3400103876"/>
                    </a:ext>
                  </a:extLst>
                </a:gridCol>
                <a:gridCol w="448053">
                  <a:extLst>
                    <a:ext uri="{9D8B030D-6E8A-4147-A177-3AD203B41FA5}">
                      <a16:colId xmlns:a16="http://schemas.microsoft.com/office/drawing/2014/main" xmlns="" val="1795196538"/>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xmlns="" val="1760380920"/>
              </p:ext>
            </p:extLst>
          </p:nvPr>
        </p:nvGraphicFramePr>
        <p:xfrm>
          <a:off x="4094617" y="4738190"/>
          <a:ext cx="436052" cy="370840"/>
        </p:xfrm>
        <a:graphic>
          <a:graphicData uri="http://schemas.openxmlformats.org/drawingml/2006/table">
            <a:tbl>
              <a:tblPr firstRow="1" bandRow="1">
                <a:tableStyleId>{5C22544A-7EE6-4342-B048-85BDC9FD1C3A}</a:tableStyleId>
              </a:tblPr>
              <a:tblGrid>
                <a:gridCol w="436052">
                  <a:extLst>
                    <a:ext uri="{9D8B030D-6E8A-4147-A177-3AD203B41FA5}">
                      <a16:colId xmlns:a16="http://schemas.microsoft.com/office/drawing/2014/main" xmlns=""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5" name="Straight Arrow Connector 14"/>
          <p:cNvCxnSpPr>
            <a:stCxn id="14" idx="1"/>
            <a:endCxn id="12" idx="0"/>
          </p:cNvCxnSpPr>
          <p:nvPr/>
        </p:nvCxnSpPr>
        <p:spPr>
          <a:xfrm flipH="1">
            <a:off x="3338513" y="4923610"/>
            <a:ext cx="756104" cy="644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14" idx="3"/>
            <a:endCxn id="13" idx="0"/>
          </p:cNvCxnSpPr>
          <p:nvPr/>
        </p:nvCxnSpPr>
        <p:spPr>
          <a:xfrm>
            <a:off x="4530669" y="4923610"/>
            <a:ext cx="588452" cy="644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6500246" y="2209740"/>
            <a:ext cx="2100829" cy="400110"/>
          </a:xfrm>
          <a:prstGeom prst="rect">
            <a:avLst/>
          </a:prstGeom>
          <a:noFill/>
        </p:spPr>
        <p:txBody>
          <a:bodyPr wrap="square" rtlCol="0">
            <a:spAutoFit/>
          </a:bodyPr>
          <a:lstStyle/>
          <a:p>
            <a:r>
              <a:rPr lang="en-IN" sz="2000" i="1" dirty="0" smtClean="0"/>
              <a:t>← Previous Status</a:t>
            </a:r>
            <a:endParaRPr lang="en-IN" sz="2000" i="1" dirty="0"/>
          </a:p>
        </p:txBody>
      </p:sp>
      <p:graphicFrame>
        <p:nvGraphicFramePr>
          <p:cNvPr id="18" name="Content Placeholder 3"/>
          <p:cNvGraphicFramePr>
            <a:graphicFrameLocks/>
          </p:cNvGraphicFramePr>
          <p:nvPr>
            <p:extLst>
              <p:ext uri="{D42A27DB-BD31-4B8C-83A1-F6EECF244321}">
                <p14:modId xmlns:p14="http://schemas.microsoft.com/office/powerpoint/2010/main" xmlns="" val="768749169"/>
              </p:ext>
            </p:extLst>
          </p:nvPr>
        </p:nvGraphicFramePr>
        <p:xfrm>
          <a:off x="4347596" y="2658655"/>
          <a:ext cx="872104" cy="370840"/>
        </p:xfrm>
        <a:graphic>
          <a:graphicData uri="http://schemas.openxmlformats.org/drawingml/2006/table">
            <a:tbl>
              <a:tblPr firstRow="1" bandRow="1">
                <a:tableStyleId>{5C22544A-7EE6-4342-B048-85BDC9FD1C3A}</a:tableStyleId>
              </a:tblPr>
              <a:tblGrid>
                <a:gridCol w="436052">
                  <a:extLst>
                    <a:ext uri="{9D8B030D-6E8A-4147-A177-3AD203B41FA5}">
                      <a16:colId xmlns:a16="http://schemas.microsoft.com/office/drawing/2014/main" xmlns="" val="3699851125"/>
                    </a:ext>
                  </a:extLst>
                </a:gridCol>
                <a:gridCol w="436052">
                  <a:extLst>
                    <a:ext uri="{9D8B030D-6E8A-4147-A177-3AD203B41FA5}">
                      <a16:colId xmlns:a16="http://schemas.microsoft.com/office/drawing/2014/main" xmlns="" val="3400103876"/>
                    </a:ext>
                  </a:extLst>
                </a:gridCol>
              </a:tblGrid>
              <a:tr h="370840">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20" name="Content Placeholder 3"/>
          <p:cNvGraphicFramePr>
            <a:graphicFrameLocks/>
          </p:cNvGraphicFramePr>
          <p:nvPr>
            <p:extLst>
              <p:ext uri="{D42A27DB-BD31-4B8C-83A1-F6EECF244321}">
                <p14:modId xmlns:p14="http://schemas.microsoft.com/office/powerpoint/2010/main" xmlns="" val="3405646350"/>
              </p:ext>
            </p:extLst>
          </p:nvPr>
        </p:nvGraphicFramePr>
        <p:xfrm>
          <a:off x="5466217" y="2658655"/>
          <a:ext cx="872104" cy="370840"/>
        </p:xfrm>
        <a:graphic>
          <a:graphicData uri="http://schemas.openxmlformats.org/drawingml/2006/table">
            <a:tbl>
              <a:tblPr firstRow="1" bandRow="1">
                <a:tableStyleId>{5C22544A-7EE6-4342-B048-85BDC9FD1C3A}</a:tableStyleId>
              </a:tblPr>
              <a:tblGrid>
                <a:gridCol w="436052">
                  <a:extLst>
                    <a:ext uri="{9D8B030D-6E8A-4147-A177-3AD203B41FA5}">
                      <a16:colId xmlns:a16="http://schemas.microsoft.com/office/drawing/2014/main" xmlns="" val="3699851125"/>
                    </a:ext>
                  </a:extLst>
                </a:gridCol>
                <a:gridCol w="436052">
                  <a:extLst>
                    <a:ext uri="{9D8B030D-6E8A-4147-A177-3AD203B41FA5}">
                      <a16:colId xmlns:a16="http://schemas.microsoft.com/office/drawing/2014/main" xmlns=""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21" name="Content Placeholder 3"/>
          <p:cNvGraphicFramePr>
            <a:graphicFrameLocks/>
          </p:cNvGraphicFramePr>
          <p:nvPr>
            <p:extLst>
              <p:ext uri="{D42A27DB-BD31-4B8C-83A1-F6EECF244321}">
                <p14:modId xmlns:p14="http://schemas.microsoft.com/office/powerpoint/2010/main" xmlns="" val="648591890"/>
              </p:ext>
            </p:extLst>
          </p:nvPr>
        </p:nvGraphicFramePr>
        <p:xfrm>
          <a:off x="5113792" y="1828255"/>
          <a:ext cx="436052" cy="370840"/>
        </p:xfrm>
        <a:graphic>
          <a:graphicData uri="http://schemas.openxmlformats.org/drawingml/2006/table">
            <a:tbl>
              <a:tblPr firstRow="1" bandRow="1">
                <a:tableStyleId>{5C22544A-7EE6-4342-B048-85BDC9FD1C3A}</a:tableStyleId>
              </a:tblPr>
              <a:tblGrid>
                <a:gridCol w="436052">
                  <a:extLst>
                    <a:ext uri="{9D8B030D-6E8A-4147-A177-3AD203B41FA5}">
                      <a16:colId xmlns:a16="http://schemas.microsoft.com/office/drawing/2014/main" xmlns=""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22" name="Straight Arrow Connector 21"/>
          <p:cNvCxnSpPr>
            <a:stCxn id="21" idx="1"/>
            <a:endCxn id="18" idx="0"/>
          </p:cNvCxnSpPr>
          <p:nvPr/>
        </p:nvCxnSpPr>
        <p:spPr>
          <a:xfrm flipH="1">
            <a:off x="4783648" y="2013675"/>
            <a:ext cx="330144" cy="644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21" idx="3"/>
            <a:endCxn id="20" idx="0"/>
          </p:cNvCxnSpPr>
          <p:nvPr/>
        </p:nvCxnSpPr>
        <p:spPr>
          <a:xfrm>
            <a:off x="5549844" y="2013675"/>
            <a:ext cx="352425" cy="644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3359199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INSERTION → </a:t>
            </a:r>
            <a:r>
              <a:rPr lang="en-IN" dirty="0" smtClean="0"/>
              <a:t>Example </a:t>
            </a:r>
            <a:r>
              <a:rPr lang="en-IN" sz="2000" dirty="0" smtClean="0"/>
              <a:t>(4/7</a:t>
            </a:r>
            <a:r>
              <a:rPr lang="en-IN" sz="2000" dirty="0"/>
              <a:t>)</a:t>
            </a:r>
            <a:endParaRPr lang="en-IN" dirty="0"/>
          </a:p>
        </p:txBody>
      </p:sp>
      <p:sp>
        <p:nvSpPr>
          <p:cNvPr id="3" name="Content Placeholder 2"/>
          <p:cNvSpPr>
            <a:spLocks noGrp="1"/>
          </p:cNvSpPr>
          <p:nvPr>
            <p:ph idx="1"/>
          </p:nvPr>
        </p:nvSpPr>
        <p:spPr>
          <a:xfrm>
            <a:off x="648282" y="3117713"/>
            <a:ext cx="4744867" cy="1526449"/>
          </a:xfrm>
        </p:spPr>
        <p:txBody>
          <a:bodyPr>
            <a:normAutofit lnSpcReduction="10000"/>
          </a:bodyPr>
          <a:lstStyle/>
          <a:p>
            <a:pPr marL="514350" indent="-514350" algn="just">
              <a:buFont typeface="+mj-lt"/>
              <a:buAutoNum type="alphaLcParenR" startAt="7"/>
            </a:pPr>
            <a:r>
              <a:rPr lang="en-IN" dirty="0" smtClean="0"/>
              <a:t>Insert 25</a:t>
            </a:r>
          </a:p>
          <a:p>
            <a:pPr marL="0" indent="0" algn="just">
              <a:buNone/>
            </a:pPr>
            <a:r>
              <a:rPr lang="en-IN" sz="2000" i="1" dirty="0" smtClean="0"/>
              <a:t>The node [10,15,20,28] will become overfull [10,15,20,25,28] so splitting is done and the median key 20 goes to the parent node.</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15</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rPr>
              <a:t>To Insert (in order 5): 10, 40, 30, 35, 20, 15, 50, 28, </a:t>
            </a:r>
            <a:r>
              <a:rPr lang="en-IN" sz="2000" b="1" dirty="0" smtClean="0">
                <a:solidFill>
                  <a:schemeClr val="tx1"/>
                </a:solidFill>
              </a:rPr>
              <a:t>25, 5, 60, 19, </a:t>
            </a:r>
            <a:r>
              <a:rPr lang="en-IN" sz="2000" dirty="0" smtClean="0">
                <a:solidFill>
                  <a:schemeClr val="tx1"/>
                </a:solidFill>
              </a:rPr>
              <a:t>12, 38, 27, 90, 45, 48</a:t>
            </a:r>
            <a:endParaRPr lang="en-IN" sz="2000" dirty="0">
              <a:solidFill>
                <a:schemeClr val="tx1"/>
              </a:solidFill>
            </a:endParaRPr>
          </a:p>
        </p:txBody>
      </p:sp>
      <p:graphicFrame>
        <p:nvGraphicFramePr>
          <p:cNvPr id="12" name="Content Placeholder 3"/>
          <p:cNvGraphicFramePr>
            <a:graphicFrameLocks/>
          </p:cNvGraphicFramePr>
          <p:nvPr>
            <p:extLst>
              <p:ext uri="{D42A27DB-BD31-4B8C-83A1-F6EECF244321}">
                <p14:modId xmlns:p14="http://schemas.microsoft.com/office/powerpoint/2010/main" xmlns="" val="853335666"/>
              </p:ext>
            </p:extLst>
          </p:nvPr>
        </p:nvGraphicFramePr>
        <p:xfrm>
          <a:off x="2171701" y="2374174"/>
          <a:ext cx="1724024" cy="370840"/>
        </p:xfrm>
        <a:graphic>
          <a:graphicData uri="http://schemas.openxmlformats.org/drawingml/2006/table">
            <a:tbl>
              <a:tblPr firstRow="1" bandRow="1">
                <a:tableStyleId>{5C22544A-7EE6-4342-B048-85BDC9FD1C3A}</a:tableStyleId>
              </a:tblPr>
              <a:tblGrid>
                <a:gridCol w="431006">
                  <a:extLst>
                    <a:ext uri="{9D8B030D-6E8A-4147-A177-3AD203B41FA5}">
                      <a16:colId xmlns:a16="http://schemas.microsoft.com/office/drawing/2014/main" xmlns="" val="3699851125"/>
                    </a:ext>
                  </a:extLst>
                </a:gridCol>
                <a:gridCol w="431006">
                  <a:extLst>
                    <a:ext uri="{9D8B030D-6E8A-4147-A177-3AD203B41FA5}">
                      <a16:colId xmlns:a16="http://schemas.microsoft.com/office/drawing/2014/main" xmlns="" val="3400103876"/>
                    </a:ext>
                  </a:extLst>
                </a:gridCol>
                <a:gridCol w="431006">
                  <a:extLst>
                    <a:ext uri="{9D8B030D-6E8A-4147-A177-3AD203B41FA5}">
                      <a16:colId xmlns:a16="http://schemas.microsoft.com/office/drawing/2014/main" xmlns="" val="1759549427"/>
                    </a:ext>
                  </a:extLst>
                </a:gridCol>
                <a:gridCol w="431006">
                  <a:extLst>
                    <a:ext uri="{9D8B030D-6E8A-4147-A177-3AD203B41FA5}">
                      <a16:colId xmlns:a16="http://schemas.microsoft.com/office/drawing/2014/main" xmlns="" val="594440324"/>
                    </a:ext>
                  </a:extLst>
                </a:gridCol>
              </a:tblGrid>
              <a:tr h="370840">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xmlns="" val="265357842"/>
              </p:ext>
            </p:extLst>
          </p:nvPr>
        </p:nvGraphicFramePr>
        <p:xfrm>
          <a:off x="4142242" y="2374174"/>
          <a:ext cx="1344159" cy="370840"/>
        </p:xfrm>
        <a:graphic>
          <a:graphicData uri="http://schemas.openxmlformats.org/drawingml/2006/table">
            <a:tbl>
              <a:tblPr firstRow="1" bandRow="1">
                <a:tableStyleId>{5C22544A-7EE6-4342-B048-85BDC9FD1C3A}</a:tableStyleId>
              </a:tblPr>
              <a:tblGrid>
                <a:gridCol w="448053">
                  <a:extLst>
                    <a:ext uri="{9D8B030D-6E8A-4147-A177-3AD203B41FA5}">
                      <a16:colId xmlns:a16="http://schemas.microsoft.com/office/drawing/2014/main" xmlns="" val="3699851125"/>
                    </a:ext>
                  </a:extLst>
                </a:gridCol>
                <a:gridCol w="448053">
                  <a:extLst>
                    <a:ext uri="{9D8B030D-6E8A-4147-A177-3AD203B41FA5}">
                      <a16:colId xmlns:a16="http://schemas.microsoft.com/office/drawing/2014/main" xmlns="" val="3400103876"/>
                    </a:ext>
                  </a:extLst>
                </a:gridCol>
                <a:gridCol w="448053">
                  <a:extLst>
                    <a:ext uri="{9D8B030D-6E8A-4147-A177-3AD203B41FA5}">
                      <a16:colId xmlns:a16="http://schemas.microsoft.com/office/drawing/2014/main" xmlns="" val="1795196538"/>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xmlns="" val="2771166947"/>
              </p:ext>
            </p:extLst>
          </p:nvPr>
        </p:nvGraphicFramePr>
        <p:xfrm>
          <a:off x="3789817" y="1817914"/>
          <a:ext cx="436052" cy="370840"/>
        </p:xfrm>
        <a:graphic>
          <a:graphicData uri="http://schemas.openxmlformats.org/drawingml/2006/table">
            <a:tbl>
              <a:tblPr firstRow="1" bandRow="1">
                <a:tableStyleId>{5C22544A-7EE6-4342-B048-85BDC9FD1C3A}</a:tableStyleId>
              </a:tblPr>
              <a:tblGrid>
                <a:gridCol w="436052">
                  <a:extLst>
                    <a:ext uri="{9D8B030D-6E8A-4147-A177-3AD203B41FA5}">
                      <a16:colId xmlns:a16="http://schemas.microsoft.com/office/drawing/2014/main" xmlns=""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5" name="Straight Arrow Connector 14"/>
          <p:cNvCxnSpPr>
            <a:stCxn id="14" idx="1"/>
            <a:endCxn id="12" idx="0"/>
          </p:cNvCxnSpPr>
          <p:nvPr/>
        </p:nvCxnSpPr>
        <p:spPr>
          <a:xfrm flipH="1">
            <a:off x="3033713" y="2003334"/>
            <a:ext cx="756104" cy="37084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14" idx="3"/>
            <a:endCxn id="13" idx="0"/>
          </p:cNvCxnSpPr>
          <p:nvPr/>
        </p:nvCxnSpPr>
        <p:spPr>
          <a:xfrm>
            <a:off x="4225869" y="2003334"/>
            <a:ext cx="588452" cy="37084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5671571" y="2152590"/>
            <a:ext cx="2100829" cy="400110"/>
          </a:xfrm>
          <a:prstGeom prst="rect">
            <a:avLst/>
          </a:prstGeom>
          <a:noFill/>
        </p:spPr>
        <p:txBody>
          <a:bodyPr wrap="square" rtlCol="0">
            <a:spAutoFit/>
          </a:bodyPr>
          <a:lstStyle/>
          <a:p>
            <a:r>
              <a:rPr lang="en-IN" sz="2000" i="1" dirty="0" smtClean="0"/>
              <a:t>← Previous Status</a:t>
            </a:r>
            <a:endParaRPr lang="en-IN" sz="2000" i="1" dirty="0"/>
          </a:p>
        </p:txBody>
      </p:sp>
      <p:graphicFrame>
        <p:nvGraphicFramePr>
          <p:cNvPr id="19" name="Content Placeholder 3"/>
          <p:cNvGraphicFramePr>
            <a:graphicFrameLocks/>
          </p:cNvGraphicFramePr>
          <p:nvPr>
            <p:extLst>
              <p:ext uri="{D42A27DB-BD31-4B8C-83A1-F6EECF244321}">
                <p14:modId xmlns:p14="http://schemas.microsoft.com/office/powerpoint/2010/main" xmlns="" val="488260663"/>
              </p:ext>
            </p:extLst>
          </p:nvPr>
        </p:nvGraphicFramePr>
        <p:xfrm>
          <a:off x="5695950" y="4143193"/>
          <a:ext cx="862012" cy="370840"/>
        </p:xfrm>
        <a:graphic>
          <a:graphicData uri="http://schemas.openxmlformats.org/drawingml/2006/table">
            <a:tbl>
              <a:tblPr firstRow="1" bandRow="1">
                <a:tableStyleId>{5C22544A-7EE6-4342-B048-85BDC9FD1C3A}</a:tableStyleId>
              </a:tblPr>
              <a:tblGrid>
                <a:gridCol w="431006">
                  <a:extLst>
                    <a:ext uri="{9D8B030D-6E8A-4147-A177-3AD203B41FA5}">
                      <a16:colId xmlns:a16="http://schemas.microsoft.com/office/drawing/2014/main" xmlns="" val="3699851125"/>
                    </a:ext>
                  </a:extLst>
                </a:gridCol>
                <a:gridCol w="431006">
                  <a:extLst>
                    <a:ext uri="{9D8B030D-6E8A-4147-A177-3AD203B41FA5}">
                      <a16:colId xmlns:a16="http://schemas.microsoft.com/office/drawing/2014/main" xmlns="" val="3400103876"/>
                    </a:ext>
                  </a:extLst>
                </a:gridCol>
              </a:tblGrid>
              <a:tr h="370840">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24" name="Content Placeholder 3"/>
          <p:cNvGraphicFramePr>
            <a:graphicFrameLocks/>
          </p:cNvGraphicFramePr>
          <p:nvPr>
            <p:extLst>
              <p:ext uri="{D42A27DB-BD31-4B8C-83A1-F6EECF244321}">
                <p14:modId xmlns:p14="http://schemas.microsoft.com/office/powerpoint/2010/main" xmlns="" val="2052584917"/>
              </p:ext>
            </p:extLst>
          </p:nvPr>
        </p:nvGraphicFramePr>
        <p:xfrm>
          <a:off x="7666491" y="4143193"/>
          <a:ext cx="1344159" cy="370840"/>
        </p:xfrm>
        <a:graphic>
          <a:graphicData uri="http://schemas.openxmlformats.org/drawingml/2006/table">
            <a:tbl>
              <a:tblPr firstRow="1" bandRow="1">
                <a:tableStyleId>{5C22544A-7EE6-4342-B048-85BDC9FD1C3A}</a:tableStyleId>
              </a:tblPr>
              <a:tblGrid>
                <a:gridCol w="448053">
                  <a:extLst>
                    <a:ext uri="{9D8B030D-6E8A-4147-A177-3AD203B41FA5}">
                      <a16:colId xmlns:a16="http://schemas.microsoft.com/office/drawing/2014/main" xmlns="" val="3699851125"/>
                    </a:ext>
                  </a:extLst>
                </a:gridCol>
                <a:gridCol w="448053">
                  <a:extLst>
                    <a:ext uri="{9D8B030D-6E8A-4147-A177-3AD203B41FA5}">
                      <a16:colId xmlns:a16="http://schemas.microsoft.com/office/drawing/2014/main" xmlns="" val="3400103876"/>
                    </a:ext>
                  </a:extLst>
                </a:gridCol>
                <a:gridCol w="448053">
                  <a:extLst>
                    <a:ext uri="{9D8B030D-6E8A-4147-A177-3AD203B41FA5}">
                      <a16:colId xmlns:a16="http://schemas.microsoft.com/office/drawing/2014/main" xmlns="" val="1795196538"/>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25" name="Content Placeholder 3"/>
          <p:cNvGraphicFramePr>
            <a:graphicFrameLocks/>
          </p:cNvGraphicFramePr>
          <p:nvPr>
            <p:extLst>
              <p:ext uri="{D42A27DB-BD31-4B8C-83A1-F6EECF244321}">
                <p14:modId xmlns:p14="http://schemas.microsoft.com/office/powerpoint/2010/main" xmlns="" val="3705036822"/>
              </p:ext>
            </p:extLst>
          </p:nvPr>
        </p:nvGraphicFramePr>
        <p:xfrm>
          <a:off x="6614545" y="3433263"/>
          <a:ext cx="1021642" cy="370840"/>
        </p:xfrm>
        <a:graphic>
          <a:graphicData uri="http://schemas.openxmlformats.org/drawingml/2006/table">
            <a:tbl>
              <a:tblPr firstRow="1" bandRow="1">
                <a:tableStyleId>{5C22544A-7EE6-4342-B048-85BDC9FD1C3A}</a:tableStyleId>
              </a:tblPr>
              <a:tblGrid>
                <a:gridCol w="510821">
                  <a:extLst>
                    <a:ext uri="{9D8B030D-6E8A-4147-A177-3AD203B41FA5}">
                      <a16:colId xmlns:a16="http://schemas.microsoft.com/office/drawing/2014/main" xmlns="" val="3699851125"/>
                    </a:ext>
                  </a:extLst>
                </a:gridCol>
                <a:gridCol w="510821">
                  <a:extLst>
                    <a:ext uri="{9D8B030D-6E8A-4147-A177-3AD203B41FA5}">
                      <a16:colId xmlns:a16="http://schemas.microsoft.com/office/drawing/2014/main" xmlns="" val="4282861930"/>
                    </a:ext>
                  </a:extLst>
                </a:gridCol>
              </a:tblGrid>
              <a:tr h="370840">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26" name="Straight Arrow Connector 25"/>
          <p:cNvCxnSpPr>
            <a:stCxn id="25" idx="1"/>
            <a:endCxn id="19" idx="0"/>
          </p:cNvCxnSpPr>
          <p:nvPr/>
        </p:nvCxnSpPr>
        <p:spPr>
          <a:xfrm flipH="1">
            <a:off x="6126956" y="3618683"/>
            <a:ext cx="487589" cy="52451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25" idx="3"/>
            <a:endCxn id="24" idx="0"/>
          </p:cNvCxnSpPr>
          <p:nvPr/>
        </p:nvCxnSpPr>
        <p:spPr>
          <a:xfrm>
            <a:off x="7636187" y="3618683"/>
            <a:ext cx="702383" cy="52451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28" name="Content Placeholder 3"/>
          <p:cNvGraphicFramePr>
            <a:graphicFrameLocks/>
          </p:cNvGraphicFramePr>
          <p:nvPr>
            <p:extLst>
              <p:ext uri="{D42A27DB-BD31-4B8C-83A1-F6EECF244321}">
                <p14:modId xmlns:p14="http://schemas.microsoft.com/office/powerpoint/2010/main" xmlns="" val="1042615904"/>
              </p:ext>
            </p:extLst>
          </p:nvPr>
        </p:nvGraphicFramePr>
        <p:xfrm>
          <a:off x="6690165" y="4143193"/>
          <a:ext cx="862012" cy="370840"/>
        </p:xfrm>
        <a:graphic>
          <a:graphicData uri="http://schemas.openxmlformats.org/drawingml/2006/table">
            <a:tbl>
              <a:tblPr firstRow="1" bandRow="1">
                <a:tableStyleId>{5C22544A-7EE6-4342-B048-85BDC9FD1C3A}</a:tableStyleId>
              </a:tblPr>
              <a:tblGrid>
                <a:gridCol w="431006">
                  <a:extLst>
                    <a:ext uri="{9D8B030D-6E8A-4147-A177-3AD203B41FA5}">
                      <a16:colId xmlns:a16="http://schemas.microsoft.com/office/drawing/2014/main" xmlns="" val="3699851125"/>
                    </a:ext>
                  </a:extLst>
                </a:gridCol>
                <a:gridCol w="431006">
                  <a:extLst>
                    <a:ext uri="{9D8B030D-6E8A-4147-A177-3AD203B41FA5}">
                      <a16:colId xmlns:a16="http://schemas.microsoft.com/office/drawing/2014/main" xmlns="" val="3400103876"/>
                    </a:ext>
                  </a:extLst>
                </a:gridCol>
              </a:tblGrid>
              <a:tr h="370840">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29" name="Straight Arrow Connector 28"/>
          <p:cNvCxnSpPr>
            <a:stCxn id="25" idx="2"/>
            <a:endCxn id="28" idx="0"/>
          </p:cNvCxnSpPr>
          <p:nvPr/>
        </p:nvCxnSpPr>
        <p:spPr>
          <a:xfrm flipH="1">
            <a:off x="7121171" y="3804103"/>
            <a:ext cx="4195" cy="33909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38" name="Content Placeholder 2"/>
          <p:cNvSpPr txBox="1">
            <a:spLocks/>
          </p:cNvSpPr>
          <p:nvPr/>
        </p:nvSpPr>
        <p:spPr>
          <a:xfrm>
            <a:off x="648282" y="5378629"/>
            <a:ext cx="4744867" cy="631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buFont typeface="+mj-lt"/>
              <a:buAutoNum type="alphaLcParenR" startAt="8"/>
            </a:pPr>
            <a:r>
              <a:rPr lang="en-IN" dirty="0" smtClean="0"/>
              <a:t>Insert 5, 60, 19</a:t>
            </a:r>
          </a:p>
        </p:txBody>
      </p:sp>
      <p:graphicFrame>
        <p:nvGraphicFramePr>
          <p:cNvPr id="39" name="Content Placeholder 3"/>
          <p:cNvGraphicFramePr>
            <a:graphicFrameLocks/>
          </p:cNvGraphicFramePr>
          <p:nvPr>
            <p:extLst>
              <p:ext uri="{D42A27DB-BD31-4B8C-83A1-F6EECF244321}">
                <p14:modId xmlns:p14="http://schemas.microsoft.com/office/powerpoint/2010/main" xmlns="" val="89660925"/>
              </p:ext>
            </p:extLst>
          </p:nvPr>
        </p:nvGraphicFramePr>
        <p:xfrm>
          <a:off x="4191000" y="5773010"/>
          <a:ext cx="1708776"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xmlns="" val="3699851125"/>
                    </a:ext>
                  </a:extLst>
                </a:gridCol>
                <a:gridCol w="427194">
                  <a:extLst>
                    <a:ext uri="{9D8B030D-6E8A-4147-A177-3AD203B41FA5}">
                      <a16:colId xmlns:a16="http://schemas.microsoft.com/office/drawing/2014/main" xmlns="" val="3400103876"/>
                    </a:ext>
                  </a:extLst>
                </a:gridCol>
                <a:gridCol w="427194">
                  <a:extLst>
                    <a:ext uri="{9D8B030D-6E8A-4147-A177-3AD203B41FA5}">
                      <a16:colId xmlns:a16="http://schemas.microsoft.com/office/drawing/2014/main" xmlns="" val="2362056334"/>
                    </a:ext>
                  </a:extLst>
                </a:gridCol>
                <a:gridCol w="427194">
                  <a:extLst>
                    <a:ext uri="{9D8B030D-6E8A-4147-A177-3AD203B41FA5}">
                      <a16:colId xmlns:a16="http://schemas.microsoft.com/office/drawing/2014/main" xmlns="" val="186179767"/>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40" name="Content Placeholder 3"/>
          <p:cNvGraphicFramePr>
            <a:graphicFrameLocks/>
          </p:cNvGraphicFramePr>
          <p:nvPr>
            <p:extLst>
              <p:ext uri="{D42A27DB-BD31-4B8C-83A1-F6EECF244321}">
                <p14:modId xmlns:p14="http://schemas.microsoft.com/office/powerpoint/2010/main" xmlns="" val="681678500"/>
              </p:ext>
            </p:extLst>
          </p:nvPr>
        </p:nvGraphicFramePr>
        <p:xfrm>
          <a:off x="7063950" y="5773010"/>
          <a:ext cx="1660952"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xmlns="" val="3699851125"/>
                    </a:ext>
                  </a:extLst>
                </a:gridCol>
                <a:gridCol w="415238">
                  <a:extLst>
                    <a:ext uri="{9D8B030D-6E8A-4147-A177-3AD203B41FA5}">
                      <a16:colId xmlns:a16="http://schemas.microsoft.com/office/drawing/2014/main" xmlns="" val="3400103876"/>
                    </a:ext>
                  </a:extLst>
                </a:gridCol>
                <a:gridCol w="415238">
                  <a:extLst>
                    <a:ext uri="{9D8B030D-6E8A-4147-A177-3AD203B41FA5}">
                      <a16:colId xmlns:a16="http://schemas.microsoft.com/office/drawing/2014/main" xmlns="" val="1795196538"/>
                    </a:ext>
                  </a:extLst>
                </a:gridCol>
                <a:gridCol w="415238">
                  <a:extLst>
                    <a:ext uri="{9D8B030D-6E8A-4147-A177-3AD203B41FA5}">
                      <a16:colId xmlns:a16="http://schemas.microsoft.com/office/drawing/2014/main" xmlns="" val="402436063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41" name="Content Placeholder 3"/>
          <p:cNvGraphicFramePr>
            <a:graphicFrameLocks/>
          </p:cNvGraphicFramePr>
          <p:nvPr>
            <p:extLst>
              <p:ext uri="{D42A27DB-BD31-4B8C-83A1-F6EECF244321}">
                <p14:modId xmlns:p14="http://schemas.microsoft.com/office/powerpoint/2010/main" xmlns="" val="1796460199"/>
              </p:ext>
            </p:extLst>
          </p:nvPr>
        </p:nvGraphicFramePr>
        <p:xfrm>
          <a:off x="6012004" y="5063080"/>
          <a:ext cx="1021642" cy="370840"/>
        </p:xfrm>
        <a:graphic>
          <a:graphicData uri="http://schemas.openxmlformats.org/drawingml/2006/table">
            <a:tbl>
              <a:tblPr firstRow="1" bandRow="1">
                <a:tableStyleId>{5C22544A-7EE6-4342-B048-85BDC9FD1C3A}</a:tableStyleId>
              </a:tblPr>
              <a:tblGrid>
                <a:gridCol w="510821">
                  <a:extLst>
                    <a:ext uri="{9D8B030D-6E8A-4147-A177-3AD203B41FA5}">
                      <a16:colId xmlns:a16="http://schemas.microsoft.com/office/drawing/2014/main" xmlns="" val="3699851125"/>
                    </a:ext>
                  </a:extLst>
                </a:gridCol>
                <a:gridCol w="510821">
                  <a:extLst>
                    <a:ext uri="{9D8B030D-6E8A-4147-A177-3AD203B41FA5}">
                      <a16:colId xmlns:a16="http://schemas.microsoft.com/office/drawing/2014/main" xmlns="" val="4282861930"/>
                    </a:ext>
                  </a:extLst>
                </a:gridCol>
              </a:tblGrid>
              <a:tr h="370840">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42" name="Straight Arrow Connector 41"/>
          <p:cNvCxnSpPr>
            <a:stCxn id="41" idx="1"/>
            <a:endCxn id="39" idx="0"/>
          </p:cNvCxnSpPr>
          <p:nvPr/>
        </p:nvCxnSpPr>
        <p:spPr>
          <a:xfrm flipH="1">
            <a:off x="5045388" y="5248500"/>
            <a:ext cx="966616" cy="52451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41" idx="3"/>
            <a:endCxn id="40" idx="0"/>
          </p:cNvCxnSpPr>
          <p:nvPr/>
        </p:nvCxnSpPr>
        <p:spPr>
          <a:xfrm>
            <a:off x="7033646" y="5248500"/>
            <a:ext cx="860780" cy="52451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4" name="Content Placeholder 3"/>
          <p:cNvGraphicFramePr>
            <a:graphicFrameLocks/>
          </p:cNvGraphicFramePr>
          <p:nvPr>
            <p:extLst>
              <p:ext uri="{D42A27DB-BD31-4B8C-83A1-F6EECF244321}">
                <p14:modId xmlns:p14="http://schemas.microsoft.com/office/powerpoint/2010/main" xmlns="" val="453453590"/>
              </p:ext>
            </p:extLst>
          </p:nvPr>
        </p:nvGraphicFramePr>
        <p:xfrm>
          <a:off x="6087624" y="5773010"/>
          <a:ext cx="862012" cy="370840"/>
        </p:xfrm>
        <a:graphic>
          <a:graphicData uri="http://schemas.openxmlformats.org/drawingml/2006/table">
            <a:tbl>
              <a:tblPr firstRow="1" bandRow="1">
                <a:tableStyleId>{5C22544A-7EE6-4342-B048-85BDC9FD1C3A}</a:tableStyleId>
              </a:tblPr>
              <a:tblGrid>
                <a:gridCol w="431006">
                  <a:extLst>
                    <a:ext uri="{9D8B030D-6E8A-4147-A177-3AD203B41FA5}">
                      <a16:colId xmlns:a16="http://schemas.microsoft.com/office/drawing/2014/main" xmlns="" val="3699851125"/>
                    </a:ext>
                  </a:extLst>
                </a:gridCol>
                <a:gridCol w="431006">
                  <a:extLst>
                    <a:ext uri="{9D8B030D-6E8A-4147-A177-3AD203B41FA5}">
                      <a16:colId xmlns:a16="http://schemas.microsoft.com/office/drawing/2014/main" xmlns="" val="3400103876"/>
                    </a:ext>
                  </a:extLst>
                </a:gridCol>
              </a:tblGrid>
              <a:tr h="370840">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45" name="Straight Arrow Connector 44"/>
          <p:cNvCxnSpPr>
            <a:stCxn id="41" idx="2"/>
            <a:endCxn id="44" idx="0"/>
          </p:cNvCxnSpPr>
          <p:nvPr/>
        </p:nvCxnSpPr>
        <p:spPr>
          <a:xfrm flipH="1">
            <a:off x="6518630" y="5433920"/>
            <a:ext cx="4195" cy="33909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949358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a:bodyPr>
          <a:lstStyle/>
          <a:p>
            <a:r>
              <a:rPr lang="en-IN" dirty="0"/>
              <a:t>B Trees → INSERTION → </a:t>
            </a:r>
            <a:r>
              <a:rPr lang="en-IN" dirty="0" smtClean="0"/>
              <a:t>Example </a:t>
            </a:r>
            <a:r>
              <a:rPr lang="en-IN" sz="2000" dirty="0" smtClean="0"/>
              <a:t>(5/7</a:t>
            </a:r>
            <a:r>
              <a:rPr lang="en-IN" sz="2000" dirty="0"/>
              <a:t>)</a:t>
            </a:r>
            <a:endParaRPr lang="en-IN" dirty="0"/>
          </a:p>
        </p:txBody>
      </p:sp>
      <p:sp>
        <p:nvSpPr>
          <p:cNvPr id="3" name="Content Placeholder 2"/>
          <p:cNvSpPr>
            <a:spLocks noGrp="1"/>
          </p:cNvSpPr>
          <p:nvPr>
            <p:ph idx="1"/>
          </p:nvPr>
        </p:nvSpPr>
        <p:spPr>
          <a:xfrm>
            <a:off x="120608" y="3098977"/>
            <a:ext cx="4066198" cy="1526449"/>
          </a:xfrm>
        </p:spPr>
        <p:txBody>
          <a:bodyPr>
            <a:normAutofit fontScale="92500" lnSpcReduction="20000"/>
          </a:bodyPr>
          <a:lstStyle/>
          <a:p>
            <a:pPr marL="514350" indent="-514350" algn="just">
              <a:buFont typeface="+mj-lt"/>
              <a:buAutoNum type="alphaLcParenR" startAt="9"/>
            </a:pPr>
            <a:r>
              <a:rPr lang="en-IN" dirty="0" smtClean="0"/>
              <a:t>Insert 12</a:t>
            </a:r>
          </a:p>
          <a:p>
            <a:pPr marL="0" indent="0" algn="just">
              <a:buNone/>
            </a:pPr>
            <a:r>
              <a:rPr lang="en-IN" sz="2000" i="1" dirty="0" smtClean="0"/>
              <a:t>The node [5,10,15,19] will become overfull [5,10,12,15,19] so splitting is done and the median key 12 goes to the parent node.</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16</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rPr>
              <a:t>To Insert (in order 5): 10, 40, 30, 35, 20, 15, 50, 28, 25, 5, 60, 19, </a:t>
            </a:r>
            <a:r>
              <a:rPr lang="en-IN" sz="2000" b="1" dirty="0" smtClean="0">
                <a:solidFill>
                  <a:schemeClr val="tx1"/>
                </a:solidFill>
              </a:rPr>
              <a:t>12, 38, </a:t>
            </a:r>
            <a:r>
              <a:rPr lang="en-IN" sz="2000" dirty="0" smtClean="0">
                <a:solidFill>
                  <a:schemeClr val="tx1"/>
                </a:solidFill>
              </a:rPr>
              <a:t>27, 90, 45, 48</a:t>
            </a:r>
            <a:endParaRPr lang="en-IN" sz="2000" dirty="0">
              <a:solidFill>
                <a:schemeClr val="tx1"/>
              </a:solidFill>
            </a:endParaRPr>
          </a:p>
        </p:txBody>
      </p:sp>
      <p:sp>
        <p:nvSpPr>
          <p:cNvPr id="17" name="TextBox 16"/>
          <p:cNvSpPr txBox="1"/>
          <p:nvPr/>
        </p:nvSpPr>
        <p:spPr>
          <a:xfrm>
            <a:off x="5983231" y="2142522"/>
            <a:ext cx="2100829" cy="400110"/>
          </a:xfrm>
          <a:prstGeom prst="rect">
            <a:avLst/>
          </a:prstGeom>
          <a:noFill/>
        </p:spPr>
        <p:txBody>
          <a:bodyPr wrap="square" rtlCol="0">
            <a:spAutoFit/>
          </a:bodyPr>
          <a:lstStyle/>
          <a:p>
            <a:r>
              <a:rPr lang="en-IN" sz="2000" i="1" dirty="0" smtClean="0"/>
              <a:t>← Previous Status</a:t>
            </a:r>
            <a:endParaRPr lang="en-IN" sz="2000" i="1" dirty="0"/>
          </a:p>
        </p:txBody>
      </p:sp>
      <p:graphicFrame>
        <p:nvGraphicFramePr>
          <p:cNvPr id="30" name="Content Placeholder 3"/>
          <p:cNvGraphicFramePr>
            <a:graphicFrameLocks/>
          </p:cNvGraphicFramePr>
          <p:nvPr>
            <p:extLst>
              <p:ext uri="{D42A27DB-BD31-4B8C-83A1-F6EECF244321}">
                <p14:modId xmlns:p14="http://schemas.microsoft.com/office/powerpoint/2010/main" xmlns="" val="4216926270"/>
              </p:ext>
            </p:extLst>
          </p:nvPr>
        </p:nvGraphicFramePr>
        <p:xfrm>
          <a:off x="1162048" y="2361835"/>
          <a:ext cx="1708776"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xmlns="" val="3699851125"/>
                    </a:ext>
                  </a:extLst>
                </a:gridCol>
                <a:gridCol w="427194">
                  <a:extLst>
                    <a:ext uri="{9D8B030D-6E8A-4147-A177-3AD203B41FA5}">
                      <a16:colId xmlns:a16="http://schemas.microsoft.com/office/drawing/2014/main" xmlns="" val="3400103876"/>
                    </a:ext>
                  </a:extLst>
                </a:gridCol>
                <a:gridCol w="427194">
                  <a:extLst>
                    <a:ext uri="{9D8B030D-6E8A-4147-A177-3AD203B41FA5}">
                      <a16:colId xmlns:a16="http://schemas.microsoft.com/office/drawing/2014/main" xmlns="" val="2362056334"/>
                    </a:ext>
                  </a:extLst>
                </a:gridCol>
                <a:gridCol w="427194">
                  <a:extLst>
                    <a:ext uri="{9D8B030D-6E8A-4147-A177-3AD203B41FA5}">
                      <a16:colId xmlns:a16="http://schemas.microsoft.com/office/drawing/2014/main" xmlns="" val="186179767"/>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31" name="Content Placeholder 3"/>
          <p:cNvGraphicFramePr>
            <a:graphicFrameLocks/>
          </p:cNvGraphicFramePr>
          <p:nvPr>
            <p:extLst>
              <p:ext uri="{D42A27DB-BD31-4B8C-83A1-F6EECF244321}">
                <p14:modId xmlns:p14="http://schemas.microsoft.com/office/powerpoint/2010/main" xmlns="" val="1408217359"/>
              </p:ext>
            </p:extLst>
          </p:nvPr>
        </p:nvGraphicFramePr>
        <p:xfrm>
          <a:off x="4034998" y="2361835"/>
          <a:ext cx="1660952"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xmlns="" val="3699851125"/>
                    </a:ext>
                  </a:extLst>
                </a:gridCol>
                <a:gridCol w="415238">
                  <a:extLst>
                    <a:ext uri="{9D8B030D-6E8A-4147-A177-3AD203B41FA5}">
                      <a16:colId xmlns:a16="http://schemas.microsoft.com/office/drawing/2014/main" xmlns="" val="3400103876"/>
                    </a:ext>
                  </a:extLst>
                </a:gridCol>
                <a:gridCol w="415238">
                  <a:extLst>
                    <a:ext uri="{9D8B030D-6E8A-4147-A177-3AD203B41FA5}">
                      <a16:colId xmlns:a16="http://schemas.microsoft.com/office/drawing/2014/main" xmlns="" val="1795196538"/>
                    </a:ext>
                  </a:extLst>
                </a:gridCol>
                <a:gridCol w="415238">
                  <a:extLst>
                    <a:ext uri="{9D8B030D-6E8A-4147-A177-3AD203B41FA5}">
                      <a16:colId xmlns:a16="http://schemas.microsoft.com/office/drawing/2014/main" xmlns="" val="402436063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32" name="Content Placeholder 3"/>
          <p:cNvGraphicFramePr>
            <a:graphicFrameLocks/>
          </p:cNvGraphicFramePr>
          <p:nvPr>
            <p:extLst>
              <p:ext uri="{D42A27DB-BD31-4B8C-83A1-F6EECF244321}">
                <p14:modId xmlns:p14="http://schemas.microsoft.com/office/powerpoint/2010/main" xmlns="" val="2299644130"/>
              </p:ext>
            </p:extLst>
          </p:nvPr>
        </p:nvGraphicFramePr>
        <p:xfrm>
          <a:off x="2983052" y="1794780"/>
          <a:ext cx="1021642" cy="370840"/>
        </p:xfrm>
        <a:graphic>
          <a:graphicData uri="http://schemas.openxmlformats.org/drawingml/2006/table">
            <a:tbl>
              <a:tblPr firstRow="1" bandRow="1">
                <a:tableStyleId>{5C22544A-7EE6-4342-B048-85BDC9FD1C3A}</a:tableStyleId>
              </a:tblPr>
              <a:tblGrid>
                <a:gridCol w="510821">
                  <a:extLst>
                    <a:ext uri="{9D8B030D-6E8A-4147-A177-3AD203B41FA5}">
                      <a16:colId xmlns:a16="http://schemas.microsoft.com/office/drawing/2014/main" xmlns="" val="3699851125"/>
                    </a:ext>
                  </a:extLst>
                </a:gridCol>
                <a:gridCol w="510821">
                  <a:extLst>
                    <a:ext uri="{9D8B030D-6E8A-4147-A177-3AD203B41FA5}">
                      <a16:colId xmlns:a16="http://schemas.microsoft.com/office/drawing/2014/main" xmlns="" val="4282861930"/>
                    </a:ext>
                  </a:extLst>
                </a:gridCol>
              </a:tblGrid>
              <a:tr h="370840">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33" name="Straight Arrow Connector 32"/>
          <p:cNvCxnSpPr>
            <a:stCxn id="32" idx="1"/>
            <a:endCxn id="30" idx="0"/>
          </p:cNvCxnSpPr>
          <p:nvPr/>
        </p:nvCxnSpPr>
        <p:spPr>
          <a:xfrm flipH="1">
            <a:off x="2016436" y="1980200"/>
            <a:ext cx="966616" cy="38163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32" idx="3"/>
            <a:endCxn id="31" idx="0"/>
          </p:cNvCxnSpPr>
          <p:nvPr/>
        </p:nvCxnSpPr>
        <p:spPr>
          <a:xfrm>
            <a:off x="4004694" y="1980200"/>
            <a:ext cx="860780" cy="38163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35" name="Content Placeholder 3"/>
          <p:cNvGraphicFramePr>
            <a:graphicFrameLocks/>
          </p:cNvGraphicFramePr>
          <p:nvPr>
            <p:extLst>
              <p:ext uri="{D42A27DB-BD31-4B8C-83A1-F6EECF244321}">
                <p14:modId xmlns:p14="http://schemas.microsoft.com/office/powerpoint/2010/main" xmlns="" val="2395884400"/>
              </p:ext>
            </p:extLst>
          </p:nvPr>
        </p:nvGraphicFramePr>
        <p:xfrm>
          <a:off x="3058672" y="2361835"/>
          <a:ext cx="862012" cy="370840"/>
        </p:xfrm>
        <a:graphic>
          <a:graphicData uri="http://schemas.openxmlformats.org/drawingml/2006/table">
            <a:tbl>
              <a:tblPr firstRow="1" bandRow="1">
                <a:tableStyleId>{5C22544A-7EE6-4342-B048-85BDC9FD1C3A}</a:tableStyleId>
              </a:tblPr>
              <a:tblGrid>
                <a:gridCol w="431006">
                  <a:extLst>
                    <a:ext uri="{9D8B030D-6E8A-4147-A177-3AD203B41FA5}">
                      <a16:colId xmlns:a16="http://schemas.microsoft.com/office/drawing/2014/main" xmlns="" val="3699851125"/>
                    </a:ext>
                  </a:extLst>
                </a:gridCol>
                <a:gridCol w="431006">
                  <a:extLst>
                    <a:ext uri="{9D8B030D-6E8A-4147-A177-3AD203B41FA5}">
                      <a16:colId xmlns:a16="http://schemas.microsoft.com/office/drawing/2014/main" xmlns="" val="3400103876"/>
                    </a:ext>
                  </a:extLst>
                </a:gridCol>
              </a:tblGrid>
              <a:tr h="370840">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36" name="Straight Arrow Connector 35"/>
          <p:cNvCxnSpPr>
            <a:stCxn id="32" idx="2"/>
            <a:endCxn id="35" idx="0"/>
          </p:cNvCxnSpPr>
          <p:nvPr/>
        </p:nvCxnSpPr>
        <p:spPr>
          <a:xfrm flipH="1">
            <a:off x="3489678" y="2165620"/>
            <a:ext cx="4195" cy="19621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37" name="Content Placeholder 3"/>
          <p:cNvGraphicFramePr>
            <a:graphicFrameLocks/>
          </p:cNvGraphicFramePr>
          <p:nvPr>
            <p:extLst>
              <p:ext uri="{D42A27DB-BD31-4B8C-83A1-F6EECF244321}">
                <p14:modId xmlns:p14="http://schemas.microsoft.com/office/powerpoint/2010/main" xmlns="" val="2320759762"/>
              </p:ext>
            </p:extLst>
          </p:nvPr>
        </p:nvGraphicFramePr>
        <p:xfrm>
          <a:off x="4396049" y="404775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xmlns="" val="3699851125"/>
                    </a:ext>
                  </a:extLst>
                </a:gridCol>
                <a:gridCol w="427194">
                  <a:extLst>
                    <a:ext uri="{9D8B030D-6E8A-4147-A177-3AD203B41FA5}">
                      <a16:colId xmlns:a16="http://schemas.microsoft.com/office/drawing/2014/main" xmlns=""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46" name="Content Placeholder 3"/>
          <p:cNvGraphicFramePr>
            <a:graphicFrameLocks/>
          </p:cNvGraphicFramePr>
          <p:nvPr>
            <p:extLst>
              <p:ext uri="{D42A27DB-BD31-4B8C-83A1-F6EECF244321}">
                <p14:modId xmlns:p14="http://schemas.microsoft.com/office/powerpoint/2010/main" xmlns="" val="659654038"/>
              </p:ext>
            </p:extLst>
          </p:nvPr>
        </p:nvGraphicFramePr>
        <p:xfrm>
          <a:off x="7325040" y="4047759"/>
          <a:ext cx="1660952"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xmlns="" val="3699851125"/>
                    </a:ext>
                  </a:extLst>
                </a:gridCol>
                <a:gridCol w="415238">
                  <a:extLst>
                    <a:ext uri="{9D8B030D-6E8A-4147-A177-3AD203B41FA5}">
                      <a16:colId xmlns:a16="http://schemas.microsoft.com/office/drawing/2014/main" xmlns="" val="3400103876"/>
                    </a:ext>
                  </a:extLst>
                </a:gridCol>
                <a:gridCol w="415238">
                  <a:extLst>
                    <a:ext uri="{9D8B030D-6E8A-4147-A177-3AD203B41FA5}">
                      <a16:colId xmlns:a16="http://schemas.microsoft.com/office/drawing/2014/main" xmlns="" val="1795196538"/>
                    </a:ext>
                  </a:extLst>
                </a:gridCol>
                <a:gridCol w="415238">
                  <a:extLst>
                    <a:ext uri="{9D8B030D-6E8A-4147-A177-3AD203B41FA5}">
                      <a16:colId xmlns:a16="http://schemas.microsoft.com/office/drawing/2014/main" xmlns="" val="402436063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47" name="Content Placeholder 3"/>
          <p:cNvGraphicFramePr>
            <a:graphicFrameLocks/>
          </p:cNvGraphicFramePr>
          <p:nvPr>
            <p:extLst>
              <p:ext uri="{D42A27DB-BD31-4B8C-83A1-F6EECF244321}">
                <p14:modId xmlns:p14="http://schemas.microsoft.com/office/powerpoint/2010/main" xmlns="" val="2159255409"/>
              </p:ext>
            </p:extLst>
          </p:nvPr>
        </p:nvGraphicFramePr>
        <p:xfrm>
          <a:off x="6053396" y="3339306"/>
          <a:ext cx="1452648" cy="370840"/>
        </p:xfrm>
        <a:graphic>
          <a:graphicData uri="http://schemas.openxmlformats.org/drawingml/2006/table">
            <a:tbl>
              <a:tblPr firstRow="1" bandRow="1">
                <a:tableStyleId>{5C22544A-7EE6-4342-B048-85BDC9FD1C3A}</a:tableStyleId>
              </a:tblPr>
              <a:tblGrid>
                <a:gridCol w="484216">
                  <a:extLst>
                    <a:ext uri="{9D8B030D-6E8A-4147-A177-3AD203B41FA5}">
                      <a16:colId xmlns:a16="http://schemas.microsoft.com/office/drawing/2014/main" xmlns="" val="3699851125"/>
                    </a:ext>
                  </a:extLst>
                </a:gridCol>
                <a:gridCol w="484216">
                  <a:extLst>
                    <a:ext uri="{9D8B030D-6E8A-4147-A177-3AD203B41FA5}">
                      <a16:colId xmlns:a16="http://schemas.microsoft.com/office/drawing/2014/main" xmlns="" val="4282861930"/>
                    </a:ext>
                  </a:extLst>
                </a:gridCol>
                <a:gridCol w="484216">
                  <a:extLst>
                    <a:ext uri="{9D8B030D-6E8A-4147-A177-3AD203B41FA5}">
                      <a16:colId xmlns:a16="http://schemas.microsoft.com/office/drawing/2014/main" xmlns="" val="3877299056"/>
                    </a:ext>
                  </a:extLst>
                </a:gridCol>
              </a:tblGrid>
              <a:tr h="370840">
                <a:tc>
                  <a:txBody>
                    <a:bodyPr/>
                    <a:lstStyle/>
                    <a:p>
                      <a:r>
                        <a:rPr lang="en-IN" dirty="0" smtClean="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48" name="Straight Arrow Connector 47"/>
          <p:cNvCxnSpPr>
            <a:stCxn id="47" idx="1"/>
            <a:endCxn id="37" idx="0"/>
          </p:cNvCxnSpPr>
          <p:nvPr/>
        </p:nvCxnSpPr>
        <p:spPr>
          <a:xfrm flipH="1">
            <a:off x="4823243" y="3524726"/>
            <a:ext cx="1230153" cy="52303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47" idx="3"/>
            <a:endCxn id="46" idx="0"/>
          </p:cNvCxnSpPr>
          <p:nvPr/>
        </p:nvCxnSpPr>
        <p:spPr>
          <a:xfrm>
            <a:off x="7506044" y="3524726"/>
            <a:ext cx="649472" cy="52303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0" name="Content Placeholder 3"/>
          <p:cNvGraphicFramePr>
            <a:graphicFrameLocks/>
          </p:cNvGraphicFramePr>
          <p:nvPr>
            <p:extLst>
              <p:ext uri="{D42A27DB-BD31-4B8C-83A1-F6EECF244321}">
                <p14:modId xmlns:p14="http://schemas.microsoft.com/office/powerpoint/2010/main" xmlns="" val="2656219663"/>
              </p:ext>
            </p:extLst>
          </p:nvPr>
        </p:nvGraphicFramePr>
        <p:xfrm>
          <a:off x="6348714" y="4047759"/>
          <a:ext cx="862012" cy="370840"/>
        </p:xfrm>
        <a:graphic>
          <a:graphicData uri="http://schemas.openxmlformats.org/drawingml/2006/table">
            <a:tbl>
              <a:tblPr firstRow="1" bandRow="1">
                <a:tableStyleId>{5C22544A-7EE6-4342-B048-85BDC9FD1C3A}</a:tableStyleId>
              </a:tblPr>
              <a:tblGrid>
                <a:gridCol w="431006">
                  <a:extLst>
                    <a:ext uri="{9D8B030D-6E8A-4147-A177-3AD203B41FA5}">
                      <a16:colId xmlns:a16="http://schemas.microsoft.com/office/drawing/2014/main" xmlns="" val="3699851125"/>
                    </a:ext>
                  </a:extLst>
                </a:gridCol>
                <a:gridCol w="431006">
                  <a:extLst>
                    <a:ext uri="{9D8B030D-6E8A-4147-A177-3AD203B41FA5}">
                      <a16:colId xmlns:a16="http://schemas.microsoft.com/office/drawing/2014/main" xmlns="" val="3400103876"/>
                    </a:ext>
                  </a:extLst>
                </a:gridCol>
              </a:tblGrid>
              <a:tr h="370840">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51" name="Straight Arrow Connector 50"/>
          <p:cNvCxnSpPr>
            <a:endCxn id="50" idx="0"/>
          </p:cNvCxnSpPr>
          <p:nvPr/>
        </p:nvCxnSpPr>
        <p:spPr>
          <a:xfrm flipH="1">
            <a:off x="6779720" y="3710146"/>
            <a:ext cx="246401" cy="33761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2" name="Content Placeholder 3"/>
          <p:cNvGraphicFramePr>
            <a:graphicFrameLocks/>
          </p:cNvGraphicFramePr>
          <p:nvPr>
            <p:extLst>
              <p:ext uri="{D42A27DB-BD31-4B8C-83A1-F6EECF244321}">
                <p14:modId xmlns:p14="http://schemas.microsoft.com/office/powerpoint/2010/main" xmlns="" val="2420330640"/>
              </p:ext>
            </p:extLst>
          </p:nvPr>
        </p:nvGraphicFramePr>
        <p:xfrm>
          <a:off x="5376201" y="404775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xmlns="" val="3699851125"/>
                    </a:ext>
                  </a:extLst>
                </a:gridCol>
                <a:gridCol w="427194">
                  <a:extLst>
                    <a:ext uri="{9D8B030D-6E8A-4147-A177-3AD203B41FA5}">
                      <a16:colId xmlns:a16="http://schemas.microsoft.com/office/drawing/2014/main" xmlns="" val="3400103876"/>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53" name="Straight Arrow Connector 52"/>
          <p:cNvCxnSpPr>
            <a:endCxn id="52" idx="0"/>
          </p:cNvCxnSpPr>
          <p:nvPr/>
        </p:nvCxnSpPr>
        <p:spPr>
          <a:xfrm flipH="1">
            <a:off x="5803395" y="3693533"/>
            <a:ext cx="729924" cy="35422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54" name="Content Placeholder 2"/>
          <p:cNvSpPr txBox="1">
            <a:spLocks/>
          </p:cNvSpPr>
          <p:nvPr/>
        </p:nvSpPr>
        <p:spPr>
          <a:xfrm>
            <a:off x="120608" y="4795558"/>
            <a:ext cx="4066198" cy="15264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buFont typeface="+mj-lt"/>
              <a:buAutoNum type="alphaLcParenR" startAt="10"/>
            </a:pPr>
            <a:r>
              <a:rPr lang="en-IN" dirty="0" smtClean="0"/>
              <a:t>Insert 38</a:t>
            </a:r>
          </a:p>
          <a:p>
            <a:pPr marL="0" indent="0" algn="just">
              <a:buFont typeface="Arial" panose="020B0604020202020204" pitchFamily="34" charset="0"/>
              <a:buNone/>
            </a:pPr>
            <a:r>
              <a:rPr lang="en-IN" sz="2000" i="1" dirty="0" smtClean="0"/>
              <a:t>The node [35,40,50,60] will become overfull [35,38,40,50,60] so splitting is done and the median key 40 goes to the parent node.</a:t>
            </a:r>
          </a:p>
        </p:txBody>
      </p:sp>
      <p:graphicFrame>
        <p:nvGraphicFramePr>
          <p:cNvPr id="55" name="Content Placeholder 3"/>
          <p:cNvGraphicFramePr>
            <a:graphicFrameLocks/>
          </p:cNvGraphicFramePr>
          <p:nvPr>
            <p:extLst>
              <p:ext uri="{D42A27DB-BD31-4B8C-83A1-F6EECF244321}">
                <p14:modId xmlns:p14="http://schemas.microsoft.com/office/powerpoint/2010/main" xmlns="" val="1337679833"/>
              </p:ext>
            </p:extLst>
          </p:nvPr>
        </p:nvGraphicFramePr>
        <p:xfrm>
          <a:off x="4325884" y="5776980"/>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xmlns="" val="3699851125"/>
                    </a:ext>
                  </a:extLst>
                </a:gridCol>
                <a:gridCol w="427194">
                  <a:extLst>
                    <a:ext uri="{9D8B030D-6E8A-4147-A177-3AD203B41FA5}">
                      <a16:colId xmlns:a16="http://schemas.microsoft.com/office/drawing/2014/main" xmlns=""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56" name="Content Placeholder 3"/>
          <p:cNvGraphicFramePr>
            <a:graphicFrameLocks/>
          </p:cNvGraphicFramePr>
          <p:nvPr>
            <p:extLst>
              <p:ext uri="{D42A27DB-BD31-4B8C-83A1-F6EECF244321}">
                <p14:modId xmlns:p14="http://schemas.microsoft.com/office/powerpoint/2010/main" xmlns="" val="3630873862"/>
              </p:ext>
            </p:extLst>
          </p:nvPr>
        </p:nvGraphicFramePr>
        <p:xfrm>
          <a:off x="7254875" y="5776980"/>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xmlns="" val="3699851125"/>
                    </a:ext>
                  </a:extLst>
                </a:gridCol>
                <a:gridCol w="415238">
                  <a:extLst>
                    <a:ext uri="{9D8B030D-6E8A-4147-A177-3AD203B41FA5}">
                      <a16:colId xmlns:a16="http://schemas.microsoft.com/office/drawing/2014/main" xmlns=""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57" name="Content Placeholder 3"/>
          <p:cNvGraphicFramePr>
            <a:graphicFrameLocks/>
          </p:cNvGraphicFramePr>
          <p:nvPr>
            <p:extLst>
              <p:ext uri="{D42A27DB-BD31-4B8C-83A1-F6EECF244321}">
                <p14:modId xmlns:p14="http://schemas.microsoft.com/office/powerpoint/2010/main" xmlns="" val="3198572153"/>
              </p:ext>
            </p:extLst>
          </p:nvPr>
        </p:nvGraphicFramePr>
        <p:xfrm>
          <a:off x="5983231" y="5068527"/>
          <a:ext cx="1814568"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gridCol w="453642">
                  <a:extLst>
                    <a:ext uri="{9D8B030D-6E8A-4147-A177-3AD203B41FA5}">
                      <a16:colId xmlns:a16="http://schemas.microsoft.com/office/drawing/2014/main" xmlns="" val="4282861930"/>
                    </a:ext>
                  </a:extLst>
                </a:gridCol>
                <a:gridCol w="453642">
                  <a:extLst>
                    <a:ext uri="{9D8B030D-6E8A-4147-A177-3AD203B41FA5}">
                      <a16:colId xmlns:a16="http://schemas.microsoft.com/office/drawing/2014/main" xmlns="" val="3877299056"/>
                    </a:ext>
                  </a:extLst>
                </a:gridCol>
                <a:gridCol w="453642">
                  <a:extLst>
                    <a:ext uri="{9D8B030D-6E8A-4147-A177-3AD203B41FA5}">
                      <a16:colId xmlns:a16="http://schemas.microsoft.com/office/drawing/2014/main" xmlns="" val="2702003203"/>
                    </a:ext>
                  </a:extLst>
                </a:gridCol>
              </a:tblGrid>
              <a:tr h="370840">
                <a:tc>
                  <a:txBody>
                    <a:bodyPr/>
                    <a:lstStyle/>
                    <a:p>
                      <a:r>
                        <a:rPr lang="en-IN" dirty="0" smtClean="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58" name="Straight Arrow Connector 57"/>
          <p:cNvCxnSpPr>
            <a:stCxn id="57" idx="1"/>
            <a:endCxn id="55" idx="0"/>
          </p:cNvCxnSpPr>
          <p:nvPr/>
        </p:nvCxnSpPr>
        <p:spPr>
          <a:xfrm flipH="1">
            <a:off x="4753078" y="5253947"/>
            <a:ext cx="1230153" cy="52303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56" idx="0"/>
          </p:cNvCxnSpPr>
          <p:nvPr/>
        </p:nvCxnSpPr>
        <p:spPr>
          <a:xfrm>
            <a:off x="7325040" y="5435214"/>
            <a:ext cx="345073" cy="34176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0" name="Content Placeholder 3"/>
          <p:cNvGraphicFramePr>
            <a:graphicFrameLocks/>
          </p:cNvGraphicFramePr>
          <p:nvPr>
            <p:extLst>
              <p:ext uri="{D42A27DB-BD31-4B8C-83A1-F6EECF244321}">
                <p14:modId xmlns:p14="http://schemas.microsoft.com/office/powerpoint/2010/main" xmlns="" val="423213895"/>
              </p:ext>
            </p:extLst>
          </p:nvPr>
        </p:nvGraphicFramePr>
        <p:xfrm>
          <a:off x="6278549" y="5776980"/>
          <a:ext cx="862012" cy="370840"/>
        </p:xfrm>
        <a:graphic>
          <a:graphicData uri="http://schemas.openxmlformats.org/drawingml/2006/table">
            <a:tbl>
              <a:tblPr firstRow="1" bandRow="1">
                <a:tableStyleId>{5C22544A-7EE6-4342-B048-85BDC9FD1C3A}</a:tableStyleId>
              </a:tblPr>
              <a:tblGrid>
                <a:gridCol w="431006">
                  <a:extLst>
                    <a:ext uri="{9D8B030D-6E8A-4147-A177-3AD203B41FA5}">
                      <a16:colId xmlns:a16="http://schemas.microsoft.com/office/drawing/2014/main" xmlns="" val="3699851125"/>
                    </a:ext>
                  </a:extLst>
                </a:gridCol>
                <a:gridCol w="431006">
                  <a:extLst>
                    <a:ext uri="{9D8B030D-6E8A-4147-A177-3AD203B41FA5}">
                      <a16:colId xmlns:a16="http://schemas.microsoft.com/office/drawing/2014/main" xmlns="" val="3400103876"/>
                    </a:ext>
                  </a:extLst>
                </a:gridCol>
              </a:tblGrid>
              <a:tr h="370840">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61" name="Straight Arrow Connector 60"/>
          <p:cNvCxnSpPr>
            <a:stCxn id="57" idx="2"/>
            <a:endCxn id="60" idx="0"/>
          </p:cNvCxnSpPr>
          <p:nvPr/>
        </p:nvCxnSpPr>
        <p:spPr>
          <a:xfrm flipH="1">
            <a:off x="6709555" y="5439367"/>
            <a:ext cx="180960" cy="33761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2" name="Content Placeholder 3"/>
          <p:cNvGraphicFramePr>
            <a:graphicFrameLocks/>
          </p:cNvGraphicFramePr>
          <p:nvPr>
            <p:extLst>
              <p:ext uri="{D42A27DB-BD31-4B8C-83A1-F6EECF244321}">
                <p14:modId xmlns:p14="http://schemas.microsoft.com/office/powerpoint/2010/main" xmlns="" val="1694746079"/>
              </p:ext>
            </p:extLst>
          </p:nvPr>
        </p:nvGraphicFramePr>
        <p:xfrm>
          <a:off x="5306036" y="5776980"/>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xmlns="" val="3699851125"/>
                    </a:ext>
                  </a:extLst>
                </a:gridCol>
                <a:gridCol w="427194">
                  <a:extLst>
                    <a:ext uri="{9D8B030D-6E8A-4147-A177-3AD203B41FA5}">
                      <a16:colId xmlns:a16="http://schemas.microsoft.com/office/drawing/2014/main" xmlns="" val="3400103876"/>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63" name="Straight Arrow Connector 62"/>
          <p:cNvCxnSpPr>
            <a:endCxn id="62" idx="0"/>
          </p:cNvCxnSpPr>
          <p:nvPr/>
        </p:nvCxnSpPr>
        <p:spPr>
          <a:xfrm flipH="1">
            <a:off x="5733230" y="5435214"/>
            <a:ext cx="688773" cy="34176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6" name="Content Placeholder 3"/>
          <p:cNvGraphicFramePr>
            <a:graphicFrameLocks/>
          </p:cNvGraphicFramePr>
          <p:nvPr>
            <p:extLst>
              <p:ext uri="{D42A27DB-BD31-4B8C-83A1-F6EECF244321}">
                <p14:modId xmlns:p14="http://schemas.microsoft.com/office/powerpoint/2010/main" xmlns="" val="3791015549"/>
              </p:ext>
            </p:extLst>
          </p:nvPr>
        </p:nvGraphicFramePr>
        <p:xfrm>
          <a:off x="8199665" y="5776980"/>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xmlns="" val="3699851125"/>
                    </a:ext>
                  </a:extLst>
                </a:gridCol>
                <a:gridCol w="415238">
                  <a:extLst>
                    <a:ext uri="{9D8B030D-6E8A-4147-A177-3AD203B41FA5}">
                      <a16:colId xmlns:a16="http://schemas.microsoft.com/office/drawing/2014/main" xmlns="" val="3400103876"/>
                    </a:ext>
                  </a:extLst>
                </a:gridCol>
              </a:tblGrid>
              <a:tr h="370840">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71" name="Straight Arrow Connector 70"/>
          <p:cNvCxnSpPr>
            <a:stCxn id="57" idx="3"/>
          </p:cNvCxnSpPr>
          <p:nvPr/>
        </p:nvCxnSpPr>
        <p:spPr>
          <a:xfrm>
            <a:off x="7797799" y="5253947"/>
            <a:ext cx="817104" cy="5284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885467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INSERTION → </a:t>
            </a:r>
            <a:r>
              <a:rPr lang="en-IN" dirty="0" smtClean="0"/>
              <a:t>Example </a:t>
            </a:r>
            <a:r>
              <a:rPr lang="en-IN" sz="2000" dirty="0" smtClean="0"/>
              <a:t>(6/7</a:t>
            </a:r>
            <a:r>
              <a:rPr lang="en-IN" sz="2000" dirty="0"/>
              <a:t>)</a:t>
            </a:r>
            <a:endParaRPr lang="en-IN" dirty="0"/>
          </a:p>
        </p:txBody>
      </p:sp>
      <p:sp>
        <p:nvSpPr>
          <p:cNvPr id="3" name="Content Placeholder 2"/>
          <p:cNvSpPr>
            <a:spLocks noGrp="1"/>
          </p:cNvSpPr>
          <p:nvPr>
            <p:ph idx="1"/>
          </p:nvPr>
        </p:nvSpPr>
        <p:spPr>
          <a:xfrm>
            <a:off x="145572" y="3672495"/>
            <a:ext cx="4066198" cy="620391"/>
          </a:xfrm>
        </p:spPr>
        <p:txBody>
          <a:bodyPr>
            <a:normAutofit/>
          </a:bodyPr>
          <a:lstStyle/>
          <a:p>
            <a:pPr marL="514350" indent="-514350" algn="just">
              <a:buFont typeface="+mj-lt"/>
              <a:buAutoNum type="alphaLcParenR" startAt="11"/>
            </a:pPr>
            <a:r>
              <a:rPr lang="en-IN" dirty="0" smtClean="0"/>
              <a:t>Insert 27, 90, 45</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17</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rPr>
              <a:t>To Insert (in order 5): 10, 40, 30, 35, 20, 15, 50, 28, 25, 5, 60, 19, 12, 38, </a:t>
            </a:r>
            <a:r>
              <a:rPr lang="en-IN" sz="2000" b="1" dirty="0" smtClean="0">
                <a:solidFill>
                  <a:schemeClr val="tx1"/>
                </a:solidFill>
              </a:rPr>
              <a:t>27, 90, 45, </a:t>
            </a:r>
            <a:r>
              <a:rPr lang="en-IN" sz="2000" dirty="0" smtClean="0">
                <a:solidFill>
                  <a:schemeClr val="tx1"/>
                </a:solidFill>
              </a:rPr>
              <a:t>48</a:t>
            </a:r>
            <a:endParaRPr lang="en-IN" sz="2000" dirty="0">
              <a:solidFill>
                <a:schemeClr val="tx1"/>
              </a:solidFill>
            </a:endParaRPr>
          </a:p>
        </p:txBody>
      </p:sp>
      <p:sp>
        <p:nvSpPr>
          <p:cNvPr id="17" name="TextBox 16"/>
          <p:cNvSpPr txBox="1"/>
          <p:nvPr/>
        </p:nvSpPr>
        <p:spPr>
          <a:xfrm>
            <a:off x="6301690" y="2256069"/>
            <a:ext cx="2100829" cy="400110"/>
          </a:xfrm>
          <a:prstGeom prst="rect">
            <a:avLst/>
          </a:prstGeom>
          <a:noFill/>
        </p:spPr>
        <p:txBody>
          <a:bodyPr wrap="square" rtlCol="0">
            <a:spAutoFit/>
          </a:bodyPr>
          <a:lstStyle/>
          <a:p>
            <a:r>
              <a:rPr lang="en-IN" sz="2000" i="1" dirty="0" smtClean="0"/>
              <a:t>← Previous Status</a:t>
            </a:r>
            <a:endParaRPr lang="en-IN" sz="2000" i="1" dirty="0"/>
          </a:p>
        </p:txBody>
      </p:sp>
      <p:graphicFrame>
        <p:nvGraphicFramePr>
          <p:cNvPr id="55" name="Content Placeholder 3"/>
          <p:cNvGraphicFramePr>
            <a:graphicFrameLocks/>
          </p:cNvGraphicFramePr>
          <p:nvPr>
            <p:extLst>
              <p:ext uri="{D42A27DB-BD31-4B8C-83A1-F6EECF244321}">
                <p14:modId xmlns:p14="http://schemas.microsoft.com/office/powerpoint/2010/main" xmlns="" val="1890988456"/>
              </p:ext>
            </p:extLst>
          </p:nvPr>
        </p:nvGraphicFramePr>
        <p:xfrm>
          <a:off x="1212614" y="265617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xmlns="" val="3699851125"/>
                    </a:ext>
                  </a:extLst>
                </a:gridCol>
                <a:gridCol w="427194">
                  <a:extLst>
                    <a:ext uri="{9D8B030D-6E8A-4147-A177-3AD203B41FA5}">
                      <a16:colId xmlns:a16="http://schemas.microsoft.com/office/drawing/2014/main" xmlns=""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56" name="Content Placeholder 3"/>
          <p:cNvGraphicFramePr>
            <a:graphicFrameLocks/>
          </p:cNvGraphicFramePr>
          <p:nvPr>
            <p:extLst>
              <p:ext uri="{D42A27DB-BD31-4B8C-83A1-F6EECF244321}">
                <p14:modId xmlns:p14="http://schemas.microsoft.com/office/powerpoint/2010/main" xmlns="" val="2949444316"/>
              </p:ext>
            </p:extLst>
          </p:nvPr>
        </p:nvGraphicFramePr>
        <p:xfrm>
          <a:off x="4141605" y="2656179"/>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xmlns="" val="3699851125"/>
                    </a:ext>
                  </a:extLst>
                </a:gridCol>
                <a:gridCol w="415238">
                  <a:extLst>
                    <a:ext uri="{9D8B030D-6E8A-4147-A177-3AD203B41FA5}">
                      <a16:colId xmlns:a16="http://schemas.microsoft.com/office/drawing/2014/main" xmlns=""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57" name="Content Placeholder 3"/>
          <p:cNvGraphicFramePr>
            <a:graphicFrameLocks/>
          </p:cNvGraphicFramePr>
          <p:nvPr>
            <p:extLst>
              <p:ext uri="{D42A27DB-BD31-4B8C-83A1-F6EECF244321}">
                <p14:modId xmlns:p14="http://schemas.microsoft.com/office/powerpoint/2010/main" xmlns="" val="909922465"/>
              </p:ext>
            </p:extLst>
          </p:nvPr>
        </p:nvGraphicFramePr>
        <p:xfrm>
          <a:off x="2869961" y="1947726"/>
          <a:ext cx="1814568"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gridCol w="453642">
                  <a:extLst>
                    <a:ext uri="{9D8B030D-6E8A-4147-A177-3AD203B41FA5}">
                      <a16:colId xmlns:a16="http://schemas.microsoft.com/office/drawing/2014/main" xmlns="" val="4282861930"/>
                    </a:ext>
                  </a:extLst>
                </a:gridCol>
                <a:gridCol w="453642">
                  <a:extLst>
                    <a:ext uri="{9D8B030D-6E8A-4147-A177-3AD203B41FA5}">
                      <a16:colId xmlns:a16="http://schemas.microsoft.com/office/drawing/2014/main" xmlns="" val="3877299056"/>
                    </a:ext>
                  </a:extLst>
                </a:gridCol>
                <a:gridCol w="453642">
                  <a:extLst>
                    <a:ext uri="{9D8B030D-6E8A-4147-A177-3AD203B41FA5}">
                      <a16:colId xmlns:a16="http://schemas.microsoft.com/office/drawing/2014/main" xmlns="" val="2702003203"/>
                    </a:ext>
                  </a:extLst>
                </a:gridCol>
              </a:tblGrid>
              <a:tr h="370840">
                <a:tc>
                  <a:txBody>
                    <a:bodyPr/>
                    <a:lstStyle/>
                    <a:p>
                      <a:r>
                        <a:rPr lang="en-IN" dirty="0" smtClean="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58" name="Straight Arrow Connector 57"/>
          <p:cNvCxnSpPr>
            <a:stCxn id="57" idx="1"/>
            <a:endCxn id="55" idx="0"/>
          </p:cNvCxnSpPr>
          <p:nvPr/>
        </p:nvCxnSpPr>
        <p:spPr>
          <a:xfrm flipH="1">
            <a:off x="1639808" y="2133146"/>
            <a:ext cx="1230153" cy="52303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56" idx="0"/>
          </p:cNvCxnSpPr>
          <p:nvPr/>
        </p:nvCxnSpPr>
        <p:spPr>
          <a:xfrm>
            <a:off x="4211770" y="2314413"/>
            <a:ext cx="345073" cy="34176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0" name="Content Placeholder 3"/>
          <p:cNvGraphicFramePr>
            <a:graphicFrameLocks/>
          </p:cNvGraphicFramePr>
          <p:nvPr>
            <p:extLst>
              <p:ext uri="{D42A27DB-BD31-4B8C-83A1-F6EECF244321}">
                <p14:modId xmlns:p14="http://schemas.microsoft.com/office/powerpoint/2010/main" xmlns="" val="2900079543"/>
              </p:ext>
            </p:extLst>
          </p:nvPr>
        </p:nvGraphicFramePr>
        <p:xfrm>
          <a:off x="3165279" y="2656179"/>
          <a:ext cx="862012" cy="370840"/>
        </p:xfrm>
        <a:graphic>
          <a:graphicData uri="http://schemas.openxmlformats.org/drawingml/2006/table">
            <a:tbl>
              <a:tblPr firstRow="1" bandRow="1">
                <a:tableStyleId>{5C22544A-7EE6-4342-B048-85BDC9FD1C3A}</a:tableStyleId>
              </a:tblPr>
              <a:tblGrid>
                <a:gridCol w="431006">
                  <a:extLst>
                    <a:ext uri="{9D8B030D-6E8A-4147-A177-3AD203B41FA5}">
                      <a16:colId xmlns:a16="http://schemas.microsoft.com/office/drawing/2014/main" xmlns="" val="3699851125"/>
                    </a:ext>
                  </a:extLst>
                </a:gridCol>
                <a:gridCol w="431006">
                  <a:extLst>
                    <a:ext uri="{9D8B030D-6E8A-4147-A177-3AD203B41FA5}">
                      <a16:colId xmlns:a16="http://schemas.microsoft.com/office/drawing/2014/main" xmlns="" val="3400103876"/>
                    </a:ext>
                  </a:extLst>
                </a:gridCol>
              </a:tblGrid>
              <a:tr h="370840">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61" name="Straight Arrow Connector 60"/>
          <p:cNvCxnSpPr>
            <a:stCxn id="57" idx="2"/>
            <a:endCxn id="60" idx="0"/>
          </p:cNvCxnSpPr>
          <p:nvPr/>
        </p:nvCxnSpPr>
        <p:spPr>
          <a:xfrm flipH="1">
            <a:off x="3596285" y="2318566"/>
            <a:ext cx="180960" cy="33761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2" name="Content Placeholder 3"/>
          <p:cNvGraphicFramePr>
            <a:graphicFrameLocks/>
          </p:cNvGraphicFramePr>
          <p:nvPr>
            <p:extLst>
              <p:ext uri="{D42A27DB-BD31-4B8C-83A1-F6EECF244321}">
                <p14:modId xmlns:p14="http://schemas.microsoft.com/office/powerpoint/2010/main" xmlns="" val="3126023886"/>
              </p:ext>
            </p:extLst>
          </p:nvPr>
        </p:nvGraphicFramePr>
        <p:xfrm>
          <a:off x="2192766" y="265617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xmlns="" val="3699851125"/>
                    </a:ext>
                  </a:extLst>
                </a:gridCol>
                <a:gridCol w="427194">
                  <a:extLst>
                    <a:ext uri="{9D8B030D-6E8A-4147-A177-3AD203B41FA5}">
                      <a16:colId xmlns:a16="http://schemas.microsoft.com/office/drawing/2014/main" xmlns="" val="3400103876"/>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63" name="Straight Arrow Connector 62"/>
          <p:cNvCxnSpPr>
            <a:endCxn id="62" idx="0"/>
          </p:cNvCxnSpPr>
          <p:nvPr/>
        </p:nvCxnSpPr>
        <p:spPr>
          <a:xfrm flipH="1">
            <a:off x="2619960" y="2314413"/>
            <a:ext cx="688773" cy="34176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6" name="Content Placeholder 3"/>
          <p:cNvGraphicFramePr>
            <a:graphicFrameLocks/>
          </p:cNvGraphicFramePr>
          <p:nvPr>
            <p:extLst>
              <p:ext uri="{D42A27DB-BD31-4B8C-83A1-F6EECF244321}">
                <p14:modId xmlns:p14="http://schemas.microsoft.com/office/powerpoint/2010/main" xmlns="" val="3927111423"/>
              </p:ext>
            </p:extLst>
          </p:nvPr>
        </p:nvGraphicFramePr>
        <p:xfrm>
          <a:off x="5086395" y="2656179"/>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xmlns="" val="3699851125"/>
                    </a:ext>
                  </a:extLst>
                </a:gridCol>
                <a:gridCol w="415238">
                  <a:extLst>
                    <a:ext uri="{9D8B030D-6E8A-4147-A177-3AD203B41FA5}">
                      <a16:colId xmlns:a16="http://schemas.microsoft.com/office/drawing/2014/main" xmlns="" val="3400103876"/>
                    </a:ext>
                  </a:extLst>
                </a:gridCol>
              </a:tblGrid>
              <a:tr h="370840">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71" name="Straight Arrow Connector 70"/>
          <p:cNvCxnSpPr>
            <a:stCxn id="57" idx="3"/>
          </p:cNvCxnSpPr>
          <p:nvPr/>
        </p:nvCxnSpPr>
        <p:spPr>
          <a:xfrm>
            <a:off x="4684529" y="2133146"/>
            <a:ext cx="817104" cy="5284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38" name="Content Placeholder 3"/>
          <p:cNvGraphicFramePr>
            <a:graphicFrameLocks/>
          </p:cNvGraphicFramePr>
          <p:nvPr>
            <p:extLst>
              <p:ext uri="{D42A27DB-BD31-4B8C-83A1-F6EECF244321}">
                <p14:modId xmlns:p14="http://schemas.microsoft.com/office/powerpoint/2010/main" xmlns="" val="3962097243"/>
              </p:ext>
            </p:extLst>
          </p:nvPr>
        </p:nvGraphicFramePr>
        <p:xfrm>
          <a:off x="1480450" y="5516836"/>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xmlns="" val="3699851125"/>
                    </a:ext>
                  </a:extLst>
                </a:gridCol>
                <a:gridCol w="427194">
                  <a:extLst>
                    <a:ext uri="{9D8B030D-6E8A-4147-A177-3AD203B41FA5}">
                      <a16:colId xmlns:a16="http://schemas.microsoft.com/office/drawing/2014/main" xmlns=""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39" name="Content Placeholder 3"/>
          <p:cNvGraphicFramePr>
            <a:graphicFrameLocks/>
          </p:cNvGraphicFramePr>
          <p:nvPr>
            <p:extLst>
              <p:ext uri="{D42A27DB-BD31-4B8C-83A1-F6EECF244321}">
                <p14:modId xmlns:p14="http://schemas.microsoft.com/office/powerpoint/2010/main" xmlns="" val="3578231445"/>
              </p:ext>
            </p:extLst>
          </p:nvPr>
        </p:nvGraphicFramePr>
        <p:xfrm>
          <a:off x="4812214" y="5516836"/>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xmlns="" val="3699851125"/>
                    </a:ext>
                  </a:extLst>
                </a:gridCol>
                <a:gridCol w="415238">
                  <a:extLst>
                    <a:ext uri="{9D8B030D-6E8A-4147-A177-3AD203B41FA5}">
                      <a16:colId xmlns:a16="http://schemas.microsoft.com/office/drawing/2014/main" xmlns=""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40" name="Content Placeholder 3"/>
          <p:cNvGraphicFramePr>
            <a:graphicFrameLocks/>
          </p:cNvGraphicFramePr>
          <p:nvPr>
            <p:extLst>
              <p:ext uri="{D42A27DB-BD31-4B8C-83A1-F6EECF244321}">
                <p14:modId xmlns:p14="http://schemas.microsoft.com/office/powerpoint/2010/main" xmlns="" val="1839542261"/>
              </p:ext>
            </p:extLst>
          </p:nvPr>
        </p:nvGraphicFramePr>
        <p:xfrm>
          <a:off x="3507394" y="4441363"/>
          <a:ext cx="1814568"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gridCol w="453642">
                  <a:extLst>
                    <a:ext uri="{9D8B030D-6E8A-4147-A177-3AD203B41FA5}">
                      <a16:colId xmlns:a16="http://schemas.microsoft.com/office/drawing/2014/main" xmlns="" val="4282861930"/>
                    </a:ext>
                  </a:extLst>
                </a:gridCol>
                <a:gridCol w="453642">
                  <a:extLst>
                    <a:ext uri="{9D8B030D-6E8A-4147-A177-3AD203B41FA5}">
                      <a16:colId xmlns:a16="http://schemas.microsoft.com/office/drawing/2014/main" xmlns="" val="3877299056"/>
                    </a:ext>
                  </a:extLst>
                </a:gridCol>
                <a:gridCol w="453642">
                  <a:extLst>
                    <a:ext uri="{9D8B030D-6E8A-4147-A177-3AD203B41FA5}">
                      <a16:colId xmlns:a16="http://schemas.microsoft.com/office/drawing/2014/main" xmlns="" val="2702003203"/>
                    </a:ext>
                  </a:extLst>
                </a:gridCol>
              </a:tblGrid>
              <a:tr h="370840">
                <a:tc>
                  <a:txBody>
                    <a:bodyPr/>
                    <a:lstStyle/>
                    <a:p>
                      <a:r>
                        <a:rPr lang="en-IN" dirty="0" smtClean="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41" name="Straight Arrow Connector 40"/>
          <p:cNvCxnSpPr>
            <a:stCxn id="40" idx="1"/>
            <a:endCxn id="38" idx="0"/>
          </p:cNvCxnSpPr>
          <p:nvPr/>
        </p:nvCxnSpPr>
        <p:spPr>
          <a:xfrm flipH="1">
            <a:off x="1907644" y="4626783"/>
            <a:ext cx="1599750" cy="89005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42" name="Straight Arrow Connector 41"/>
          <p:cNvCxnSpPr>
            <a:endCxn id="39" idx="0"/>
          </p:cNvCxnSpPr>
          <p:nvPr/>
        </p:nvCxnSpPr>
        <p:spPr>
          <a:xfrm>
            <a:off x="4882379" y="4806806"/>
            <a:ext cx="345073" cy="7100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3" name="Content Placeholder 3"/>
          <p:cNvGraphicFramePr>
            <a:graphicFrameLocks/>
          </p:cNvGraphicFramePr>
          <p:nvPr>
            <p:extLst>
              <p:ext uri="{D42A27DB-BD31-4B8C-83A1-F6EECF244321}">
                <p14:modId xmlns:p14="http://schemas.microsoft.com/office/powerpoint/2010/main" xmlns="" val="3938335002"/>
              </p:ext>
            </p:extLst>
          </p:nvPr>
        </p:nvGraphicFramePr>
        <p:xfrm>
          <a:off x="3429305" y="5516836"/>
          <a:ext cx="1255224" cy="370840"/>
        </p:xfrm>
        <a:graphic>
          <a:graphicData uri="http://schemas.openxmlformats.org/drawingml/2006/table">
            <a:tbl>
              <a:tblPr firstRow="1" bandRow="1">
                <a:tableStyleId>{5C22544A-7EE6-4342-B048-85BDC9FD1C3A}</a:tableStyleId>
              </a:tblPr>
              <a:tblGrid>
                <a:gridCol w="418408">
                  <a:extLst>
                    <a:ext uri="{9D8B030D-6E8A-4147-A177-3AD203B41FA5}">
                      <a16:colId xmlns:a16="http://schemas.microsoft.com/office/drawing/2014/main" xmlns="" val="3699851125"/>
                    </a:ext>
                  </a:extLst>
                </a:gridCol>
                <a:gridCol w="418408">
                  <a:extLst>
                    <a:ext uri="{9D8B030D-6E8A-4147-A177-3AD203B41FA5}">
                      <a16:colId xmlns:a16="http://schemas.microsoft.com/office/drawing/2014/main" xmlns="" val="3400103876"/>
                    </a:ext>
                  </a:extLst>
                </a:gridCol>
                <a:gridCol w="418408">
                  <a:extLst>
                    <a:ext uri="{9D8B030D-6E8A-4147-A177-3AD203B41FA5}">
                      <a16:colId xmlns:a16="http://schemas.microsoft.com/office/drawing/2014/main" xmlns="" val="34460290"/>
                    </a:ext>
                  </a:extLst>
                </a:gridCol>
              </a:tblGrid>
              <a:tr h="370840">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44" name="Straight Arrow Connector 43"/>
          <p:cNvCxnSpPr>
            <a:stCxn id="40" idx="2"/>
            <a:endCxn id="43" idx="0"/>
          </p:cNvCxnSpPr>
          <p:nvPr/>
        </p:nvCxnSpPr>
        <p:spPr>
          <a:xfrm flipH="1">
            <a:off x="4056917" y="4812203"/>
            <a:ext cx="357761" cy="70463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5" name="Content Placeholder 3"/>
          <p:cNvGraphicFramePr>
            <a:graphicFrameLocks/>
          </p:cNvGraphicFramePr>
          <p:nvPr>
            <p:extLst>
              <p:ext uri="{D42A27DB-BD31-4B8C-83A1-F6EECF244321}">
                <p14:modId xmlns:p14="http://schemas.microsoft.com/office/powerpoint/2010/main" xmlns="" val="986005940"/>
              </p:ext>
            </p:extLst>
          </p:nvPr>
        </p:nvGraphicFramePr>
        <p:xfrm>
          <a:off x="2460602" y="5516836"/>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xmlns="" val="3699851125"/>
                    </a:ext>
                  </a:extLst>
                </a:gridCol>
                <a:gridCol w="427194">
                  <a:extLst>
                    <a:ext uri="{9D8B030D-6E8A-4147-A177-3AD203B41FA5}">
                      <a16:colId xmlns:a16="http://schemas.microsoft.com/office/drawing/2014/main" xmlns="" val="3400103876"/>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64" name="Straight Arrow Connector 63"/>
          <p:cNvCxnSpPr>
            <a:endCxn id="45" idx="0"/>
          </p:cNvCxnSpPr>
          <p:nvPr/>
        </p:nvCxnSpPr>
        <p:spPr>
          <a:xfrm flipH="1">
            <a:off x="2887796" y="4806806"/>
            <a:ext cx="1087299" cy="7100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5" name="Content Placeholder 3"/>
          <p:cNvGraphicFramePr>
            <a:graphicFrameLocks/>
          </p:cNvGraphicFramePr>
          <p:nvPr>
            <p:extLst>
              <p:ext uri="{D42A27DB-BD31-4B8C-83A1-F6EECF244321}">
                <p14:modId xmlns:p14="http://schemas.microsoft.com/office/powerpoint/2010/main" xmlns="" val="4234523658"/>
              </p:ext>
            </p:extLst>
          </p:nvPr>
        </p:nvGraphicFramePr>
        <p:xfrm>
          <a:off x="5757004" y="5516836"/>
          <a:ext cx="1791036" cy="370840"/>
        </p:xfrm>
        <a:graphic>
          <a:graphicData uri="http://schemas.openxmlformats.org/drawingml/2006/table">
            <a:tbl>
              <a:tblPr firstRow="1" bandRow="1">
                <a:tableStyleId>{5C22544A-7EE6-4342-B048-85BDC9FD1C3A}</a:tableStyleId>
              </a:tblPr>
              <a:tblGrid>
                <a:gridCol w="447759">
                  <a:extLst>
                    <a:ext uri="{9D8B030D-6E8A-4147-A177-3AD203B41FA5}">
                      <a16:colId xmlns:a16="http://schemas.microsoft.com/office/drawing/2014/main" xmlns="" val="3699851125"/>
                    </a:ext>
                  </a:extLst>
                </a:gridCol>
                <a:gridCol w="447759">
                  <a:extLst>
                    <a:ext uri="{9D8B030D-6E8A-4147-A177-3AD203B41FA5}">
                      <a16:colId xmlns:a16="http://schemas.microsoft.com/office/drawing/2014/main" xmlns="" val="3400103876"/>
                    </a:ext>
                  </a:extLst>
                </a:gridCol>
                <a:gridCol w="447759">
                  <a:extLst>
                    <a:ext uri="{9D8B030D-6E8A-4147-A177-3AD203B41FA5}">
                      <a16:colId xmlns:a16="http://schemas.microsoft.com/office/drawing/2014/main" xmlns="" val="2853835515"/>
                    </a:ext>
                  </a:extLst>
                </a:gridCol>
                <a:gridCol w="447759">
                  <a:extLst>
                    <a:ext uri="{9D8B030D-6E8A-4147-A177-3AD203B41FA5}">
                      <a16:colId xmlns:a16="http://schemas.microsoft.com/office/drawing/2014/main" xmlns="" val="3363051921"/>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67" name="Straight Arrow Connector 66"/>
          <p:cNvCxnSpPr>
            <a:stCxn id="40" idx="3"/>
            <a:endCxn id="65" idx="0"/>
          </p:cNvCxnSpPr>
          <p:nvPr/>
        </p:nvCxnSpPr>
        <p:spPr>
          <a:xfrm>
            <a:off x="5321962" y="4626783"/>
            <a:ext cx="1330560" cy="89005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2784042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INSERTION → </a:t>
            </a:r>
            <a:r>
              <a:rPr lang="en-IN" dirty="0" smtClean="0"/>
              <a:t>Example </a:t>
            </a:r>
            <a:r>
              <a:rPr lang="en-IN" sz="2000" dirty="0" smtClean="0"/>
              <a:t>(7/7</a:t>
            </a:r>
            <a:r>
              <a:rPr lang="en-IN" sz="2000" dirty="0"/>
              <a:t>)</a:t>
            </a:r>
            <a:endParaRPr lang="en-IN" dirty="0"/>
          </a:p>
        </p:txBody>
      </p:sp>
      <p:sp>
        <p:nvSpPr>
          <p:cNvPr id="3" name="Content Placeholder 2"/>
          <p:cNvSpPr>
            <a:spLocks noGrp="1"/>
          </p:cNvSpPr>
          <p:nvPr>
            <p:ph idx="1"/>
          </p:nvPr>
        </p:nvSpPr>
        <p:spPr>
          <a:xfrm>
            <a:off x="174114" y="3121934"/>
            <a:ext cx="8490428" cy="1413621"/>
          </a:xfrm>
        </p:spPr>
        <p:txBody>
          <a:bodyPr>
            <a:normAutofit fontScale="92500" lnSpcReduction="20000"/>
          </a:bodyPr>
          <a:lstStyle/>
          <a:p>
            <a:pPr marL="514350" indent="-514350" algn="just">
              <a:buFont typeface="+mj-lt"/>
              <a:buAutoNum type="alphaLcParenR" startAt="12"/>
            </a:pPr>
            <a:r>
              <a:rPr lang="en-IN" dirty="0" smtClean="0"/>
              <a:t>Insert 48</a:t>
            </a:r>
          </a:p>
          <a:p>
            <a:pPr marL="0" indent="0" algn="just">
              <a:buNone/>
            </a:pPr>
            <a:r>
              <a:rPr lang="en-IN" sz="1900" i="1" dirty="0" smtClean="0"/>
              <a:t>The node [45,50,60,90] will become overfull [45,48,50,60,90], so splitting is done and the median key 50 goes to the parent node. After insertion of 50 the parent node also becomes overfull [12,20,30,40,50] so again splitting is done and this time root node is split so a new root is formed and the tree becomes taller.</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18</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rPr>
              <a:t>To Insert (in order 5): 10, 40, 30, 35, 20, 15, 50, 28, 25, 5, 60, 19, 12, 38, 27, 90, 45, </a:t>
            </a:r>
            <a:r>
              <a:rPr lang="en-IN" sz="2000" b="1" dirty="0" smtClean="0">
                <a:solidFill>
                  <a:schemeClr val="tx1"/>
                </a:solidFill>
              </a:rPr>
              <a:t>48</a:t>
            </a:r>
            <a:endParaRPr lang="en-IN" sz="2000" b="1" dirty="0">
              <a:solidFill>
                <a:schemeClr val="tx1"/>
              </a:solidFill>
            </a:endParaRPr>
          </a:p>
        </p:txBody>
      </p:sp>
      <p:sp>
        <p:nvSpPr>
          <p:cNvPr id="17" name="TextBox 16"/>
          <p:cNvSpPr txBox="1"/>
          <p:nvPr/>
        </p:nvSpPr>
        <p:spPr>
          <a:xfrm>
            <a:off x="6818157" y="2135379"/>
            <a:ext cx="2100829" cy="400110"/>
          </a:xfrm>
          <a:prstGeom prst="rect">
            <a:avLst/>
          </a:prstGeom>
          <a:noFill/>
        </p:spPr>
        <p:txBody>
          <a:bodyPr wrap="square" rtlCol="0">
            <a:spAutoFit/>
          </a:bodyPr>
          <a:lstStyle/>
          <a:p>
            <a:r>
              <a:rPr lang="en-IN" sz="2000" i="1" dirty="0" smtClean="0"/>
              <a:t>← Previous Status</a:t>
            </a:r>
            <a:endParaRPr lang="en-IN" sz="2000" i="1" dirty="0"/>
          </a:p>
        </p:txBody>
      </p:sp>
      <p:graphicFrame>
        <p:nvGraphicFramePr>
          <p:cNvPr id="38" name="Content Placeholder 3"/>
          <p:cNvGraphicFramePr>
            <a:graphicFrameLocks/>
          </p:cNvGraphicFramePr>
          <p:nvPr>
            <p:extLst>
              <p:ext uri="{D42A27DB-BD31-4B8C-83A1-F6EECF244321}">
                <p14:modId xmlns:p14="http://schemas.microsoft.com/office/powerpoint/2010/main" xmlns="" val="3625950473"/>
              </p:ext>
            </p:extLst>
          </p:nvPr>
        </p:nvGraphicFramePr>
        <p:xfrm>
          <a:off x="566050" y="246115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xmlns="" val="3699851125"/>
                    </a:ext>
                  </a:extLst>
                </a:gridCol>
                <a:gridCol w="427194">
                  <a:extLst>
                    <a:ext uri="{9D8B030D-6E8A-4147-A177-3AD203B41FA5}">
                      <a16:colId xmlns:a16="http://schemas.microsoft.com/office/drawing/2014/main" xmlns=""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39" name="Content Placeholder 3"/>
          <p:cNvGraphicFramePr>
            <a:graphicFrameLocks/>
          </p:cNvGraphicFramePr>
          <p:nvPr>
            <p:extLst>
              <p:ext uri="{D42A27DB-BD31-4B8C-83A1-F6EECF244321}">
                <p14:modId xmlns:p14="http://schemas.microsoft.com/office/powerpoint/2010/main" xmlns="" val="392482728"/>
              </p:ext>
            </p:extLst>
          </p:nvPr>
        </p:nvGraphicFramePr>
        <p:xfrm>
          <a:off x="3897814" y="2461159"/>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xmlns="" val="3699851125"/>
                    </a:ext>
                  </a:extLst>
                </a:gridCol>
                <a:gridCol w="415238">
                  <a:extLst>
                    <a:ext uri="{9D8B030D-6E8A-4147-A177-3AD203B41FA5}">
                      <a16:colId xmlns:a16="http://schemas.microsoft.com/office/drawing/2014/main" xmlns=""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40" name="Content Placeholder 3"/>
          <p:cNvGraphicFramePr>
            <a:graphicFrameLocks/>
          </p:cNvGraphicFramePr>
          <p:nvPr>
            <p:extLst>
              <p:ext uri="{D42A27DB-BD31-4B8C-83A1-F6EECF244321}">
                <p14:modId xmlns:p14="http://schemas.microsoft.com/office/powerpoint/2010/main" xmlns="" val="3772860492"/>
              </p:ext>
            </p:extLst>
          </p:nvPr>
        </p:nvGraphicFramePr>
        <p:xfrm>
          <a:off x="2604760" y="1871885"/>
          <a:ext cx="1814568"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gridCol w="453642">
                  <a:extLst>
                    <a:ext uri="{9D8B030D-6E8A-4147-A177-3AD203B41FA5}">
                      <a16:colId xmlns:a16="http://schemas.microsoft.com/office/drawing/2014/main" xmlns="" val="4282861930"/>
                    </a:ext>
                  </a:extLst>
                </a:gridCol>
                <a:gridCol w="453642">
                  <a:extLst>
                    <a:ext uri="{9D8B030D-6E8A-4147-A177-3AD203B41FA5}">
                      <a16:colId xmlns:a16="http://schemas.microsoft.com/office/drawing/2014/main" xmlns="" val="3877299056"/>
                    </a:ext>
                  </a:extLst>
                </a:gridCol>
                <a:gridCol w="453642">
                  <a:extLst>
                    <a:ext uri="{9D8B030D-6E8A-4147-A177-3AD203B41FA5}">
                      <a16:colId xmlns:a16="http://schemas.microsoft.com/office/drawing/2014/main" xmlns="" val="2702003203"/>
                    </a:ext>
                  </a:extLst>
                </a:gridCol>
              </a:tblGrid>
              <a:tr h="370840">
                <a:tc>
                  <a:txBody>
                    <a:bodyPr/>
                    <a:lstStyle/>
                    <a:p>
                      <a:r>
                        <a:rPr lang="en-IN" dirty="0" smtClean="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41" name="Straight Arrow Connector 40"/>
          <p:cNvCxnSpPr>
            <a:stCxn id="40" idx="1"/>
            <a:endCxn id="38" idx="0"/>
          </p:cNvCxnSpPr>
          <p:nvPr/>
        </p:nvCxnSpPr>
        <p:spPr>
          <a:xfrm flipH="1">
            <a:off x="993244" y="2057305"/>
            <a:ext cx="1611516" cy="40385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42" name="Straight Arrow Connector 41"/>
          <p:cNvCxnSpPr>
            <a:endCxn id="39" idx="0"/>
          </p:cNvCxnSpPr>
          <p:nvPr/>
        </p:nvCxnSpPr>
        <p:spPr>
          <a:xfrm>
            <a:off x="3964909" y="2242725"/>
            <a:ext cx="348143" cy="2184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3" name="Content Placeholder 3"/>
          <p:cNvGraphicFramePr>
            <a:graphicFrameLocks/>
          </p:cNvGraphicFramePr>
          <p:nvPr>
            <p:extLst>
              <p:ext uri="{D42A27DB-BD31-4B8C-83A1-F6EECF244321}">
                <p14:modId xmlns:p14="http://schemas.microsoft.com/office/powerpoint/2010/main" xmlns="" val="2494954178"/>
              </p:ext>
            </p:extLst>
          </p:nvPr>
        </p:nvGraphicFramePr>
        <p:xfrm>
          <a:off x="2514905" y="2461159"/>
          <a:ext cx="1255224" cy="370840"/>
        </p:xfrm>
        <a:graphic>
          <a:graphicData uri="http://schemas.openxmlformats.org/drawingml/2006/table">
            <a:tbl>
              <a:tblPr firstRow="1" bandRow="1">
                <a:tableStyleId>{5C22544A-7EE6-4342-B048-85BDC9FD1C3A}</a:tableStyleId>
              </a:tblPr>
              <a:tblGrid>
                <a:gridCol w="418408">
                  <a:extLst>
                    <a:ext uri="{9D8B030D-6E8A-4147-A177-3AD203B41FA5}">
                      <a16:colId xmlns:a16="http://schemas.microsoft.com/office/drawing/2014/main" xmlns="" val="3699851125"/>
                    </a:ext>
                  </a:extLst>
                </a:gridCol>
                <a:gridCol w="418408">
                  <a:extLst>
                    <a:ext uri="{9D8B030D-6E8A-4147-A177-3AD203B41FA5}">
                      <a16:colId xmlns:a16="http://schemas.microsoft.com/office/drawing/2014/main" xmlns="" val="3400103876"/>
                    </a:ext>
                  </a:extLst>
                </a:gridCol>
                <a:gridCol w="418408">
                  <a:extLst>
                    <a:ext uri="{9D8B030D-6E8A-4147-A177-3AD203B41FA5}">
                      <a16:colId xmlns:a16="http://schemas.microsoft.com/office/drawing/2014/main" xmlns="" val="34460290"/>
                    </a:ext>
                  </a:extLst>
                </a:gridCol>
              </a:tblGrid>
              <a:tr h="370840">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44" name="Straight Arrow Connector 43"/>
          <p:cNvCxnSpPr>
            <a:stCxn id="40" idx="2"/>
            <a:endCxn id="43" idx="0"/>
          </p:cNvCxnSpPr>
          <p:nvPr/>
        </p:nvCxnSpPr>
        <p:spPr>
          <a:xfrm flipH="1">
            <a:off x="3142517" y="2242725"/>
            <a:ext cx="369527" cy="2184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5" name="Content Placeholder 3"/>
          <p:cNvGraphicFramePr>
            <a:graphicFrameLocks/>
          </p:cNvGraphicFramePr>
          <p:nvPr>
            <p:extLst>
              <p:ext uri="{D42A27DB-BD31-4B8C-83A1-F6EECF244321}">
                <p14:modId xmlns:p14="http://schemas.microsoft.com/office/powerpoint/2010/main" xmlns="" val="2727877321"/>
              </p:ext>
            </p:extLst>
          </p:nvPr>
        </p:nvGraphicFramePr>
        <p:xfrm>
          <a:off x="1546202" y="246115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xmlns="" val="3699851125"/>
                    </a:ext>
                  </a:extLst>
                </a:gridCol>
                <a:gridCol w="427194">
                  <a:extLst>
                    <a:ext uri="{9D8B030D-6E8A-4147-A177-3AD203B41FA5}">
                      <a16:colId xmlns:a16="http://schemas.microsoft.com/office/drawing/2014/main" xmlns="" val="3400103876"/>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64" name="Straight Arrow Connector 63"/>
          <p:cNvCxnSpPr>
            <a:endCxn id="45" idx="0"/>
          </p:cNvCxnSpPr>
          <p:nvPr/>
        </p:nvCxnSpPr>
        <p:spPr>
          <a:xfrm flipH="1">
            <a:off x="1973396" y="2242725"/>
            <a:ext cx="1084229" cy="2184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5" name="Content Placeholder 3"/>
          <p:cNvGraphicFramePr>
            <a:graphicFrameLocks/>
          </p:cNvGraphicFramePr>
          <p:nvPr>
            <p:extLst>
              <p:ext uri="{D42A27DB-BD31-4B8C-83A1-F6EECF244321}">
                <p14:modId xmlns:p14="http://schemas.microsoft.com/office/powerpoint/2010/main" xmlns="" val="4250186942"/>
              </p:ext>
            </p:extLst>
          </p:nvPr>
        </p:nvGraphicFramePr>
        <p:xfrm>
          <a:off x="4842604" y="2461159"/>
          <a:ext cx="1791036" cy="370840"/>
        </p:xfrm>
        <a:graphic>
          <a:graphicData uri="http://schemas.openxmlformats.org/drawingml/2006/table">
            <a:tbl>
              <a:tblPr firstRow="1" bandRow="1">
                <a:tableStyleId>{5C22544A-7EE6-4342-B048-85BDC9FD1C3A}</a:tableStyleId>
              </a:tblPr>
              <a:tblGrid>
                <a:gridCol w="447759">
                  <a:extLst>
                    <a:ext uri="{9D8B030D-6E8A-4147-A177-3AD203B41FA5}">
                      <a16:colId xmlns:a16="http://schemas.microsoft.com/office/drawing/2014/main" xmlns="" val="3699851125"/>
                    </a:ext>
                  </a:extLst>
                </a:gridCol>
                <a:gridCol w="447759">
                  <a:extLst>
                    <a:ext uri="{9D8B030D-6E8A-4147-A177-3AD203B41FA5}">
                      <a16:colId xmlns:a16="http://schemas.microsoft.com/office/drawing/2014/main" xmlns="" val="3400103876"/>
                    </a:ext>
                  </a:extLst>
                </a:gridCol>
                <a:gridCol w="447759">
                  <a:extLst>
                    <a:ext uri="{9D8B030D-6E8A-4147-A177-3AD203B41FA5}">
                      <a16:colId xmlns:a16="http://schemas.microsoft.com/office/drawing/2014/main" xmlns="" val="2853835515"/>
                    </a:ext>
                  </a:extLst>
                </a:gridCol>
                <a:gridCol w="447759">
                  <a:extLst>
                    <a:ext uri="{9D8B030D-6E8A-4147-A177-3AD203B41FA5}">
                      <a16:colId xmlns:a16="http://schemas.microsoft.com/office/drawing/2014/main" xmlns="" val="3363051921"/>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67" name="Straight Arrow Connector 66"/>
          <p:cNvCxnSpPr>
            <a:stCxn id="40" idx="3"/>
            <a:endCxn id="65" idx="0"/>
          </p:cNvCxnSpPr>
          <p:nvPr/>
        </p:nvCxnSpPr>
        <p:spPr>
          <a:xfrm>
            <a:off x="4419328" y="2057305"/>
            <a:ext cx="1318794" cy="40385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34" name="Content Placeholder 3"/>
          <p:cNvGraphicFramePr>
            <a:graphicFrameLocks/>
          </p:cNvGraphicFramePr>
          <p:nvPr>
            <p:extLst>
              <p:ext uri="{D42A27DB-BD31-4B8C-83A1-F6EECF244321}">
                <p14:modId xmlns:p14="http://schemas.microsoft.com/office/powerpoint/2010/main" xmlns="" val="3540424313"/>
              </p:ext>
            </p:extLst>
          </p:nvPr>
        </p:nvGraphicFramePr>
        <p:xfrm>
          <a:off x="691814" y="5853688"/>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xmlns="" val="3699851125"/>
                    </a:ext>
                  </a:extLst>
                </a:gridCol>
                <a:gridCol w="427194">
                  <a:extLst>
                    <a:ext uri="{9D8B030D-6E8A-4147-A177-3AD203B41FA5}">
                      <a16:colId xmlns:a16="http://schemas.microsoft.com/office/drawing/2014/main" xmlns=""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35" name="Content Placeholder 3"/>
          <p:cNvGraphicFramePr>
            <a:graphicFrameLocks/>
          </p:cNvGraphicFramePr>
          <p:nvPr>
            <p:extLst>
              <p:ext uri="{D42A27DB-BD31-4B8C-83A1-F6EECF244321}">
                <p14:modId xmlns:p14="http://schemas.microsoft.com/office/powerpoint/2010/main" xmlns="" val="3775821405"/>
              </p:ext>
            </p:extLst>
          </p:nvPr>
        </p:nvGraphicFramePr>
        <p:xfrm>
          <a:off x="4998629" y="5868597"/>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xmlns="" val="3699851125"/>
                    </a:ext>
                  </a:extLst>
                </a:gridCol>
                <a:gridCol w="415238">
                  <a:extLst>
                    <a:ext uri="{9D8B030D-6E8A-4147-A177-3AD203B41FA5}">
                      <a16:colId xmlns:a16="http://schemas.microsoft.com/office/drawing/2014/main" xmlns=""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36" name="Content Placeholder 3"/>
          <p:cNvGraphicFramePr>
            <a:graphicFrameLocks/>
          </p:cNvGraphicFramePr>
          <p:nvPr>
            <p:extLst>
              <p:ext uri="{D42A27DB-BD31-4B8C-83A1-F6EECF244321}">
                <p14:modId xmlns:p14="http://schemas.microsoft.com/office/powerpoint/2010/main" xmlns="" val="1447891572"/>
              </p:ext>
            </p:extLst>
          </p:nvPr>
        </p:nvGraphicFramePr>
        <p:xfrm>
          <a:off x="2235233" y="5067438"/>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gridCol w="453642">
                  <a:extLst>
                    <a:ext uri="{9D8B030D-6E8A-4147-A177-3AD203B41FA5}">
                      <a16:colId xmlns:a16="http://schemas.microsoft.com/office/drawing/2014/main" xmlns="" val="4282861930"/>
                    </a:ext>
                  </a:extLst>
                </a:gridCol>
              </a:tblGrid>
              <a:tr h="370840">
                <a:tc>
                  <a:txBody>
                    <a:bodyPr/>
                    <a:lstStyle/>
                    <a:p>
                      <a:r>
                        <a:rPr lang="en-IN" dirty="0" smtClean="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37" name="Straight Arrow Connector 36"/>
          <p:cNvCxnSpPr>
            <a:stCxn id="36" idx="1"/>
            <a:endCxn id="34" idx="0"/>
          </p:cNvCxnSpPr>
          <p:nvPr/>
        </p:nvCxnSpPr>
        <p:spPr>
          <a:xfrm flipH="1">
            <a:off x="1119008" y="5252858"/>
            <a:ext cx="1116225" cy="6008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53" idx="1"/>
            <a:endCxn id="35" idx="0"/>
          </p:cNvCxnSpPr>
          <p:nvPr/>
        </p:nvCxnSpPr>
        <p:spPr>
          <a:xfrm flipH="1">
            <a:off x="5413867" y="5238496"/>
            <a:ext cx="766131" cy="63010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7" name="Content Placeholder 3"/>
          <p:cNvGraphicFramePr>
            <a:graphicFrameLocks/>
          </p:cNvGraphicFramePr>
          <p:nvPr>
            <p:extLst>
              <p:ext uri="{D42A27DB-BD31-4B8C-83A1-F6EECF244321}">
                <p14:modId xmlns:p14="http://schemas.microsoft.com/office/powerpoint/2010/main" xmlns="" val="1452800928"/>
              </p:ext>
            </p:extLst>
          </p:nvPr>
        </p:nvGraphicFramePr>
        <p:xfrm>
          <a:off x="3295800" y="5865376"/>
          <a:ext cx="1255224" cy="370840"/>
        </p:xfrm>
        <a:graphic>
          <a:graphicData uri="http://schemas.openxmlformats.org/drawingml/2006/table">
            <a:tbl>
              <a:tblPr firstRow="1" bandRow="1">
                <a:tableStyleId>{5C22544A-7EE6-4342-B048-85BDC9FD1C3A}</a:tableStyleId>
              </a:tblPr>
              <a:tblGrid>
                <a:gridCol w="418408">
                  <a:extLst>
                    <a:ext uri="{9D8B030D-6E8A-4147-A177-3AD203B41FA5}">
                      <a16:colId xmlns:a16="http://schemas.microsoft.com/office/drawing/2014/main" xmlns="" val="3699851125"/>
                    </a:ext>
                  </a:extLst>
                </a:gridCol>
                <a:gridCol w="418408">
                  <a:extLst>
                    <a:ext uri="{9D8B030D-6E8A-4147-A177-3AD203B41FA5}">
                      <a16:colId xmlns:a16="http://schemas.microsoft.com/office/drawing/2014/main" xmlns="" val="3400103876"/>
                    </a:ext>
                  </a:extLst>
                </a:gridCol>
                <a:gridCol w="418408">
                  <a:extLst>
                    <a:ext uri="{9D8B030D-6E8A-4147-A177-3AD203B41FA5}">
                      <a16:colId xmlns:a16="http://schemas.microsoft.com/office/drawing/2014/main" xmlns="" val="34460290"/>
                    </a:ext>
                  </a:extLst>
                </a:gridCol>
              </a:tblGrid>
              <a:tr h="370840">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48" name="Straight Arrow Connector 47"/>
          <p:cNvCxnSpPr>
            <a:stCxn id="36" idx="3"/>
            <a:endCxn id="47" idx="0"/>
          </p:cNvCxnSpPr>
          <p:nvPr/>
        </p:nvCxnSpPr>
        <p:spPr>
          <a:xfrm>
            <a:off x="3142517" y="5252858"/>
            <a:ext cx="780895" cy="612518"/>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9" name="Content Placeholder 3"/>
          <p:cNvGraphicFramePr>
            <a:graphicFrameLocks/>
          </p:cNvGraphicFramePr>
          <p:nvPr>
            <p:extLst>
              <p:ext uri="{D42A27DB-BD31-4B8C-83A1-F6EECF244321}">
                <p14:modId xmlns:p14="http://schemas.microsoft.com/office/powerpoint/2010/main" xmlns="" val="490420289"/>
              </p:ext>
            </p:extLst>
          </p:nvPr>
        </p:nvGraphicFramePr>
        <p:xfrm>
          <a:off x="1993807" y="5853688"/>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xmlns="" val="3699851125"/>
                    </a:ext>
                  </a:extLst>
                </a:gridCol>
                <a:gridCol w="427194">
                  <a:extLst>
                    <a:ext uri="{9D8B030D-6E8A-4147-A177-3AD203B41FA5}">
                      <a16:colId xmlns:a16="http://schemas.microsoft.com/office/drawing/2014/main" xmlns="" val="3400103876"/>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50" name="Straight Arrow Connector 49"/>
          <p:cNvCxnSpPr>
            <a:stCxn id="36" idx="2"/>
            <a:endCxn id="49" idx="0"/>
          </p:cNvCxnSpPr>
          <p:nvPr/>
        </p:nvCxnSpPr>
        <p:spPr>
          <a:xfrm flipH="1">
            <a:off x="2421001" y="5438278"/>
            <a:ext cx="267874" cy="41541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1" name="Content Placeholder 3"/>
          <p:cNvGraphicFramePr>
            <a:graphicFrameLocks/>
          </p:cNvGraphicFramePr>
          <p:nvPr>
            <p:extLst>
              <p:ext uri="{D42A27DB-BD31-4B8C-83A1-F6EECF244321}">
                <p14:modId xmlns:p14="http://schemas.microsoft.com/office/powerpoint/2010/main" xmlns="" val="3715327943"/>
              </p:ext>
            </p:extLst>
          </p:nvPr>
        </p:nvGraphicFramePr>
        <p:xfrm>
          <a:off x="6276710" y="5853688"/>
          <a:ext cx="895518" cy="370840"/>
        </p:xfrm>
        <a:graphic>
          <a:graphicData uri="http://schemas.openxmlformats.org/drawingml/2006/table">
            <a:tbl>
              <a:tblPr firstRow="1" bandRow="1">
                <a:tableStyleId>{5C22544A-7EE6-4342-B048-85BDC9FD1C3A}</a:tableStyleId>
              </a:tblPr>
              <a:tblGrid>
                <a:gridCol w="447759">
                  <a:extLst>
                    <a:ext uri="{9D8B030D-6E8A-4147-A177-3AD203B41FA5}">
                      <a16:colId xmlns:a16="http://schemas.microsoft.com/office/drawing/2014/main" xmlns="" val="3699851125"/>
                    </a:ext>
                  </a:extLst>
                </a:gridCol>
                <a:gridCol w="447759">
                  <a:extLst>
                    <a:ext uri="{9D8B030D-6E8A-4147-A177-3AD203B41FA5}">
                      <a16:colId xmlns:a16="http://schemas.microsoft.com/office/drawing/2014/main" xmlns="" val="3400103876"/>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52" name="Straight Arrow Connector 51"/>
          <p:cNvCxnSpPr>
            <a:stCxn id="53" idx="2"/>
            <a:endCxn id="51" idx="0"/>
          </p:cNvCxnSpPr>
          <p:nvPr/>
        </p:nvCxnSpPr>
        <p:spPr>
          <a:xfrm>
            <a:off x="6633640" y="5423916"/>
            <a:ext cx="90829" cy="42977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3" name="Content Placeholder 3"/>
          <p:cNvGraphicFramePr>
            <a:graphicFrameLocks/>
          </p:cNvGraphicFramePr>
          <p:nvPr>
            <p:extLst>
              <p:ext uri="{D42A27DB-BD31-4B8C-83A1-F6EECF244321}">
                <p14:modId xmlns:p14="http://schemas.microsoft.com/office/powerpoint/2010/main" xmlns="" val="2609919822"/>
              </p:ext>
            </p:extLst>
          </p:nvPr>
        </p:nvGraphicFramePr>
        <p:xfrm>
          <a:off x="6179998" y="5053076"/>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gridCol w="453642">
                  <a:extLst>
                    <a:ext uri="{9D8B030D-6E8A-4147-A177-3AD203B41FA5}">
                      <a16:colId xmlns:a16="http://schemas.microsoft.com/office/drawing/2014/main" xmlns="" val="4282861930"/>
                    </a:ext>
                  </a:extLst>
                </a:gridCol>
              </a:tblGrid>
              <a:tr h="370840">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54" name="Content Placeholder 3"/>
          <p:cNvGraphicFramePr>
            <a:graphicFrameLocks/>
          </p:cNvGraphicFramePr>
          <p:nvPr>
            <p:extLst>
              <p:ext uri="{D42A27DB-BD31-4B8C-83A1-F6EECF244321}">
                <p14:modId xmlns:p14="http://schemas.microsoft.com/office/powerpoint/2010/main" xmlns="" val="1824291392"/>
              </p:ext>
            </p:extLst>
          </p:nvPr>
        </p:nvGraphicFramePr>
        <p:xfrm>
          <a:off x="4434437" y="4535555"/>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68" name="Content Placeholder 3"/>
          <p:cNvGraphicFramePr>
            <a:graphicFrameLocks/>
          </p:cNvGraphicFramePr>
          <p:nvPr>
            <p:extLst>
              <p:ext uri="{D42A27DB-BD31-4B8C-83A1-F6EECF244321}">
                <p14:modId xmlns:p14="http://schemas.microsoft.com/office/powerpoint/2010/main" xmlns="" val="3842125766"/>
              </p:ext>
            </p:extLst>
          </p:nvPr>
        </p:nvGraphicFramePr>
        <p:xfrm>
          <a:off x="7619832" y="5853688"/>
          <a:ext cx="895518" cy="370840"/>
        </p:xfrm>
        <a:graphic>
          <a:graphicData uri="http://schemas.openxmlformats.org/drawingml/2006/table">
            <a:tbl>
              <a:tblPr firstRow="1" bandRow="1">
                <a:tableStyleId>{5C22544A-7EE6-4342-B048-85BDC9FD1C3A}</a:tableStyleId>
              </a:tblPr>
              <a:tblGrid>
                <a:gridCol w="447759">
                  <a:extLst>
                    <a:ext uri="{9D8B030D-6E8A-4147-A177-3AD203B41FA5}">
                      <a16:colId xmlns:a16="http://schemas.microsoft.com/office/drawing/2014/main" xmlns="" val="3699851125"/>
                    </a:ext>
                  </a:extLst>
                </a:gridCol>
                <a:gridCol w="447759">
                  <a:extLst>
                    <a:ext uri="{9D8B030D-6E8A-4147-A177-3AD203B41FA5}">
                      <a16:colId xmlns:a16="http://schemas.microsoft.com/office/drawing/2014/main" xmlns="" val="3400103876"/>
                    </a:ext>
                  </a:extLst>
                </a:gridCol>
              </a:tblGrid>
              <a:tr h="370840">
                <a:tc>
                  <a:txBody>
                    <a:bodyPr/>
                    <a:lstStyle/>
                    <a:p>
                      <a:r>
                        <a:rPr lang="en-IN" dirty="0" smtClean="0"/>
                        <a:t>60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69" name="Straight Arrow Connector 68"/>
          <p:cNvCxnSpPr>
            <a:stCxn id="53" idx="3"/>
            <a:endCxn id="68" idx="0"/>
          </p:cNvCxnSpPr>
          <p:nvPr/>
        </p:nvCxnSpPr>
        <p:spPr>
          <a:xfrm>
            <a:off x="7087282" y="5238496"/>
            <a:ext cx="980309" cy="61519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0" name="Straight Arrow Connector 69"/>
          <p:cNvCxnSpPr>
            <a:stCxn id="54" idx="3"/>
            <a:endCxn id="53" idx="0"/>
          </p:cNvCxnSpPr>
          <p:nvPr/>
        </p:nvCxnSpPr>
        <p:spPr>
          <a:xfrm>
            <a:off x="4888079" y="4720975"/>
            <a:ext cx="1745561" cy="33210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2" name="Straight Arrow Connector 71"/>
          <p:cNvCxnSpPr>
            <a:stCxn id="54" idx="1"/>
            <a:endCxn id="36" idx="0"/>
          </p:cNvCxnSpPr>
          <p:nvPr/>
        </p:nvCxnSpPr>
        <p:spPr>
          <a:xfrm flipH="1">
            <a:off x="2688875" y="4720975"/>
            <a:ext cx="1745562" cy="34646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25062312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INSERTION → </a:t>
            </a:r>
            <a:r>
              <a:rPr lang="en-IN" dirty="0" smtClean="0"/>
              <a:t>Example 2</a:t>
            </a:r>
            <a:endParaRPr lang="en-IN" dirty="0"/>
          </a:p>
        </p:txBody>
      </p:sp>
      <p:sp>
        <p:nvSpPr>
          <p:cNvPr id="3" name="Content Placeholder 2"/>
          <p:cNvSpPr>
            <a:spLocks noGrp="1"/>
          </p:cNvSpPr>
          <p:nvPr>
            <p:ph idx="1"/>
          </p:nvPr>
        </p:nvSpPr>
        <p:spPr>
          <a:xfrm>
            <a:off x="116503" y="3019282"/>
            <a:ext cx="8490428" cy="1413621"/>
          </a:xfrm>
        </p:spPr>
        <p:txBody>
          <a:bodyPr>
            <a:normAutofit/>
          </a:bodyPr>
          <a:lstStyle/>
          <a:p>
            <a:pPr marL="514350" indent="-514350" algn="just">
              <a:buFont typeface="+mj-lt"/>
              <a:buAutoNum type="alphaLcParenR"/>
            </a:pPr>
            <a:r>
              <a:rPr lang="en-IN" dirty="0" smtClean="0"/>
              <a:t>Insert 8</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19</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rPr>
              <a:t>To Insert (in order 5): </a:t>
            </a:r>
            <a:r>
              <a:rPr lang="en-IN" sz="2000" b="1" dirty="0" smtClean="0">
                <a:solidFill>
                  <a:schemeClr val="tx1"/>
                </a:solidFill>
              </a:rPr>
              <a:t>8, 9, 39</a:t>
            </a:r>
            <a:endParaRPr lang="en-IN" sz="2000" b="1" dirty="0">
              <a:solidFill>
                <a:schemeClr val="tx1"/>
              </a:solidFill>
            </a:endParaRPr>
          </a:p>
        </p:txBody>
      </p:sp>
      <p:sp>
        <p:nvSpPr>
          <p:cNvPr id="17" name="TextBox 16"/>
          <p:cNvSpPr txBox="1"/>
          <p:nvPr/>
        </p:nvSpPr>
        <p:spPr>
          <a:xfrm>
            <a:off x="357035" y="1921956"/>
            <a:ext cx="2100829" cy="400110"/>
          </a:xfrm>
          <a:prstGeom prst="rect">
            <a:avLst/>
          </a:prstGeom>
          <a:noFill/>
        </p:spPr>
        <p:txBody>
          <a:bodyPr wrap="square" rtlCol="0">
            <a:spAutoFit/>
          </a:bodyPr>
          <a:lstStyle/>
          <a:p>
            <a:r>
              <a:rPr lang="en-IN" sz="2000" i="1" dirty="0"/>
              <a:t>Given Tree →</a:t>
            </a:r>
          </a:p>
        </p:txBody>
      </p:sp>
      <p:graphicFrame>
        <p:nvGraphicFramePr>
          <p:cNvPr id="38" name="Content Placeholder 3"/>
          <p:cNvGraphicFramePr>
            <a:graphicFrameLocks/>
          </p:cNvGraphicFramePr>
          <p:nvPr>
            <p:extLst>
              <p:ext uri="{D42A27DB-BD31-4B8C-83A1-F6EECF244321}">
                <p14:modId xmlns:p14="http://schemas.microsoft.com/office/powerpoint/2010/main" xmlns="" val="3393456832"/>
              </p:ext>
            </p:extLst>
          </p:nvPr>
        </p:nvGraphicFramePr>
        <p:xfrm>
          <a:off x="1785250" y="238277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xmlns="" val="3699851125"/>
                    </a:ext>
                  </a:extLst>
                </a:gridCol>
                <a:gridCol w="427194">
                  <a:extLst>
                    <a:ext uri="{9D8B030D-6E8A-4147-A177-3AD203B41FA5}">
                      <a16:colId xmlns:a16="http://schemas.microsoft.com/office/drawing/2014/main" xmlns="" val="3400103876"/>
                    </a:ext>
                  </a:extLst>
                </a:gridCol>
              </a:tblGrid>
              <a:tr h="370840">
                <a:tc>
                  <a:txBody>
                    <a:bodyPr/>
                    <a:lstStyle/>
                    <a:p>
                      <a:r>
                        <a:rPr lang="en-IN"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40" name="Content Placeholder 3"/>
          <p:cNvGraphicFramePr>
            <a:graphicFrameLocks/>
          </p:cNvGraphicFramePr>
          <p:nvPr>
            <p:extLst>
              <p:ext uri="{D42A27DB-BD31-4B8C-83A1-F6EECF244321}">
                <p14:modId xmlns:p14="http://schemas.microsoft.com/office/powerpoint/2010/main" xmlns="" val="343086286"/>
              </p:ext>
            </p:extLst>
          </p:nvPr>
        </p:nvGraphicFramePr>
        <p:xfrm>
          <a:off x="3823960" y="1793505"/>
          <a:ext cx="1360926"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gridCol w="453642">
                  <a:extLst>
                    <a:ext uri="{9D8B030D-6E8A-4147-A177-3AD203B41FA5}">
                      <a16:colId xmlns:a16="http://schemas.microsoft.com/office/drawing/2014/main" xmlns="" val="4282861930"/>
                    </a:ext>
                  </a:extLst>
                </a:gridCol>
                <a:gridCol w="453642">
                  <a:extLst>
                    <a:ext uri="{9D8B030D-6E8A-4147-A177-3AD203B41FA5}">
                      <a16:colId xmlns:a16="http://schemas.microsoft.com/office/drawing/2014/main" xmlns="" val="3877299056"/>
                    </a:ext>
                  </a:extLst>
                </a:gridCol>
              </a:tblGrid>
              <a:tr h="370840">
                <a:tc>
                  <a:txBody>
                    <a:bodyPr/>
                    <a:lstStyle/>
                    <a:p>
                      <a:r>
                        <a:rPr lang="en-IN" dirty="0" smtClean="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41" name="Straight Arrow Connector 40"/>
          <p:cNvCxnSpPr>
            <a:stCxn id="40" idx="1"/>
            <a:endCxn id="38" idx="0"/>
          </p:cNvCxnSpPr>
          <p:nvPr/>
        </p:nvCxnSpPr>
        <p:spPr>
          <a:xfrm flipH="1">
            <a:off x="2212444" y="1978925"/>
            <a:ext cx="1611516" cy="40385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42" name="Straight Arrow Connector 41"/>
          <p:cNvCxnSpPr>
            <a:endCxn id="65" idx="0"/>
          </p:cNvCxnSpPr>
          <p:nvPr/>
        </p:nvCxnSpPr>
        <p:spPr>
          <a:xfrm>
            <a:off x="5184109" y="2164345"/>
            <a:ext cx="1549333" cy="2184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3" name="Content Placeholder 3"/>
          <p:cNvGraphicFramePr>
            <a:graphicFrameLocks/>
          </p:cNvGraphicFramePr>
          <p:nvPr>
            <p:extLst>
              <p:ext uri="{D42A27DB-BD31-4B8C-83A1-F6EECF244321}">
                <p14:modId xmlns:p14="http://schemas.microsoft.com/office/powerpoint/2010/main" xmlns="" val="432481594"/>
              </p:ext>
            </p:extLst>
          </p:nvPr>
        </p:nvGraphicFramePr>
        <p:xfrm>
          <a:off x="2821487" y="2382779"/>
          <a:ext cx="1670664" cy="370840"/>
        </p:xfrm>
        <a:graphic>
          <a:graphicData uri="http://schemas.openxmlformats.org/drawingml/2006/table">
            <a:tbl>
              <a:tblPr firstRow="1" bandRow="1">
                <a:tableStyleId>{5C22544A-7EE6-4342-B048-85BDC9FD1C3A}</a:tableStyleId>
              </a:tblPr>
              <a:tblGrid>
                <a:gridCol w="417666">
                  <a:extLst>
                    <a:ext uri="{9D8B030D-6E8A-4147-A177-3AD203B41FA5}">
                      <a16:colId xmlns:a16="http://schemas.microsoft.com/office/drawing/2014/main" xmlns="" val="3699851125"/>
                    </a:ext>
                  </a:extLst>
                </a:gridCol>
                <a:gridCol w="417666">
                  <a:extLst>
                    <a:ext uri="{9D8B030D-6E8A-4147-A177-3AD203B41FA5}">
                      <a16:colId xmlns:a16="http://schemas.microsoft.com/office/drawing/2014/main" xmlns="" val="3400103876"/>
                    </a:ext>
                  </a:extLst>
                </a:gridCol>
                <a:gridCol w="417666">
                  <a:extLst>
                    <a:ext uri="{9D8B030D-6E8A-4147-A177-3AD203B41FA5}">
                      <a16:colId xmlns:a16="http://schemas.microsoft.com/office/drawing/2014/main" xmlns="" val="34460290"/>
                    </a:ext>
                  </a:extLst>
                </a:gridCol>
                <a:gridCol w="417666">
                  <a:extLst>
                    <a:ext uri="{9D8B030D-6E8A-4147-A177-3AD203B41FA5}">
                      <a16:colId xmlns:a16="http://schemas.microsoft.com/office/drawing/2014/main" xmlns="" val="1648339896"/>
                    </a:ext>
                  </a:extLst>
                </a:gridCol>
              </a:tblGrid>
              <a:tr h="370840">
                <a:tc>
                  <a:txBody>
                    <a:bodyPr/>
                    <a:lstStyle/>
                    <a:p>
                      <a:r>
                        <a:rPr lang="en-IN" dirty="0" smtClean="0"/>
                        <a:t>21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44" name="Straight Arrow Connector 43"/>
          <p:cNvCxnSpPr>
            <a:endCxn id="45" idx="0"/>
          </p:cNvCxnSpPr>
          <p:nvPr/>
        </p:nvCxnSpPr>
        <p:spPr>
          <a:xfrm>
            <a:off x="4717530" y="2143844"/>
            <a:ext cx="460933" cy="23893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5" name="Content Placeholder 3"/>
          <p:cNvGraphicFramePr>
            <a:graphicFrameLocks/>
          </p:cNvGraphicFramePr>
          <p:nvPr>
            <p:extLst>
              <p:ext uri="{D42A27DB-BD31-4B8C-83A1-F6EECF244321}">
                <p14:modId xmlns:p14="http://schemas.microsoft.com/office/powerpoint/2010/main" xmlns="" val="1200465113"/>
              </p:ext>
            </p:extLst>
          </p:nvPr>
        </p:nvGraphicFramePr>
        <p:xfrm>
          <a:off x="4751269" y="238277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xmlns="" val="3699851125"/>
                    </a:ext>
                  </a:extLst>
                </a:gridCol>
                <a:gridCol w="427194">
                  <a:extLst>
                    <a:ext uri="{9D8B030D-6E8A-4147-A177-3AD203B41FA5}">
                      <a16:colId xmlns:a16="http://schemas.microsoft.com/office/drawing/2014/main" xmlns="" val="3400103876"/>
                    </a:ext>
                  </a:extLst>
                </a:gridCol>
              </a:tblGrid>
              <a:tr h="370840">
                <a:tc>
                  <a:txBody>
                    <a:bodyPr/>
                    <a:lstStyle/>
                    <a:p>
                      <a:r>
                        <a:rPr lang="en-IN" dirty="0" smtClean="0"/>
                        <a:t>54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64" name="Straight Arrow Connector 63"/>
          <p:cNvCxnSpPr>
            <a:endCxn id="45" idx="0"/>
          </p:cNvCxnSpPr>
          <p:nvPr/>
        </p:nvCxnSpPr>
        <p:spPr>
          <a:xfrm flipH="1">
            <a:off x="3192596" y="2164345"/>
            <a:ext cx="1084229" cy="2184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5" name="Content Placeholder 3"/>
          <p:cNvGraphicFramePr>
            <a:graphicFrameLocks/>
          </p:cNvGraphicFramePr>
          <p:nvPr>
            <p:extLst>
              <p:ext uri="{D42A27DB-BD31-4B8C-83A1-F6EECF244321}">
                <p14:modId xmlns:p14="http://schemas.microsoft.com/office/powerpoint/2010/main" xmlns="" val="647472820"/>
              </p:ext>
            </p:extLst>
          </p:nvPr>
        </p:nvGraphicFramePr>
        <p:xfrm>
          <a:off x="6061804" y="2382779"/>
          <a:ext cx="1343277" cy="370840"/>
        </p:xfrm>
        <a:graphic>
          <a:graphicData uri="http://schemas.openxmlformats.org/drawingml/2006/table">
            <a:tbl>
              <a:tblPr firstRow="1" bandRow="1">
                <a:tableStyleId>{5C22544A-7EE6-4342-B048-85BDC9FD1C3A}</a:tableStyleId>
              </a:tblPr>
              <a:tblGrid>
                <a:gridCol w="447759">
                  <a:extLst>
                    <a:ext uri="{9D8B030D-6E8A-4147-A177-3AD203B41FA5}">
                      <a16:colId xmlns:a16="http://schemas.microsoft.com/office/drawing/2014/main" xmlns="" val="3699851125"/>
                    </a:ext>
                  </a:extLst>
                </a:gridCol>
                <a:gridCol w="447759">
                  <a:extLst>
                    <a:ext uri="{9D8B030D-6E8A-4147-A177-3AD203B41FA5}">
                      <a16:colId xmlns:a16="http://schemas.microsoft.com/office/drawing/2014/main" xmlns="" val="3400103876"/>
                    </a:ext>
                  </a:extLst>
                </a:gridCol>
                <a:gridCol w="447759">
                  <a:extLst>
                    <a:ext uri="{9D8B030D-6E8A-4147-A177-3AD203B41FA5}">
                      <a16:colId xmlns:a16="http://schemas.microsoft.com/office/drawing/2014/main" xmlns="" val="2853835515"/>
                    </a:ext>
                  </a:extLst>
                </a:gridCol>
              </a:tblGrid>
              <a:tr h="370840">
                <a:tc>
                  <a:txBody>
                    <a:bodyPr/>
                    <a:lstStyle/>
                    <a:p>
                      <a:r>
                        <a:rPr lang="en-IN" dirty="0" smtClean="0"/>
                        <a:t>81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55" name="Content Placeholder 3"/>
          <p:cNvGraphicFramePr>
            <a:graphicFrameLocks/>
          </p:cNvGraphicFramePr>
          <p:nvPr>
            <p:extLst>
              <p:ext uri="{D42A27DB-BD31-4B8C-83A1-F6EECF244321}">
                <p14:modId xmlns:p14="http://schemas.microsoft.com/office/powerpoint/2010/main" xmlns="" val="2117279630"/>
              </p:ext>
            </p:extLst>
          </p:nvPr>
        </p:nvGraphicFramePr>
        <p:xfrm>
          <a:off x="1746301" y="3648211"/>
          <a:ext cx="1320531" cy="370840"/>
        </p:xfrm>
        <a:graphic>
          <a:graphicData uri="http://schemas.openxmlformats.org/drawingml/2006/table">
            <a:tbl>
              <a:tblPr firstRow="1" bandRow="1">
                <a:tableStyleId>{5C22544A-7EE6-4342-B048-85BDC9FD1C3A}</a:tableStyleId>
              </a:tblPr>
              <a:tblGrid>
                <a:gridCol w="440177">
                  <a:extLst>
                    <a:ext uri="{9D8B030D-6E8A-4147-A177-3AD203B41FA5}">
                      <a16:colId xmlns:a16="http://schemas.microsoft.com/office/drawing/2014/main" xmlns="" val="3699851125"/>
                    </a:ext>
                  </a:extLst>
                </a:gridCol>
                <a:gridCol w="440177">
                  <a:extLst>
                    <a:ext uri="{9D8B030D-6E8A-4147-A177-3AD203B41FA5}">
                      <a16:colId xmlns:a16="http://schemas.microsoft.com/office/drawing/2014/main" xmlns="" val="585804646"/>
                    </a:ext>
                  </a:extLst>
                </a:gridCol>
                <a:gridCol w="440177">
                  <a:extLst>
                    <a:ext uri="{9D8B030D-6E8A-4147-A177-3AD203B41FA5}">
                      <a16:colId xmlns:a16="http://schemas.microsoft.com/office/drawing/2014/main" xmlns="" val="3400103876"/>
                    </a:ext>
                  </a:extLst>
                </a:gridCol>
              </a:tblGrid>
              <a:tr h="370840">
                <a:tc>
                  <a:txBody>
                    <a:bodyPr/>
                    <a:lstStyle/>
                    <a:p>
                      <a:r>
                        <a:rPr lang="en-IN"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56" name="Content Placeholder 3"/>
          <p:cNvGraphicFramePr>
            <a:graphicFrameLocks/>
          </p:cNvGraphicFramePr>
          <p:nvPr>
            <p:extLst>
              <p:ext uri="{D42A27DB-BD31-4B8C-83A1-F6EECF244321}">
                <p14:modId xmlns:p14="http://schemas.microsoft.com/office/powerpoint/2010/main" xmlns="" val="2296022277"/>
              </p:ext>
            </p:extLst>
          </p:nvPr>
        </p:nvGraphicFramePr>
        <p:xfrm>
          <a:off x="4251154" y="3058937"/>
          <a:ext cx="1360926"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gridCol w="453642">
                  <a:extLst>
                    <a:ext uri="{9D8B030D-6E8A-4147-A177-3AD203B41FA5}">
                      <a16:colId xmlns:a16="http://schemas.microsoft.com/office/drawing/2014/main" xmlns="" val="4282861930"/>
                    </a:ext>
                  </a:extLst>
                </a:gridCol>
                <a:gridCol w="453642">
                  <a:extLst>
                    <a:ext uri="{9D8B030D-6E8A-4147-A177-3AD203B41FA5}">
                      <a16:colId xmlns:a16="http://schemas.microsoft.com/office/drawing/2014/main" xmlns="" val="3877299056"/>
                    </a:ext>
                  </a:extLst>
                </a:gridCol>
              </a:tblGrid>
              <a:tr h="370840">
                <a:tc>
                  <a:txBody>
                    <a:bodyPr/>
                    <a:lstStyle/>
                    <a:p>
                      <a:r>
                        <a:rPr lang="en-IN" dirty="0" smtClean="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57" name="Straight Arrow Connector 56"/>
          <p:cNvCxnSpPr>
            <a:stCxn id="56" idx="1"/>
            <a:endCxn id="55" idx="0"/>
          </p:cNvCxnSpPr>
          <p:nvPr/>
        </p:nvCxnSpPr>
        <p:spPr>
          <a:xfrm flipH="1">
            <a:off x="2406566" y="3244357"/>
            <a:ext cx="1844588" cy="40385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63" idx="0"/>
          </p:cNvCxnSpPr>
          <p:nvPr/>
        </p:nvCxnSpPr>
        <p:spPr>
          <a:xfrm>
            <a:off x="5611303" y="3429777"/>
            <a:ext cx="1549333" cy="2184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9" name="Content Placeholder 3"/>
          <p:cNvGraphicFramePr>
            <a:graphicFrameLocks/>
          </p:cNvGraphicFramePr>
          <p:nvPr>
            <p:extLst>
              <p:ext uri="{D42A27DB-BD31-4B8C-83A1-F6EECF244321}">
                <p14:modId xmlns:p14="http://schemas.microsoft.com/office/powerpoint/2010/main" xmlns="" val="617058150"/>
              </p:ext>
            </p:extLst>
          </p:nvPr>
        </p:nvGraphicFramePr>
        <p:xfrm>
          <a:off x="3289750" y="3642214"/>
          <a:ext cx="1670664" cy="370840"/>
        </p:xfrm>
        <a:graphic>
          <a:graphicData uri="http://schemas.openxmlformats.org/drawingml/2006/table">
            <a:tbl>
              <a:tblPr firstRow="1" bandRow="1">
                <a:tableStyleId>{5C22544A-7EE6-4342-B048-85BDC9FD1C3A}</a:tableStyleId>
              </a:tblPr>
              <a:tblGrid>
                <a:gridCol w="417666">
                  <a:extLst>
                    <a:ext uri="{9D8B030D-6E8A-4147-A177-3AD203B41FA5}">
                      <a16:colId xmlns:a16="http://schemas.microsoft.com/office/drawing/2014/main" xmlns="" val="3699851125"/>
                    </a:ext>
                  </a:extLst>
                </a:gridCol>
                <a:gridCol w="417666">
                  <a:extLst>
                    <a:ext uri="{9D8B030D-6E8A-4147-A177-3AD203B41FA5}">
                      <a16:colId xmlns:a16="http://schemas.microsoft.com/office/drawing/2014/main" xmlns="" val="3400103876"/>
                    </a:ext>
                  </a:extLst>
                </a:gridCol>
                <a:gridCol w="417666">
                  <a:extLst>
                    <a:ext uri="{9D8B030D-6E8A-4147-A177-3AD203B41FA5}">
                      <a16:colId xmlns:a16="http://schemas.microsoft.com/office/drawing/2014/main" xmlns="" val="34460290"/>
                    </a:ext>
                  </a:extLst>
                </a:gridCol>
                <a:gridCol w="417666">
                  <a:extLst>
                    <a:ext uri="{9D8B030D-6E8A-4147-A177-3AD203B41FA5}">
                      <a16:colId xmlns:a16="http://schemas.microsoft.com/office/drawing/2014/main" xmlns="" val="1648339896"/>
                    </a:ext>
                  </a:extLst>
                </a:gridCol>
              </a:tblGrid>
              <a:tr h="370840">
                <a:tc>
                  <a:txBody>
                    <a:bodyPr/>
                    <a:lstStyle/>
                    <a:p>
                      <a:r>
                        <a:rPr lang="en-IN" dirty="0" smtClean="0"/>
                        <a:t>21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60" name="Straight Arrow Connector 59"/>
          <p:cNvCxnSpPr>
            <a:endCxn id="59" idx="0"/>
          </p:cNvCxnSpPr>
          <p:nvPr/>
        </p:nvCxnSpPr>
        <p:spPr>
          <a:xfrm flipH="1">
            <a:off x="4125082" y="3405202"/>
            <a:ext cx="590646" cy="23701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1" name="Content Placeholder 3"/>
          <p:cNvGraphicFramePr>
            <a:graphicFrameLocks/>
          </p:cNvGraphicFramePr>
          <p:nvPr>
            <p:extLst>
              <p:ext uri="{D42A27DB-BD31-4B8C-83A1-F6EECF244321}">
                <p14:modId xmlns:p14="http://schemas.microsoft.com/office/powerpoint/2010/main" xmlns="" val="2706146354"/>
              </p:ext>
            </p:extLst>
          </p:nvPr>
        </p:nvGraphicFramePr>
        <p:xfrm>
          <a:off x="5184109" y="3648601"/>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xmlns="" val="3699851125"/>
                    </a:ext>
                  </a:extLst>
                </a:gridCol>
                <a:gridCol w="427194">
                  <a:extLst>
                    <a:ext uri="{9D8B030D-6E8A-4147-A177-3AD203B41FA5}">
                      <a16:colId xmlns:a16="http://schemas.microsoft.com/office/drawing/2014/main" xmlns="" val="3400103876"/>
                    </a:ext>
                  </a:extLst>
                </a:gridCol>
              </a:tblGrid>
              <a:tr h="370840">
                <a:tc>
                  <a:txBody>
                    <a:bodyPr/>
                    <a:lstStyle/>
                    <a:p>
                      <a:r>
                        <a:rPr lang="en-IN" dirty="0" smtClean="0"/>
                        <a:t>54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62" name="Straight Arrow Connector 61"/>
          <p:cNvCxnSpPr>
            <a:endCxn id="61" idx="0"/>
          </p:cNvCxnSpPr>
          <p:nvPr/>
        </p:nvCxnSpPr>
        <p:spPr>
          <a:xfrm>
            <a:off x="5166229" y="3421898"/>
            <a:ext cx="445074" cy="22670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3" name="Content Placeholder 3"/>
          <p:cNvGraphicFramePr>
            <a:graphicFrameLocks/>
          </p:cNvGraphicFramePr>
          <p:nvPr>
            <p:extLst>
              <p:ext uri="{D42A27DB-BD31-4B8C-83A1-F6EECF244321}">
                <p14:modId xmlns:p14="http://schemas.microsoft.com/office/powerpoint/2010/main" xmlns="" val="2603148584"/>
              </p:ext>
            </p:extLst>
          </p:nvPr>
        </p:nvGraphicFramePr>
        <p:xfrm>
          <a:off x="6488998" y="3648211"/>
          <a:ext cx="1343277" cy="370840"/>
        </p:xfrm>
        <a:graphic>
          <a:graphicData uri="http://schemas.openxmlformats.org/drawingml/2006/table">
            <a:tbl>
              <a:tblPr firstRow="1" bandRow="1">
                <a:tableStyleId>{5C22544A-7EE6-4342-B048-85BDC9FD1C3A}</a:tableStyleId>
              </a:tblPr>
              <a:tblGrid>
                <a:gridCol w="447759">
                  <a:extLst>
                    <a:ext uri="{9D8B030D-6E8A-4147-A177-3AD203B41FA5}">
                      <a16:colId xmlns:a16="http://schemas.microsoft.com/office/drawing/2014/main" xmlns="" val="3699851125"/>
                    </a:ext>
                  </a:extLst>
                </a:gridCol>
                <a:gridCol w="447759">
                  <a:extLst>
                    <a:ext uri="{9D8B030D-6E8A-4147-A177-3AD203B41FA5}">
                      <a16:colId xmlns:a16="http://schemas.microsoft.com/office/drawing/2014/main" xmlns="" val="3400103876"/>
                    </a:ext>
                  </a:extLst>
                </a:gridCol>
                <a:gridCol w="447759">
                  <a:extLst>
                    <a:ext uri="{9D8B030D-6E8A-4147-A177-3AD203B41FA5}">
                      <a16:colId xmlns:a16="http://schemas.microsoft.com/office/drawing/2014/main" xmlns="" val="2853835515"/>
                    </a:ext>
                  </a:extLst>
                </a:gridCol>
              </a:tblGrid>
              <a:tr h="370840">
                <a:tc>
                  <a:txBody>
                    <a:bodyPr/>
                    <a:lstStyle/>
                    <a:p>
                      <a:r>
                        <a:rPr lang="en-IN" dirty="0" smtClean="0"/>
                        <a:t>81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sp>
        <p:nvSpPr>
          <p:cNvPr id="66" name="Content Placeholder 2"/>
          <p:cNvSpPr txBox="1">
            <a:spLocks/>
          </p:cNvSpPr>
          <p:nvPr/>
        </p:nvSpPr>
        <p:spPr>
          <a:xfrm>
            <a:off x="128212" y="4136588"/>
            <a:ext cx="8490428" cy="1158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buFont typeface="+mj-lt"/>
              <a:buAutoNum type="alphaLcParenR" startAt="2"/>
            </a:pPr>
            <a:r>
              <a:rPr lang="en-IN" dirty="0" smtClean="0"/>
              <a:t>Insert 9</a:t>
            </a:r>
          </a:p>
        </p:txBody>
      </p:sp>
      <p:graphicFrame>
        <p:nvGraphicFramePr>
          <p:cNvPr id="71" name="Content Placeholder 3"/>
          <p:cNvGraphicFramePr>
            <a:graphicFrameLocks/>
          </p:cNvGraphicFramePr>
          <p:nvPr>
            <p:extLst>
              <p:ext uri="{D42A27DB-BD31-4B8C-83A1-F6EECF244321}">
                <p14:modId xmlns:p14="http://schemas.microsoft.com/office/powerpoint/2010/main" xmlns="" val="613433543"/>
              </p:ext>
            </p:extLst>
          </p:nvPr>
        </p:nvGraphicFramePr>
        <p:xfrm>
          <a:off x="1419498" y="4765516"/>
          <a:ext cx="1659044" cy="370840"/>
        </p:xfrm>
        <a:graphic>
          <a:graphicData uri="http://schemas.openxmlformats.org/drawingml/2006/table">
            <a:tbl>
              <a:tblPr firstRow="1" bandRow="1">
                <a:tableStyleId>{5C22544A-7EE6-4342-B048-85BDC9FD1C3A}</a:tableStyleId>
              </a:tblPr>
              <a:tblGrid>
                <a:gridCol w="414761">
                  <a:extLst>
                    <a:ext uri="{9D8B030D-6E8A-4147-A177-3AD203B41FA5}">
                      <a16:colId xmlns:a16="http://schemas.microsoft.com/office/drawing/2014/main" xmlns="" val="3699851125"/>
                    </a:ext>
                  </a:extLst>
                </a:gridCol>
                <a:gridCol w="414761">
                  <a:extLst>
                    <a:ext uri="{9D8B030D-6E8A-4147-A177-3AD203B41FA5}">
                      <a16:colId xmlns:a16="http://schemas.microsoft.com/office/drawing/2014/main" xmlns="" val="585804646"/>
                    </a:ext>
                  </a:extLst>
                </a:gridCol>
                <a:gridCol w="414761">
                  <a:extLst>
                    <a:ext uri="{9D8B030D-6E8A-4147-A177-3AD203B41FA5}">
                      <a16:colId xmlns:a16="http://schemas.microsoft.com/office/drawing/2014/main" xmlns="" val="2098197635"/>
                    </a:ext>
                  </a:extLst>
                </a:gridCol>
                <a:gridCol w="414761">
                  <a:extLst>
                    <a:ext uri="{9D8B030D-6E8A-4147-A177-3AD203B41FA5}">
                      <a16:colId xmlns:a16="http://schemas.microsoft.com/office/drawing/2014/main" xmlns="" val="3400103876"/>
                    </a:ext>
                  </a:extLst>
                </a:gridCol>
              </a:tblGrid>
              <a:tr h="370840">
                <a:tc>
                  <a:txBody>
                    <a:bodyPr/>
                    <a:lstStyle/>
                    <a:p>
                      <a:r>
                        <a:rPr lang="en-IN"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73" name="Content Placeholder 3"/>
          <p:cNvGraphicFramePr>
            <a:graphicFrameLocks/>
          </p:cNvGraphicFramePr>
          <p:nvPr>
            <p:extLst>
              <p:ext uri="{D42A27DB-BD31-4B8C-83A1-F6EECF244321}">
                <p14:modId xmlns:p14="http://schemas.microsoft.com/office/powerpoint/2010/main" xmlns="" val="2181948360"/>
              </p:ext>
            </p:extLst>
          </p:nvPr>
        </p:nvGraphicFramePr>
        <p:xfrm>
          <a:off x="4262863" y="4176242"/>
          <a:ext cx="1360926"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gridCol w="453642">
                  <a:extLst>
                    <a:ext uri="{9D8B030D-6E8A-4147-A177-3AD203B41FA5}">
                      <a16:colId xmlns:a16="http://schemas.microsoft.com/office/drawing/2014/main" xmlns="" val="4282861930"/>
                    </a:ext>
                  </a:extLst>
                </a:gridCol>
                <a:gridCol w="453642">
                  <a:extLst>
                    <a:ext uri="{9D8B030D-6E8A-4147-A177-3AD203B41FA5}">
                      <a16:colId xmlns:a16="http://schemas.microsoft.com/office/drawing/2014/main" xmlns="" val="3877299056"/>
                    </a:ext>
                  </a:extLst>
                </a:gridCol>
              </a:tblGrid>
              <a:tr h="370840">
                <a:tc>
                  <a:txBody>
                    <a:bodyPr/>
                    <a:lstStyle/>
                    <a:p>
                      <a:r>
                        <a:rPr lang="en-IN" dirty="0" smtClean="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74" name="Straight Arrow Connector 73"/>
          <p:cNvCxnSpPr>
            <a:stCxn id="73" idx="1"/>
            <a:endCxn id="71" idx="0"/>
          </p:cNvCxnSpPr>
          <p:nvPr/>
        </p:nvCxnSpPr>
        <p:spPr>
          <a:xfrm flipH="1">
            <a:off x="2249020" y="4361662"/>
            <a:ext cx="2013843" cy="40385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5" name="Straight Arrow Connector 74"/>
          <p:cNvCxnSpPr>
            <a:endCxn id="80" idx="0"/>
          </p:cNvCxnSpPr>
          <p:nvPr/>
        </p:nvCxnSpPr>
        <p:spPr>
          <a:xfrm>
            <a:off x="5623012" y="4547082"/>
            <a:ext cx="1549333" cy="2184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6" name="Content Placeholder 3"/>
          <p:cNvGraphicFramePr>
            <a:graphicFrameLocks/>
          </p:cNvGraphicFramePr>
          <p:nvPr>
            <p:extLst>
              <p:ext uri="{D42A27DB-BD31-4B8C-83A1-F6EECF244321}">
                <p14:modId xmlns:p14="http://schemas.microsoft.com/office/powerpoint/2010/main" xmlns="" val="2628012484"/>
              </p:ext>
            </p:extLst>
          </p:nvPr>
        </p:nvGraphicFramePr>
        <p:xfrm>
          <a:off x="3289750" y="4775228"/>
          <a:ext cx="1670664" cy="370840"/>
        </p:xfrm>
        <a:graphic>
          <a:graphicData uri="http://schemas.openxmlformats.org/drawingml/2006/table">
            <a:tbl>
              <a:tblPr firstRow="1" bandRow="1">
                <a:tableStyleId>{5C22544A-7EE6-4342-B048-85BDC9FD1C3A}</a:tableStyleId>
              </a:tblPr>
              <a:tblGrid>
                <a:gridCol w="417666">
                  <a:extLst>
                    <a:ext uri="{9D8B030D-6E8A-4147-A177-3AD203B41FA5}">
                      <a16:colId xmlns:a16="http://schemas.microsoft.com/office/drawing/2014/main" xmlns="" val="3699851125"/>
                    </a:ext>
                  </a:extLst>
                </a:gridCol>
                <a:gridCol w="417666">
                  <a:extLst>
                    <a:ext uri="{9D8B030D-6E8A-4147-A177-3AD203B41FA5}">
                      <a16:colId xmlns:a16="http://schemas.microsoft.com/office/drawing/2014/main" xmlns="" val="3400103876"/>
                    </a:ext>
                  </a:extLst>
                </a:gridCol>
                <a:gridCol w="417666">
                  <a:extLst>
                    <a:ext uri="{9D8B030D-6E8A-4147-A177-3AD203B41FA5}">
                      <a16:colId xmlns:a16="http://schemas.microsoft.com/office/drawing/2014/main" xmlns="" val="34460290"/>
                    </a:ext>
                  </a:extLst>
                </a:gridCol>
                <a:gridCol w="417666">
                  <a:extLst>
                    <a:ext uri="{9D8B030D-6E8A-4147-A177-3AD203B41FA5}">
                      <a16:colId xmlns:a16="http://schemas.microsoft.com/office/drawing/2014/main" xmlns="" val="1648339896"/>
                    </a:ext>
                  </a:extLst>
                </a:gridCol>
              </a:tblGrid>
              <a:tr h="370840">
                <a:tc>
                  <a:txBody>
                    <a:bodyPr/>
                    <a:lstStyle/>
                    <a:p>
                      <a:r>
                        <a:rPr lang="en-IN" dirty="0" smtClean="0"/>
                        <a:t>21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77" name="Straight Arrow Connector 76"/>
          <p:cNvCxnSpPr>
            <a:endCxn id="76" idx="0"/>
          </p:cNvCxnSpPr>
          <p:nvPr/>
        </p:nvCxnSpPr>
        <p:spPr>
          <a:xfrm flipH="1">
            <a:off x="4125082" y="4542226"/>
            <a:ext cx="585525" cy="23300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8" name="Content Placeholder 3"/>
          <p:cNvGraphicFramePr>
            <a:graphicFrameLocks/>
          </p:cNvGraphicFramePr>
          <p:nvPr>
            <p:extLst>
              <p:ext uri="{D42A27DB-BD31-4B8C-83A1-F6EECF244321}">
                <p14:modId xmlns:p14="http://schemas.microsoft.com/office/powerpoint/2010/main" xmlns="" val="234362875"/>
              </p:ext>
            </p:extLst>
          </p:nvPr>
        </p:nvGraphicFramePr>
        <p:xfrm>
          <a:off x="5178463" y="4772156"/>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xmlns="" val="3699851125"/>
                    </a:ext>
                  </a:extLst>
                </a:gridCol>
                <a:gridCol w="427194">
                  <a:extLst>
                    <a:ext uri="{9D8B030D-6E8A-4147-A177-3AD203B41FA5}">
                      <a16:colId xmlns:a16="http://schemas.microsoft.com/office/drawing/2014/main" xmlns="" val="3400103876"/>
                    </a:ext>
                  </a:extLst>
                </a:gridCol>
              </a:tblGrid>
              <a:tr h="370840">
                <a:tc>
                  <a:txBody>
                    <a:bodyPr/>
                    <a:lstStyle/>
                    <a:p>
                      <a:r>
                        <a:rPr lang="en-IN" dirty="0" smtClean="0"/>
                        <a:t>54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79" name="Straight Arrow Connector 78"/>
          <p:cNvCxnSpPr>
            <a:endCxn id="78" idx="0"/>
          </p:cNvCxnSpPr>
          <p:nvPr/>
        </p:nvCxnSpPr>
        <p:spPr>
          <a:xfrm>
            <a:off x="5175268" y="4533553"/>
            <a:ext cx="430389" cy="23860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0" name="Content Placeholder 3"/>
          <p:cNvGraphicFramePr>
            <a:graphicFrameLocks/>
          </p:cNvGraphicFramePr>
          <p:nvPr>
            <p:extLst>
              <p:ext uri="{D42A27DB-BD31-4B8C-83A1-F6EECF244321}">
                <p14:modId xmlns:p14="http://schemas.microsoft.com/office/powerpoint/2010/main" xmlns="" val="2157772133"/>
              </p:ext>
            </p:extLst>
          </p:nvPr>
        </p:nvGraphicFramePr>
        <p:xfrm>
          <a:off x="6500707" y="4765516"/>
          <a:ext cx="1343277" cy="370840"/>
        </p:xfrm>
        <a:graphic>
          <a:graphicData uri="http://schemas.openxmlformats.org/drawingml/2006/table">
            <a:tbl>
              <a:tblPr firstRow="1" bandRow="1">
                <a:tableStyleId>{5C22544A-7EE6-4342-B048-85BDC9FD1C3A}</a:tableStyleId>
              </a:tblPr>
              <a:tblGrid>
                <a:gridCol w="447759">
                  <a:extLst>
                    <a:ext uri="{9D8B030D-6E8A-4147-A177-3AD203B41FA5}">
                      <a16:colId xmlns:a16="http://schemas.microsoft.com/office/drawing/2014/main" xmlns="" val="3699851125"/>
                    </a:ext>
                  </a:extLst>
                </a:gridCol>
                <a:gridCol w="447759">
                  <a:extLst>
                    <a:ext uri="{9D8B030D-6E8A-4147-A177-3AD203B41FA5}">
                      <a16:colId xmlns:a16="http://schemas.microsoft.com/office/drawing/2014/main" xmlns="" val="3400103876"/>
                    </a:ext>
                  </a:extLst>
                </a:gridCol>
                <a:gridCol w="447759">
                  <a:extLst>
                    <a:ext uri="{9D8B030D-6E8A-4147-A177-3AD203B41FA5}">
                      <a16:colId xmlns:a16="http://schemas.microsoft.com/office/drawing/2014/main" xmlns="" val="2853835515"/>
                    </a:ext>
                  </a:extLst>
                </a:gridCol>
              </a:tblGrid>
              <a:tr h="370840">
                <a:tc>
                  <a:txBody>
                    <a:bodyPr/>
                    <a:lstStyle/>
                    <a:p>
                      <a:r>
                        <a:rPr lang="en-IN" dirty="0" smtClean="0"/>
                        <a:t>81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sp>
        <p:nvSpPr>
          <p:cNvPr id="81" name="Content Placeholder 2"/>
          <p:cNvSpPr txBox="1">
            <a:spLocks/>
          </p:cNvSpPr>
          <p:nvPr/>
        </p:nvSpPr>
        <p:spPr>
          <a:xfrm>
            <a:off x="128212" y="5308341"/>
            <a:ext cx="8490428" cy="1158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buFont typeface="+mj-lt"/>
              <a:buAutoNum type="alphaLcParenR" startAt="3"/>
            </a:pPr>
            <a:r>
              <a:rPr lang="en-IN" dirty="0" smtClean="0"/>
              <a:t>Insert 39</a:t>
            </a:r>
          </a:p>
        </p:txBody>
      </p:sp>
      <p:graphicFrame>
        <p:nvGraphicFramePr>
          <p:cNvPr id="82" name="Content Placeholder 3"/>
          <p:cNvGraphicFramePr>
            <a:graphicFrameLocks/>
          </p:cNvGraphicFramePr>
          <p:nvPr>
            <p:extLst>
              <p:ext uri="{D42A27DB-BD31-4B8C-83A1-F6EECF244321}">
                <p14:modId xmlns:p14="http://schemas.microsoft.com/office/powerpoint/2010/main" xmlns="" val="2265655473"/>
              </p:ext>
            </p:extLst>
          </p:nvPr>
        </p:nvGraphicFramePr>
        <p:xfrm>
          <a:off x="1419498" y="5937269"/>
          <a:ext cx="1659044" cy="370840"/>
        </p:xfrm>
        <a:graphic>
          <a:graphicData uri="http://schemas.openxmlformats.org/drawingml/2006/table">
            <a:tbl>
              <a:tblPr firstRow="1" bandRow="1">
                <a:tableStyleId>{5C22544A-7EE6-4342-B048-85BDC9FD1C3A}</a:tableStyleId>
              </a:tblPr>
              <a:tblGrid>
                <a:gridCol w="414761">
                  <a:extLst>
                    <a:ext uri="{9D8B030D-6E8A-4147-A177-3AD203B41FA5}">
                      <a16:colId xmlns:a16="http://schemas.microsoft.com/office/drawing/2014/main" xmlns="" val="3699851125"/>
                    </a:ext>
                  </a:extLst>
                </a:gridCol>
                <a:gridCol w="414761">
                  <a:extLst>
                    <a:ext uri="{9D8B030D-6E8A-4147-A177-3AD203B41FA5}">
                      <a16:colId xmlns:a16="http://schemas.microsoft.com/office/drawing/2014/main" xmlns="" val="585804646"/>
                    </a:ext>
                  </a:extLst>
                </a:gridCol>
                <a:gridCol w="414761">
                  <a:extLst>
                    <a:ext uri="{9D8B030D-6E8A-4147-A177-3AD203B41FA5}">
                      <a16:colId xmlns:a16="http://schemas.microsoft.com/office/drawing/2014/main" xmlns="" val="2098197635"/>
                    </a:ext>
                  </a:extLst>
                </a:gridCol>
                <a:gridCol w="414761">
                  <a:extLst>
                    <a:ext uri="{9D8B030D-6E8A-4147-A177-3AD203B41FA5}">
                      <a16:colId xmlns:a16="http://schemas.microsoft.com/office/drawing/2014/main" xmlns="" val="3400103876"/>
                    </a:ext>
                  </a:extLst>
                </a:gridCol>
              </a:tblGrid>
              <a:tr h="370840">
                <a:tc>
                  <a:txBody>
                    <a:bodyPr/>
                    <a:lstStyle/>
                    <a:p>
                      <a:r>
                        <a:rPr lang="en-IN"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83" name="Content Placeholder 3"/>
          <p:cNvGraphicFramePr>
            <a:graphicFrameLocks/>
          </p:cNvGraphicFramePr>
          <p:nvPr>
            <p:extLst>
              <p:ext uri="{D42A27DB-BD31-4B8C-83A1-F6EECF244321}">
                <p14:modId xmlns:p14="http://schemas.microsoft.com/office/powerpoint/2010/main" xmlns="" val="3802459464"/>
              </p:ext>
            </p:extLst>
          </p:nvPr>
        </p:nvGraphicFramePr>
        <p:xfrm>
          <a:off x="3918855" y="5347995"/>
          <a:ext cx="1704936" cy="370840"/>
        </p:xfrm>
        <a:graphic>
          <a:graphicData uri="http://schemas.openxmlformats.org/drawingml/2006/table">
            <a:tbl>
              <a:tblPr firstRow="1" bandRow="1">
                <a:tableStyleId>{5C22544A-7EE6-4342-B048-85BDC9FD1C3A}</a:tableStyleId>
              </a:tblPr>
              <a:tblGrid>
                <a:gridCol w="426234">
                  <a:extLst>
                    <a:ext uri="{9D8B030D-6E8A-4147-A177-3AD203B41FA5}">
                      <a16:colId xmlns:a16="http://schemas.microsoft.com/office/drawing/2014/main" xmlns="" val="3699851125"/>
                    </a:ext>
                  </a:extLst>
                </a:gridCol>
                <a:gridCol w="426234">
                  <a:extLst>
                    <a:ext uri="{9D8B030D-6E8A-4147-A177-3AD203B41FA5}">
                      <a16:colId xmlns:a16="http://schemas.microsoft.com/office/drawing/2014/main" xmlns="" val="1439249243"/>
                    </a:ext>
                  </a:extLst>
                </a:gridCol>
                <a:gridCol w="426234">
                  <a:extLst>
                    <a:ext uri="{9D8B030D-6E8A-4147-A177-3AD203B41FA5}">
                      <a16:colId xmlns:a16="http://schemas.microsoft.com/office/drawing/2014/main" xmlns="" val="4282861930"/>
                    </a:ext>
                  </a:extLst>
                </a:gridCol>
                <a:gridCol w="426234">
                  <a:extLst>
                    <a:ext uri="{9D8B030D-6E8A-4147-A177-3AD203B41FA5}">
                      <a16:colId xmlns:a16="http://schemas.microsoft.com/office/drawing/2014/main" xmlns="" val="3877299056"/>
                    </a:ext>
                  </a:extLst>
                </a:gridCol>
              </a:tblGrid>
              <a:tr h="370840">
                <a:tc>
                  <a:txBody>
                    <a:bodyPr/>
                    <a:lstStyle/>
                    <a:p>
                      <a:r>
                        <a:rPr lang="en-IN" dirty="0" smtClean="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84" name="Straight Arrow Connector 83"/>
          <p:cNvCxnSpPr>
            <a:stCxn id="83" idx="1"/>
            <a:endCxn id="82" idx="0"/>
          </p:cNvCxnSpPr>
          <p:nvPr/>
        </p:nvCxnSpPr>
        <p:spPr>
          <a:xfrm flipH="1">
            <a:off x="2249020" y="5533415"/>
            <a:ext cx="1669835" cy="40385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85" name="Straight Arrow Connector 84"/>
          <p:cNvCxnSpPr>
            <a:endCxn id="90" idx="0"/>
          </p:cNvCxnSpPr>
          <p:nvPr/>
        </p:nvCxnSpPr>
        <p:spPr>
          <a:xfrm>
            <a:off x="5623012" y="5718835"/>
            <a:ext cx="1549333" cy="2184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6" name="Content Placeholder 3"/>
          <p:cNvGraphicFramePr>
            <a:graphicFrameLocks/>
          </p:cNvGraphicFramePr>
          <p:nvPr>
            <p:extLst>
              <p:ext uri="{D42A27DB-BD31-4B8C-83A1-F6EECF244321}">
                <p14:modId xmlns:p14="http://schemas.microsoft.com/office/powerpoint/2010/main" xmlns="" val="4145003809"/>
              </p:ext>
            </p:extLst>
          </p:nvPr>
        </p:nvGraphicFramePr>
        <p:xfrm>
          <a:off x="4173008" y="5937269"/>
          <a:ext cx="835332" cy="370840"/>
        </p:xfrm>
        <a:graphic>
          <a:graphicData uri="http://schemas.openxmlformats.org/drawingml/2006/table">
            <a:tbl>
              <a:tblPr firstRow="1" bandRow="1">
                <a:tableStyleId>{5C22544A-7EE6-4342-B048-85BDC9FD1C3A}</a:tableStyleId>
              </a:tblPr>
              <a:tblGrid>
                <a:gridCol w="417666">
                  <a:extLst>
                    <a:ext uri="{9D8B030D-6E8A-4147-A177-3AD203B41FA5}">
                      <a16:colId xmlns:a16="http://schemas.microsoft.com/office/drawing/2014/main" xmlns="" val="3699851125"/>
                    </a:ext>
                  </a:extLst>
                </a:gridCol>
                <a:gridCol w="417666">
                  <a:extLst>
                    <a:ext uri="{9D8B030D-6E8A-4147-A177-3AD203B41FA5}">
                      <a16:colId xmlns:a16="http://schemas.microsoft.com/office/drawing/2014/main" xmlns="" val="3400103876"/>
                    </a:ext>
                  </a:extLst>
                </a:gridCol>
              </a:tblGrid>
              <a:tr h="370840">
                <a:tc>
                  <a:txBody>
                    <a:bodyPr/>
                    <a:lstStyle/>
                    <a:p>
                      <a:r>
                        <a:rPr lang="en-IN" dirty="0" smtClean="0"/>
                        <a:t>39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87" name="Straight Arrow Connector 86"/>
          <p:cNvCxnSpPr>
            <a:stCxn id="83" idx="2"/>
            <a:endCxn id="86" idx="0"/>
          </p:cNvCxnSpPr>
          <p:nvPr/>
        </p:nvCxnSpPr>
        <p:spPr>
          <a:xfrm flipH="1">
            <a:off x="4590674" y="5718835"/>
            <a:ext cx="180649" cy="2184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8" name="Content Placeholder 3"/>
          <p:cNvGraphicFramePr>
            <a:graphicFrameLocks/>
          </p:cNvGraphicFramePr>
          <p:nvPr>
            <p:extLst>
              <p:ext uri="{D42A27DB-BD31-4B8C-83A1-F6EECF244321}">
                <p14:modId xmlns:p14="http://schemas.microsoft.com/office/powerpoint/2010/main" xmlns="" val="2489238867"/>
              </p:ext>
            </p:extLst>
          </p:nvPr>
        </p:nvGraphicFramePr>
        <p:xfrm>
          <a:off x="3204305" y="593726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xmlns="" val="3699851125"/>
                    </a:ext>
                  </a:extLst>
                </a:gridCol>
                <a:gridCol w="427194">
                  <a:extLst>
                    <a:ext uri="{9D8B030D-6E8A-4147-A177-3AD203B41FA5}">
                      <a16:colId xmlns:a16="http://schemas.microsoft.com/office/drawing/2014/main" xmlns="" val="3400103876"/>
                    </a:ext>
                  </a:extLst>
                </a:gridCol>
              </a:tblGrid>
              <a:tr h="370840">
                <a:tc>
                  <a:txBody>
                    <a:bodyPr/>
                    <a:lstStyle/>
                    <a:p>
                      <a:r>
                        <a:rPr lang="en-IN" dirty="0" smtClean="0"/>
                        <a:t>21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89" name="Straight Arrow Connector 88"/>
          <p:cNvCxnSpPr>
            <a:endCxn id="88" idx="0"/>
          </p:cNvCxnSpPr>
          <p:nvPr/>
        </p:nvCxnSpPr>
        <p:spPr>
          <a:xfrm flipH="1">
            <a:off x="3631499" y="5718835"/>
            <a:ext cx="716218" cy="2184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90" name="Content Placeholder 3"/>
          <p:cNvGraphicFramePr>
            <a:graphicFrameLocks/>
          </p:cNvGraphicFramePr>
          <p:nvPr>
            <p:extLst>
              <p:ext uri="{D42A27DB-BD31-4B8C-83A1-F6EECF244321}">
                <p14:modId xmlns:p14="http://schemas.microsoft.com/office/powerpoint/2010/main" xmlns="" val="2787937918"/>
              </p:ext>
            </p:extLst>
          </p:nvPr>
        </p:nvGraphicFramePr>
        <p:xfrm>
          <a:off x="6500707" y="5937269"/>
          <a:ext cx="1343277" cy="370840"/>
        </p:xfrm>
        <a:graphic>
          <a:graphicData uri="http://schemas.openxmlformats.org/drawingml/2006/table">
            <a:tbl>
              <a:tblPr firstRow="1" bandRow="1">
                <a:tableStyleId>{5C22544A-7EE6-4342-B048-85BDC9FD1C3A}</a:tableStyleId>
              </a:tblPr>
              <a:tblGrid>
                <a:gridCol w="447759">
                  <a:extLst>
                    <a:ext uri="{9D8B030D-6E8A-4147-A177-3AD203B41FA5}">
                      <a16:colId xmlns:a16="http://schemas.microsoft.com/office/drawing/2014/main" xmlns="" val="3699851125"/>
                    </a:ext>
                  </a:extLst>
                </a:gridCol>
                <a:gridCol w="447759">
                  <a:extLst>
                    <a:ext uri="{9D8B030D-6E8A-4147-A177-3AD203B41FA5}">
                      <a16:colId xmlns:a16="http://schemas.microsoft.com/office/drawing/2014/main" xmlns="" val="3400103876"/>
                    </a:ext>
                  </a:extLst>
                </a:gridCol>
                <a:gridCol w="447759">
                  <a:extLst>
                    <a:ext uri="{9D8B030D-6E8A-4147-A177-3AD203B41FA5}">
                      <a16:colId xmlns:a16="http://schemas.microsoft.com/office/drawing/2014/main" xmlns="" val="2853835515"/>
                    </a:ext>
                  </a:extLst>
                </a:gridCol>
              </a:tblGrid>
              <a:tr h="370840">
                <a:tc>
                  <a:txBody>
                    <a:bodyPr/>
                    <a:lstStyle/>
                    <a:p>
                      <a:r>
                        <a:rPr lang="en-IN" dirty="0" smtClean="0"/>
                        <a:t>81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91" name="Content Placeholder 3"/>
          <p:cNvGraphicFramePr>
            <a:graphicFrameLocks/>
          </p:cNvGraphicFramePr>
          <p:nvPr>
            <p:extLst>
              <p:ext uri="{D42A27DB-BD31-4B8C-83A1-F6EECF244321}">
                <p14:modId xmlns:p14="http://schemas.microsoft.com/office/powerpoint/2010/main" xmlns="" val="927152209"/>
              </p:ext>
            </p:extLst>
          </p:nvPr>
        </p:nvGraphicFramePr>
        <p:xfrm>
          <a:off x="5178463" y="593726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xmlns="" val="3699851125"/>
                    </a:ext>
                  </a:extLst>
                </a:gridCol>
                <a:gridCol w="427194">
                  <a:extLst>
                    <a:ext uri="{9D8B030D-6E8A-4147-A177-3AD203B41FA5}">
                      <a16:colId xmlns:a16="http://schemas.microsoft.com/office/drawing/2014/main" xmlns="" val="3400103876"/>
                    </a:ext>
                  </a:extLst>
                </a:gridCol>
              </a:tblGrid>
              <a:tr h="370840">
                <a:tc>
                  <a:txBody>
                    <a:bodyPr/>
                    <a:lstStyle/>
                    <a:p>
                      <a:r>
                        <a:rPr lang="en-IN" dirty="0" smtClean="0"/>
                        <a:t>54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92" name="Straight Arrow Connector 91"/>
          <p:cNvCxnSpPr>
            <a:endCxn id="91" idx="0"/>
          </p:cNvCxnSpPr>
          <p:nvPr/>
        </p:nvCxnSpPr>
        <p:spPr>
          <a:xfrm>
            <a:off x="5199350" y="5705306"/>
            <a:ext cx="406307" cy="23196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304426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lstStyle/>
          <a:p>
            <a:r>
              <a:rPr lang="en-US" dirty="0" smtClean="0"/>
              <a:t>Till Date what ever sorting we have studied is internal sorting</a:t>
            </a:r>
          </a:p>
          <a:p>
            <a:r>
              <a:rPr lang="en-US" dirty="0" smtClean="0"/>
              <a:t>Assumed  that what ever data is to be searched </a:t>
            </a:r>
          </a:p>
          <a:p>
            <a:pPr>
              <a:buNone/>
            </a:pPr>
            <a:r>
              <a:rPr lang="en-US" dirty="0" smtClean="0"/>
              <a:t>    is in primary memory</a:t>
            </a:r>
          </a:p>
          <a:p>
            <a:pPr>
              <a:buFont typeface="Wingdings" pitchFamily="2" charset="2"/>
              <a:buChar char="§"/>
            </a:pPr>
            <a:r>
              <a:rPr lang="en-US" dirty="0" smtClean="0"/>
              <a:t> Now we will study about external searching</a:t>
            </a:r>
          </a:p>
          <a:p>
            <a:pPr>
              <a:buFont typeface="Wingdings" pitchFamily="2" charset="2"/>
              <a:buChar char="§"/>
            </a:pPr>
            <a:endParaRPr lang="en-US" dirty="0" smtClean="0"/>
          </a:p>
          <a:p>
            <a:pPr>
              <a:buNone/>
            </a:pPr>
            <a:endParaRPr lang="en-US" dirty="0" smtClean="0"/>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a:t>
            </a:fld>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B Trees → </a:t>
            </a:r>
            <a:r>
              <a:rPr lang="en-IN" sz="4000" dirty="0" smtClean="0"/>
              <a:t>DELETION</a:t>
            </a:r>
            <a:r>
              <a:rPr lang="en-IN" sz="4000" dirty="0"/>
              <a:t> → </a:t>
            </a:r>
            <a:r>
              <a:rPr lang="en-IN" sz="4000" dirty="0" smtClean="0"/>
              <a:t>Algorithm </a:t>
            </a:r>
            <a:r>
              <a:rPr lang="en-IN" sz="1800" dirty="0" smtClean="0"/>
              <a:t>(1/2)</a:t>
            </a:r>
            <a:endParaRPr lang="en-IN" sz="4000" dirty="0"/>
          </a:p>
        </p:txBody>
      </p:sp>
      <p:sp>
        <p:nvSpPr>
          <p:cNvPr id="42" name="Slide Number Placeholder 41"/>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20</a:t>
            </a:fld>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US" sz="2000" dirty="0"/>
              <a:t>Like insertion, deletion is also done from the leaf nodes. There are two cases of deletion. First, a leaf node has to be deleted. Second, an internal node has to be </a:t>
            </a:r>
            <a:r>
              <a:rPr lang="en-US" sz="2000" dirty="0" smtClean="0"/>
              <a:t>deleted.</a:t>
            </a:r>
          </a:p>
          <a:p>
            <a:pPr marL="0" indent="0">
              <a:buNone/>
            </a:pPr>
            <a:r>
              <a:rPr lang="en-US" sz="2000" dirty="0" smtClean="0"/>
              <a:t>Let </a:t>
            </a:r>
            <a:r>
              <a:rPr lang="en-US" sz="2000" dirty="0"/>
              <a:t>us first see the steps involved in deleting a leaf node.</a:t>
            </a:r>
          </a:p>
          <a:p>
            <a:pPr marL="457200" indent="-457200">
              <a:buFont typeface="+mj-lt"/>
              <a:buAutoNum type="arabicPeriod"/>
            </a:pPr>
            <a:r>
              <a:rPr lang="en-US" sz="2000" dirty="0"/>
              <a:t>Locate the leaf node which has to be deleted</a:t>
            </a:r>
          </a:p>
          <a:p>
            <a:pPr marL="457200" indent="-457200">
              <a:buFont typeface="+mj-lt"/>
              <a:buAutoNum type="arabicPeriod"/>
            </a:pPr>
            <a:r>
              <a:rPr lang="en-US" sz="2000" dirty="0"/>
              <a:t>If the leaf node contains more than minimum number of key values (more than m/2 elements), then delete the value.</a:t>
            </a:r>
          </a:p>
          <a:p>
            <a:pPr marL="457200" indent="-457200">
              <a:buFont typeface="+mj-lt"/>
              <a:buAutoNum type="arabicPeriod"/>
            </a:pPr>
            <a:r>
              <a:rPr lang="en-US" sz="2000" dirty="0"/>
              <a:t>Else, if the leaf node does not contain even m/2 elements then, fill the node by taking an element either from the left or from the right sibling</a:t>
            </a:r>
          </a:p>
          <a:p>
            <a:pPr marL="457200" indent="-457200">
              <a:buFont typeface="+mj-lt"/>
              <a:buAutoNum type="arabicPeriod"/>
            </a:pPr>
            <a:r>
              <a:rPr lang="en-US" sz="2000" dirty="0"/>
              <a:t>If the left sibling has more than the minimum number of key values (elements), push its largest key into its parent’s node and pull down the intervening element from the parent node to the leaf node where the key is deleted. Else if the right sibling has more than the minimum number of key values (elements), push its smallest key into its parent node and pull down the intervening element from the parent node to the leaf node where the key is deleted.</a:t>
            </a:r>
          </a:p>
        </p:txBody>
      </p:sp>
    </p:spTree>
    <p:extLst>
      <p:ext uri="{BB962C8B-B14F-4D97-AF65-F5344CB8AC3E}">
        <p14:creationId xmlns:p14="http://schemas.microsoft.com/office/powerpoint/2010/main" xmlns="" val="1629362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B Trees → </a:t>
            </a:r>
            <a:r>
              <a:rPr lang="en-IN" sz="4000" dirty="0" smtClean="0"/>
              <a:t>DELETION</a:t>
            </a:r>
            <a:r>
              <a:rPr lang="en-IN" sz="4000" dirty="0"/>
              <a:t> → </a:t>
            </a:r>
            <a:r>
              <a:rPr lang="en-IN" sz="4000" dirty="0" smtClean="0"/>
              <a:t>Algorithm </a:t>
            </a:r>
            <a:r>
              <a:rPr lang="en-IN" sz="1800" dirty="0" smtClean="0"/>
              <a:t>(2/2)</a:t>
            </a:r>
            <a:endParaRPr lang="en-IN" sz="4000" dirty="0"/>
          </a:p>
        </p:txBody>
      </p:sp>
      <p:sp>
        <p:nvSpPr>
          <p:cNvPr id="42" name="Slide Number Placeholder 41"/>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21</a:t>
            </a:fld>
            <a:endParaRPr lang="en-IN"/>
          </a:p>
        </p:txBody>
      </p:sp>
      <p:sp>
        <p:nvSpPr>
          <p:cNvPr id="3" name="Content Placeholder 2"/>
          <p:cNvSpPr>
            <a:spLocks noGrp="1"/>
          </p:cNvSpPr>
          <p:nvPr>
            <p:ph idx="1"/>
          </p:nvPr>
        </p:nvSpPr>
        <p:spPr/>
        <p:txBody>
          <a:bodyPr>
            <a:normAutofit/>
          </a:bodyPr>
          <a:lstStyle/>
          <a:p>
            <a:pPr marL="457200" indent="-457200">
              <a:buFont typeface="+mj-lt"/>
              <a:buAutoNum type="arabicPeriod" startAt="5"/>
            </a:pPr>
            <a:r>
              <a:rPr lang="en-US" sz="2000" dirty="0"/>
              <a:t>Else, if both left and right siblings contain only minimum number of elements, then create a new leaf node by combining the two leaf nodes and the intervening element of the parent node (ensuring that the number of elements do not exceed the maximum number of elements a node can have, that is, m). If pulling the intervening element from the parent node leaves it with less than minimum number of keys in the node, then propagate the process upwards thereby reducing the height of the B tree</a:t>
            </a:r>
            <a:r>
              <a:rPr lang="en-US" sz="2000" dirty="0" smtClean="0"/>
              <a:t>.</a:t>
            </a:r>
            <a:endParaRPr lang="en-US" sz="2000" dirty="0"/>
          </a:p>
          <a:p>
            <a:pPr marL="457200" indent="-457200">
              <a:buFont typeface="+mj-lt"/>
              <a:buAutoNum type="arabicPeriod" startAt="5"/>
            </a:pPr>
            <a:r>
              <a:rPr lang="en-US" sz="2000" dirty="0"/>
              <a:t>To delete an internal node, promote the successor or predecessor of the key to be deleted to occupy the position of the deleted key. This predecessor or successor will always be in the leaf node. So further the processing will be done as if a value from the leaf node has been deleted</a:t>
            </a:r>
          </a:p>
        </p:txBody>
      </p:sp>
    </p:spTree>
    <p:extLst>
      <p:ext uri="{BB962C8B-B14F-4D97-AF65-F5344CB8AC3E}">
        <p14:creationId xmlns:p14="http://schemas.microsoft.com/office/powerpoint/2010/main" xmlns="" val="29375111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B Trees → </a:t>
            </a:r>
            <a:r>
              <a:rPr lang="en-IN" sz="4000" dirty="0" smtClean="0"/>
              <a:t>DELETION</a:t>
            </a:r>
            <a:endParaRPr lang="en-IN" sz="4000" dirty="0"/>
          </a:p>
        </p:txBody>
      </p:sp>
      <p:sp>
        <p:nvSpPr>
          <p:cNvPr id="42" name="Slide Number Placeholder 41"/>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22</a:t>
            </a:fld>
            <a:endParaRPr lang="en-IN"/>
          </a:p>
        </p:txBody>
      </p:sp>
      <p:sp>
        <p:nvSpPr>
          <p:cNvPr id="3" name="Content Placeholder 2"/>
          <p:cNvSpPr>
            <a:spLocks noGrp="1"/>
          </p:cNvSpPr>
          <p:nvPr>
            <p:ph idx="1"/>
          </p:nvPr>
        </p:nvSpPr>
        <p:spPr>
          <a:xfrm>
            <a:off x="628650" y="2200275"/>
            <a:ext cx="7886700" cy="4035061"/>
          </a:xfrm>
        </p:spPr>
        <p:txBody>
          <a:bodyPr>
            <a:normAutofit/>
          </a:bodyPr>
          <a:lstStyle/>
          <a:p>
            <a:pPr marL="0" indent="0">
              <a:buNone/>
            </a:pPr>
            <a:r>
              <a:rPr lang="en-US" dirty="0"/>
              <a:t>Deletion in a B tree can be classified  in two </a:t>
            </a:r>
            <a:r>
              <a:rPr lang="en-US" dirty="0" smtClean="0"/>
              <a:t>cases:</a:t>
            </a:r>
            <a:endParaRPr lang="en-US" dirty="0"/>
          </a:p>
          <a:p>
            <a:r>
              <a:rPr lang="en-US" dirty="0"/>
              <a:t>Deletion </a:t>
            </a:r>
            <a:r>
              <a:rPr lang="en-US" dirty="0" smtClean="0"/>
              <a:t>from </a:t>
            </a:r>
            <a:r>
              <a:rPr lang="en-US" dirty="0"/>
              <a:t>leaf node</a:t>
            </a:r>
          </a:p>
          <a:p>
            <a:r>
              <a:rPr lang="en-US" dirty="0" smtClean="0"/>
              <a:t>Deletion </a:t>
            </a:r>
            <a:r>
              <a:rPr lang="en-US" dirty="0"/>
              <a:t>from </a:t>
            </a:r>
            <a:r>
              <a:rPr lang="en-US" dirty="0" smtClean="0"/>
              <a:t>non-leaf node</a:t>
            </a:r>
            <a:endParaRPr lang="en-US" dirty="0"/>
          </a:p>
          <a:p>
            <a:pPr marL="0" indent="0">
              <a:buNone/>
            </a:pPr>
            <a:endParaRPr lang="en-US" sz="2000" dirty="0"/>
          </a:p>
        </p:txBody>
      </p:sp>
    </p:spTree>
    <p:extLst>
      <p:ext uri="{BB962C8B-B14F-4D97-AF65-F5344CB8AC3E}">
        <p14:creationId xmlns:p14="http://schemas.microsoft.com/office/powerpoint/2010/main" xmlns="" val="38572589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a:t>
            </a:r>
            <a:r>
              <a:rPr lang="en-IN" dirty="0" smtClean="0"/>
              <a:t>DELETION </a:t>
            </a:r>
            <a:r>
              <a:rPr lang="en-IN" dirty="0"/>
              <a:t>→ </a:t>
            </a:r>
            <a:r>
              <a:rPr lang="en-IN" dirty="0" smtClean="0"/>
              <a:t>Example </a:t>
            </a:r>
            <a:r>
              <a:rPr lang="en-IN" sz="2000" dirty="0" smtClean="0"/>
              <a:t>(1/10)</a:t>
            </a:r>
            <a:endParaRPr lang="en-IN" dirty="0"/>
          </a:p>
        </p:txBody>
      </p:sp>
      <p:sp>
        <p:nvSpPr>
          <p:cNvPr id="3" name="Content Placeholder 2"/>
          <p:cNvSpPr>
            <a:spLocks noGrp="1"/>
          </p:cNvSpPr>
          <p:nvPr>
            <p:ph idx="1"/>
          </p:nvPr>
        </p:nvSpPr>
        <p:spPr>
          <a:xfrm>
            <a:off x="180654" y="4099799"/>
            <a:ext cx="8490428" cy="580595"/>
          </a:xfrm>
        </p:spPr>
        <p:txBody>
          <a:bodyPr>
            <a:normAutofit/>
          </a:bodyPr>
          <a:lstStyle/>
          <a:p>
            <a:pPr marL="0" indent="0" algn="just">
              <a:buNone/>
            </a:pPr>
            <a:r>
              <a:rPr lang="en-IN" dirty="0" smtClean="0"/>
              <a:t>After Deleting 52</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23</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rPr>
              <a:t>Task:  Delete 52 from the given tree</a:t>
            </a:r>
            <a:endParaRPr lang="en-IN" sz="2000" b="1" dirty="0">
              <a:solidFill>
                <a:schemeClr val="tx1"/>
              </a:solidFill>
            </a:endParaRPr>
          </a:p>
        </p:txBody>
      </p:sp>
      <p:sp>
        <p:nvSpPr>
          <p:cNvPr id="17" name="TextBox 16"/>
          <p:cNvSpPr txBox="1"/>
          <p:nvPr/>
        </p:nvSpPr>
        <p:spPr>
          <a:xfrm>
            <a:off x="194107" y="2034819"/>
            <a:ext cx="1697193" cy="400110"/>
          </a:xfrm>
          <a:prstGeom prst="rect">
            <a:avLst/>
          </a:prstGeom>
          <a:noFill/>
        </p:spPr>
        <p:txBody>
          <a:bodyPr wrap="square" rtlCol="0">
            <a:spAutoFit/>
          </a:bodyPr>
          <a:lstStyle/>
          <a:p>
            <a:r>
              <a:rPr lang="en-IN" sz="2000" i="1" dirty="0" smtClean="0"/>
              <a:t>Given Tree </a:t>
            </a:r>
            <a:r>
              <a:rPr lang="en-IN" sz="2000" dirty="0"/>
              <a:t>→ </a:t>
            </a:r>
            <a:endParaRPr lang="en-IN" sz="2000" i="1" dirty="0"/>
          </a:p>
        </p:txBody>
      </p:sp>
      <p:graphicFrame>
        <p:nvGraphicFramePr>
          <p:cNvPr id="34" name="Content Placeholder 3"/>
          <p:cNvGraphicFramePr>
            <a:graphicFrameLocks/>
          </p:cNvGraphicFramePr>
          <p:nvPr>
            <p:extLst>
              <p:ext uri="{D42A27DB-BD31-4B8C-83A1-F6EECF244321}">
                <p14:modId xmlns:p14="http://schemas.microsoft.com/office/powerpoint/2010/main" xmlns="" val="1621839338"/>
              </p:ext>
            </p:extLst>
          </p:nvPr>
        </p:nvGraphicFramePr>
        <p:xfrm>
          <a:off x="536752" y="3226990"/>
          <a:ext cx="1744052"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xmlns="" val="3699851125"/>
                    </a:ext>
                  </a:extLst>
                </a:gridCol>
                <a:gridCol w="436013">
                  <a:extLst>
                    <a:ext uri="{9D8B030D-6E8A-4147-A177-3AD203B41FA5}">
                      <a16:colId xmlns:a16="http://schemas.microsoft.com/office/drawing/2014/main" xmlns="" val="3400103876"/>
                    </a:ext>
                  </a:extLst>
                </a:gridCol>
                <a:gridCol w="436013">
                  <a:extLst>
                    <a:ext uri="{9D8B030D-6E8A-4147-A177-3AD203B41FA5}">
                      <a16:colId xmlns:a16="http://schemas.microsoft.com/office/drawing/2014/main" xmlns="" val="336814686"/>
                    </a:ext>
                  </a:extLst>
                </a:gridCol>
                <a:gridCol w="436013">
                  <a:extLst>
                    <a:ext uri="{9D8B030D-6E8A-4147-A177-3AD203B41FA5}">
                      <a16:colId xmlns:a16="http://schemas.microsoft.com/office/drawing/2014/main" xmlns="" val="3477944501"/>
                    </a:ext>
                  </a:extLst>
                </a:gridCol>
              </a:tblGrid>
              <a:tr h="370840">
                <a:tc>
                  <a:txBody>
                    <a:bodyPr/>
                    <a:lstStyle/>
                    <a:p>
                      <a:r>
                        <a:rPr lang="en-IN" dirty="0" smtClean="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35" name="Content Placeholder 3"/>
          <p:cNvGraphicFramePr>
            <a:graphicFrameLocks/>
          </p:cNvGraphicFramePr>
          <p:nvPr>
            <p:extLst>
              <p:ext uri="{D42A27DB-BD31-4B8C-83A1-F6EECF244321}">
                <p14:modId xmlns:p14="http://schemas.microsoft.com/office/powerpoint/2010/main" xmlns="" val="2554648309"/>
              </p:ext>
            </p:extLst>
          </p:nvPr>
        </p:nvGraphicFramePr>
        <p:xfrm>
          <a:off x="5444947" y="3241899"/>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xmlns="" val="3699851125"/>
                    </a:ext>
                  </a:extLst>
                </a:gridCol>
                <a:gridCol w="415238">
                  <a:extLst>
                    <a:ext uri="{9D8B030D-6E8A-4147-A177-3AD203B41FA5}">
                      <a16:colId xmlns:a16="http://schemas.microsoft.com/office/drawing/2014/main" xmlns=""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36" name="Content Placeholder 3"/>
          <p:cNvGraphicFramePr>
            <a:graphicFrameLocks/>
          </p:cNvGraphicFramePr>
          <p:nvPr>
            <p:extLst>
              <p:ext uri="{D42A27DB-BD31-4B8C-83A1-F6EECF244321}">
                <p14:modId xmlns:p14="http://schemas.microsoft.com/office/powerpoint/2010/main" xmlns="" val="3342102159"/>
              </p:ext>
            </p:extLst>
          </p:nvPr>
        </p:nvGraphicFramePr>
        <p:xfrm>
          <a:off x="2681551" y="2440740"/>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gridCol w="453642">
                  <a:extLst>
                    <a:ext uri="{9D8B030D-6E8A-4147-A177-3AD203B41FA5}">
                      <a16:colId xmlns:a16="http://schemas.microsoft.com/office/drawing/2014/main" xmlns="" val="4282861930"/>
                    </a:ext>
                  </a:extLst>
                </a:gridCol>
              </a:tblGrid>
              <a:tr h="370840">
                <a:tc>
                  <a:txBody>
                    <a:bodyPr/>
                    <a:lstStyle/>
                    <a:p>
                      <a:r>
                        <a:rPr lang="en-IN" dirty="0" smtClean="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37" name="Straight Arrow Connector 36"/>
          <p:cNvCxnSpPr>
            <a:stCxn id="36" idx="1"/>
            <a:endCxn id="34" idx="0"/>
          </p:cNvCxnSpPr>
          <p:nvPr/>
        </p:nvCxnSpPr>
        <p:spPr>
          <a:xfrm flipH="1">
            <a:off x="1408778" y="2626160"/>
            <a:ext cx="1272773" cy="6008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53" idx="1"/>
            <a:endCxn id="35" idx="0"/>
          </p:cNvCxnSpPr>
          <p:nvPr/>
        </p:nvCxnSpPr>
        <p:spPr>
          <a:xfrm flipH="1">
            <a:off x="5860185" y="2611798"/>
            <a:ext cx="766131" cy="63010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7" name="Content Placeholder 3"/>
          <p:cNvGraphicFramePr>
            <a:graphicFrameLocks/>
          </p:cNvGraphicFramePr>
          <p:nvPr>
            <p:extLst>
              <p:ext uri="{D42A27DB-BD31-4B8C-83A1-F6EECF244321}">
                <p14:modId xmlns:p14="http://schemas.microsoft.com/office/powerpoint/2010/main" xmlns="" val="260388446"/>
              </p:ext>
            </p:extLst>
          </p:nvPr>
        </p:nvGraphicFramePr>
        <p:xfrm>
          <a:off x="3742118" y="3238678"/>
          <a:ext cx="836816" cy="370840"/>
        </p:xfrm>
        <a:graphic>
          <a:graphicData uri="http://schemas.openxmlformats.org/drawingml/2006/table">
            <a:tbl>
              <a:tblPr firstRow="1" bandRow="1">
                <a:tableStyleId>{5C22544A-7EE6-4342-B048-85BDC9FD1C3A}</a:tableStyleId>
              </a:tblPr>
              <a:tblGrid>
                <a:gridCol w="418408">
                  <a:extLst>
                    <a:ext uri="{9D8B030D-6E8A-4147-A177-3AD203B41FA5}">
                      <a16:colId xmlns:a16="http://schemas.microsoft.com/office/drawing/2014/main" xmlns="" val="3699851125"/>
                    </a:ext>
                  </a:extLst>
                </a:gridCol>
                <a:gridCol w="418408">
                  <a:extLst>
                    <a:ext uri="{9D8B030D-6E8A-4147-A177-3AD203B41FA5}">
                      <a16:colId xmlns:a16="http://schemas.microsoft.com/office/drawing/2014/main" xmlns="" val="34460290"/>
                    </a:ext>
                  </a:extLst>
                </a:gridCol>
              </a:tblGrid>
              <a:tr h="370840">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48" name="Straight Arrow Connector 47"/>
          <p:cNvCxnSpPr>
            <a:stCxn id="36" idx="3"/>
            <a:endCxn id="47" idx="0"/>
          </p:cNvCxnSpPr>
          <p:nvPr/>
        </p:nvCxnSpPr>
        <p:spPr>
          <a:xfrm>
            <a:off x="3588835" y="2626160"/>
            <a:ext cx="571691" cy="612518"/>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9" name="Content Placeholder 3"/>
          <p:cNvGraphicFramePr>
            <a:graphicFrameLocks/>
          </p:cNvGraphicFramePr>
          <p:nvPr>
            <p:extLst>
              <p:ext uri="{D42A27DB-BD31-4B8C-83A1-F6EECF244321}">
                <p14:modId xmlns:p14="http://schemas.microsoft.com/office/powerpoint/2010/main" xmlns="" val="297831842"/>
              </p:ext>
            </p:extLst>
          </p:nvPr>
        </p:nvGraphicFramePr>
        <p:xfrm>
          <a:off x="2440125" y="3226990"/>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xmlns="" val="3699851125"/>
                    </a:ext>
                  </a:extLst>
                </a:gridCol>
                <a:gridCol w="427194">
                  <a:extLst>
                    <a:ext uri="{9D8B030D-6E8A-4147-A177-3AD203B41FA5}">
                      <a16:colId xmlns:a16="http://schemas.microsoft.com/office/drawing/2014/main" xmlns="" val="3400103876"/>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50" name="Straight Arrow Connector 49"/>
          <p:cNvCxnSpPr>
            <a:stCxn id="36" idx="2"/>
            <a:endCxn id="49" idx="0"/>
          </p:cNvCxnSpPr>
          <p:nvPr/>
        </p:nvCxnSpPr>
        <p:spPr>
          <a:xfrm flipH="1">
            <a:off x="2867319" y="2811580"/>
            <a:ext cx="267874" cy="41541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1" name="Content Placeholder 3"/>
          <p:cNvGraphicFramePr>
            <a:graphicFrameLocks/>
          </p:cNvGraphicFramePr>
          <p:nvPr>
            <p:extLst>
              <p:ext uri="{D42A27DB-BD31-4B8C-83A1-F6EECF244321}">
                <p14:modId xmlns:p14="http://schemas.microsoft.com/office/powerpoint/2010/main" xmlns="" val="3022464363"/>
              </p:ext>
            </p:extLst>
          </p:nvPr>
        </p:nvGraphicFramePr>
        <p:xfrm>
          <a:off x="6431875" y="3226990"/>
          <a:ext cx="1475691"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xmlns="" val="3699851125"/>
                    </a:ext>
                  </a:extLst>
                </a:gridCol>
                <a:gridCol w="491897">
                  <a:extLst>
                    <a:ext uri="{9D8B030D-6E8A-4147-A177-3AD203B41FA5}">
                      <a16:colId xmlns:a16="http://schemas.microsoft.com/office/drawing/2014/main" xmlns="" val="3400103876"/>
                    </a:ext>
                  </a:extLst>
                </a:gridCol>
                <a:gridCol w="491897">
                  <a:extLst>
                    <a:ext uri="{9D8B030D-6E8A-4147-A177-3AD203B41FA5}">
                      <a16:colId xmlns:a16="http://schemas.microsoft.com/office/drawing/2014/main" xmlns="" val="4077758788"/>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52" name="Straight Arrow Connector 51"/>
          <p:cNvCxnSpPr>
            <a:stCxn id="53" idx="2"/>
            <a:endCxn id="51" idx="0"/>
          </p:cNvCxnSpPr>
          <p:nvPr/>
        </p:nvCxnSpPr>
        <p:spPr>
          <a:xfrm>
            <a:off x="7079958" y="2797218"/>
            <a:ext cx="89762" cy="42977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3" name="Content Placeholder 3"/>
          <p:cNvGraphicFramePr>
            <a:graphicFrameLocks/>
          </p:cNvGraphicFramePr>
          <p:nvPr>
            <p:extLst>
              <p:ext uri="{D42A27DB-BD31-4B8C-83A1-F6EECF244321}">
                <p14:modId xmlns:p14="http://schemas.microsoft.com/office/powerpoint/2010/main" xmlns="" val="134436552"/>
              </p:ext>
            </p:extLst>
          </p:nvPr>
        </p:nvGraphicFramePr>
        <p:xfrm>
          <a:off x="6626316" y="2426378"/>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gridCol w="453642">
                  <a:extLst>
                    <a:ext uri="{9D8B030D-6E8A-4147-A177-3AD203B41FA5}">
                      <a16:colId xmlns:a16="http://schemas.microsoft.com/office/drawing/2014/main" xmlns="" val="4282861930"/>
                    </a:ext>
                  </a:extLst>
                </a:gridCol>
              </a:tblGrid>
              <a:tr h="370840">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54" name="Content Placeholder 3"/>
          <p:cNvGraphicFramePr>
            <a:graphicFrameLocks/>
          </p:cNvGraphicFramePr>
          <p:nvPr>
            <p:extLst>
              <p:ext uri="{D42A27DB-BD31-4B8C-83A1-F6EECF244321}">
                <p14:modId xmlns:p14="http://schemas.microsoft.com/office/powerpoint/2010/main" xmlns="" val="3837945780"/>
              </p:ext>
            </p:extLst>
          </p:nvPr>
        </p:nvGraphicFramePr>
        <p:xfrm>
          <a:off x="4880755" y="1908857"/>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68" name="Content Placeholder 3"/>
          <p:cNvGraphicFramePr>
            <a:graphicFrameLocks/>
          </p:cNvGraphicFramePr>
          <p:nvPr>
            <p:extLst>
              <p:ext uri="{D42A27DB-BD31-4B8C-83A1-F6EECF244321}">
                <p14:modId xmlns:p14="http://schemas.microsoft.com/office/powerpoint/2010/main" xmlns="" val="3862948025"/>
              </p:ext>
            </p:extLst>
          </p:nvPr>
        </p:nvGraphicFramePr>
        <p:xfrm>
          <a:off x="8066150" y="3226990"/>
          <a:ext cx="895518" cy="370840"/>
        </p:xfrm>
        <a:graphic>
          <a:graphicData uri="http://schemas.openxmlformats.org/drawingml/2006/table">
            <a:tbl>
              <a:tblPr firstRow="1" bandRow="1">
                <a:tableStyleId>{5C22544A-7EE6-4342-B048-85BDC9FD1C3A}</a:tableStyleId>
              </a:tblPr>
              <a:tblGrid>
                <a:gridCol w="447759">
                  <a:extLst>
                    <a:ext uri="{9D8B030D-6E8A-4147-A177-3AD203B41FA5}">
                      <a16:colId xmlns:a16="http://schemas.microsoft.com/office/drawing/2014/main" xmlns="" val="3699851125"/>
                    </a:ext>
                  </a:extLst>
                </a:gridCol>
                <a:gridCol w="447759">
                  <a:extLst>
                    <a:ext uri="{9D8B030D-6E8A-4147-A177-3AD203B41FA5}">
                      <a16:colId xmlns:a16="http://schemas.microsoft.com/office/drawing/2014/main" xmlns="" val="3400103876"/>
                    </a:ext>
                  </a:extLst>
                </a:gridCol>
              </a:tblGrid>
              <a:tr h="370840">
                <a:tc>
                  <a:txBody>
                    <a:bodyPr/>
                    <a:lstStyle/>
                    <a:p>
                      <a:r>
                        <a:rPr lang="en-IN" dirty="0" smtClean="0"/>
                        <a:t>65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69" name="Straight Arrow Connector 68"/>
          <p:cNvCxnSpPr>
            <a:stCxn id="53" idx="3"/>
            <a:endCxn id="68" idx="0"/>
          </p:cNvCxnSpPr>
          <p:nvPr/>
        </p:nvCxnSpPr>
        <p:spPr>
          <a:xfrm>
            <a:off x="7533600" y="2611798"/>
            <a:ext cx="980309" cy="61519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0" name="Straight Arrow Connector 69"/>
          <p:cNvCxnSpPr>
            <a:stCxn id="54" idx="3"/>
            <a:endCxn id="53" idx="0"/>
          </p:cNvCxnSpPr>
          <p:nvPr/>
        </p:nvCxnSpPr>
        <p:spPr>
          <a:xfrm>
            <a:off x="5334397" y="2094277"/>
            <a:ext cx="1745561" cy="33210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2" name="Straight Arrow Connector 71"/>
          <p:cNvCxnSpPr>
            <a:stCxn id="54" idx="1"/>
            <a:endCxn id="36" idx="0"/>
          </p:cNvCxnSpPr>
          <p:nvPr/>
        </p:nvCxnSpPr>
        <p:spPr>
          <a:xfrm flipH="1">
            <a:off x="3135193" y="2094277"/>
            <a:ext cx="1745562" cy="34646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5" name="Content Placeholder 3"/>
          <p:cNvGraphicFramePr>
            <a:graphicFrameLocks/>
          </p:cNvGraphicFramePr>
          <p:nvPr>
            <p:extLst>
              <p:ext uri="{D42A27DB-BD31-4B8C-83A1-F6EECF244321}">
                <p14:modId xmlns:p14="http://schemas.microsoft.com/office/powerpoint/2010/main" xmlns="" val="1587937813"/>
              </p:ext>
            </p:extLst>
          </p:nvPr>
        </p:nvGraphicFramePr>
        <p:xfrm>
          <a:off x="242838" y="5797709"/>
          <a:ext cx="1744052"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xmlns="" val="3699851125"/>
                    </a:ext>
                  </a:extLst>
                </a:gridCol>
                <a:gridCol w="436013">
                  <a:extLst>
                    <a:ext uri="{9D8B030D-6E8A-4147-A177-3AD203B41FA5}">
                      <a16:colId xmlns:a16="http://schemas.microsoft.com/office/drawing/2014/main" xmlns="" val="3400103876"/>
                    </a:ext>
                  </a:extLst>
                </a:gridCol>
                <a:gridCol w="436013">
                  <a:extLst>
                    <a:ext uri="{9D8B030D-6E8A-4147-A177-3AD203B41FA5}">
                      <a16:colId xmlns:a16="http://schemas.microsoft.com/office/drawing/2014/main" xmlns="" val="336814686"/>
                    </a:ext>
                  </a:extLst>
                </a:gridCol>
                <a:gridCol w="436013">
                  <a:extLst>
                    <a:ext uri="{9D8B030D-6E8A-4147-A177-3AD203B41FA5}">
                      <a16:colId xmlns:a16="http://schemas.microsoft.com/office/drawing/2014/main" xmlns="" val="3477944501"/>
                    </a:ext>
                  </a:extLst>
                </a:gridCol>
              </a:tblGrid>
              <a:tr h="370840">
                <a:tc>
                  <a:txBody>
                    <a:bodyPr/>
                    <a:lstStyle/>
                    <a:p>
                      <a:r>
                        <a:rPr lang="en-IN" dirty="0" smtClean="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56" name="Content Placeholder 3"/>
          <p:cNvGraphicFramePr>
            <a:graphicFrameLocks/>
          </p:cNvGraphicFramePr>
          <p:nvPr>
            <p:extLst>
              <p:ext uri="{D42A27DB-BD31-4B8C-83A1-F6EECF244321}">
                <p14:modId xmlns:p14="http://schemas.microsoft.com/office/powerpoint/2010/main" xmlns="" val="2777521799"/>
              </p:ext>
            </p:extLst>
          </p:nvPr>
        </p:nvGraphicFramePr>
        <p:xfrm>
          <a:off x="5151033" y="5812618"/>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xmlns="" val="3699851125"/>
                    </a:ext>
                  </a:extLst>
                </a:gridCol>
                <a:gridCol w="415238">
                  <a:extLst>
                    <a:ext uri="{9D8B030D-6E8A-4147-A177-3AD203B41FA5}">
                      <a16:colId xmlns:a16="http://schemas.microsoft.com/office/drawing/2014/main" xmlns=""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57" name="Content Placeholder 3"/>
          <p:cNvGraphicFramePr>
            <a:graphicFrameLocks/>
          </p:cNvGraphicFramePr>
          <p:nvPr>
            <p:extLst>
              <p:ext uri="{D42A27DB-BD31-4B8C-83A1-F6EECF244321}">
                <p14:modId xmlns:p14="http://schemas.microsoft.com/office/powerpoint/2010/main" xmlns="" val="1197370679"/>
              </p:ext>
            </p:extLst>
          </p:nvPr>
        </p:nvGraphicFramePr>
        <p:xfrm>
          <a:off x="2387637" y="5011459"/>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gridCol w="453642">
                  <a:extLst>
                    <a:ext uri="{9D8B030D-6E8A-4147-A177-3AD203B41FA5}">
                      <a16:colId xmlns:a16="http://schemas.microsoft.com/office/drawing/2014/main" xmlns="" val="4282861930"/>
                    </a:ext>
                  </a:extLst>
                </a:gridCol>
              </a:tblGrid>
              <a:tr h="370840">
                <a:tc>
                  <a:txBody>
                    <a:bodyPr/>
                    <a:lstStyle/>
                    <a:p>
                      <a:r>
                        <a:rPr lang="en-IN" dirty="0" smtClean="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58" name="Straight Arrow Connector 57"/>
          <p:cNvCxnSpPr>
            <a:stCxn id="57" idx="1"/>
            <a:endCxn id="55" idx="0"/>
          </p:cNvCxnSpPr>
          <p:nvPr/>
        </p:nvCxnSpPr>
        <p:spPr>
          <a:xfrm flipH="1">
            <a:off x="1114864" y="5196879"/>
            <a:ext cx="1272773" cy="6008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73" idx="1"/>
            <a:endCxn id="56" idx="0"/>
          </p:cNvCxnSpPr>
          <p:nvPr/>
        </p:nvCxnSpPr>
        <p:spPr>
          <a:xfrm flipH="1">
            <a:off x="5566271" y="5182517"/>
            <a:ext cx="766131" cy="63010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0" name="Content Placeholder 3"/>
          <p:cNvGraphicFramePr>
            <a:graphicFrameLocks/>
          </p:cNvGraphicFramePr>
          <p:nvPr>
            <p:extLst>
              <p:ext uri="{D42A27DB-BD31-4B8C-83A1-F6EECF244321}">
                <p14:modId xmlns:p14="http://schemas.microsoft.com/office/powerpoint/2010/main" xmlns="" val="1869271499"/>
              </p:ext>
            </p:extLst>
          </p:nvPr>
        </p:nvGraphicFramePr>
        <p:xfrm>
          <a:off x="3448204" y="5809397"/>
          <a:ext cx="836816" cy="370840"/>
        </p:xfrm>
        <a:graphic>
          <a:graphicData uri="http://schemas.openxmlformats.org/drawingml/2006/table">
            <a:tbl>
              <a:tblPr firstRow="1" bandRow="1">
                <a:tableStyleId>{5C22544A-7EE6-4342-B048-85BDC9FD1C3A}</a:tableStyleId>
              </a:tblPr>
              <a:tblGrid>
                <a:gridCol w="418408">
                  <a:extLst>
                    <a:ext uri="{9D8B030D-6E8A-4147-A177-3AD203B41FA5}">
                      <a16:colId xmlns:a16="http://schemas.microsoft.com/office/drawing/2014/main" xmlns="" val="3699851125"/>
                    </a:ext>
                  </a:extLst>
                </a:gridCol>
                <a:gridCol w="418408">
                  <a:extLst>
                    <a:ext uri="{9D8B030D-6E8A-4147-A177-3AD203B41FA5}">
                      <a16:colId xmlns:a16="http://schemas.microsoft.com/office/drawing/2014/main" xmlns="" val="34460290"/>
                    </a:ext>
                  </a:extLst>
                </a:gridCol>
              </a:tblGrid>
              <a:tr h="370840">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61" name="Straight Arrow Connector 60"/>
          <p:cNvCxnSpPr>
            <a:stCxn id="57" idx="3"/>
            <a:endCxn id="60" idx="0"/>
          </p:cNvCxnSpPr>
          <p:nvPr/>
        </p:nvCxnSpPr>
        <p:spPr>
          <a:xfrm>
            <a:off x="3294921" y="5196879"/>
            <a:ext cx="571691" cy="612518"/>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2" name="Content Placeholder 3"/>
          <p:cNvGraphicFramePr>
            <a:graphicFrameLocks/>
          </p:cNvGraphicFramePr>
          <p:nvPr>
            <p:extLst>
              <p:ext uri="{D42A27DB-BD31-4B8C-83A1-F6EECF244321}">
                <p14:modId xmlns:p14="http://schemas.microsoft.com/office/powerpoint/2010/main" xmlns="" val="1293754477"/>
              </p:ext>
            </p:extLst>
          </p:nvPr>
        </p:nvGraphicFramePr>
        <p:xfrm>
          <a:off x="2146211" y="579770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xmlns="" val="3699851125"/>
                    </a:ext>
                  </a:extLst>
                </a:gridCol>
                <a:gridCol w="427194">
                  <a:extLst>
                    <a:ext uri="{9D8B030D-6E8A-4147-A177-3AD203B41FA5}">
                      <a16:colId xmlns:a16="http://schemas.microsoft.com/office/drawing/2014/main" xmlns="" val="3400103876"/>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63" name="Straight Arrow Connector 62"/>
          <p:cNvCxnSpPr>
            <a:stCxn id="57" idx="2"/>
            <a:endCxn id="62" idx="0"/>
          </p:cNvCxnSpPr>
          <p:nvPr/>
        </p:nvCxnSpPr>
        <p:spPr>
          <a:xfrm flipH="1">
            <a:off x="2573405" y="5382299"/>
            <a:ext cx="267874" cy="41541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6" name="Content Placeholder 3"/>
          <p:cNvGraphicFramePr>
            <a:graphicFrameLocks/>
          </p:cNvGraphicFramePr>
          <p:nvPr>
            <p:extLst>
              <p:ext uri="{D42A27DB-BD31-4B8C-83A1-F6EECF244321}">
                <p14:modId xmlns:p14="http://schemas.microsoft.com/office/powerpoint/2010/main" xmlns="" val="3176703701"/>
              </p:ext>
            </p:extLst>
          </p:nvPr>
        </p:nvGraphicFramePr>
        <p:xfrm>
          <a:off x="6355625" y="5797709"/>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xmlns="" val="3699851125"/>
                    </a:ext>
                  </a:extLst>
                </a:gridCol>
                <a:gridCol w="491897">
                  <a:extLst>
                    <a:ext uri="{9D8B030D-6E8A-4147-A177-3AD203B41FA5}">
                      <a16:colId xmlns:a16="http://schemas.microsoft.com/office/drawing/2014/main" xmlns="" val="3400103876"/>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71" name="Straight Arrow Connector 70"/>
          <p:cNvCxnSpPr>
            <a:stCxn id="73" idx="2"/>
            <a:endCxn id="66" idx="0"/>
          </p:cNvCxnSpPr>
          <p:nvPr/>
        </p:nvCxnSpPr>
        <p:spPr>
          <a:xfrm>
            <a:off x="6786044" y="5367937"/>
            <a:ext cx="61478" cy="42977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3" name="Content Placeholder 3"/>
          <p:cNvGraphicFramePr>
            <a:graphicFrameLocks/>
          </p:cNvGraphicFramePr>
          <p:nvPr>
            <p:extLst>
              <p:ext uri="{D42A27DB-BD31-4B8C-83A1-F6EECF244321}">
                <p14:modId xmlns:p14="http://schemas.microsoft.com/office/powerpoint/2010/main" xmlns="" val="1676911040"/>
              </p:ext>
            </p:extLst>
          </p:nvPr>
        </p:nvGraphicFramePr>
        <p:xfrm>
          <a:off x="6332402" y="4997097"/>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gridCol w="453642">
                  <a:extLst>
                    <a:ext uri="{9D8B030D-6E8A-4147-A177-3AD203B41FA5}">
                      <a16:colId xmlns:a16="http://schemas.microsoft.com/office/drawing/2014/main" xmlns="" val="4282861930"/>
                    </a:ext>
                  </a:extLst>
                </a:gridCol>
              </a:tblGrid>
              <a:tr h="370840">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74" name="Content Placeholder 3"/>
          <p:cNvGraphicFramePr>
            <a:graphicFrameLocks/>
          </p:cNvGraphicFramePr>
          <p:nvPr>
            <p:extLst>
              <p:ext uri="{D42A27DB-BD31-4B8C-83A1-F6EECF244321}">
                <p14:modId xmlns:p14="http://schemas.microsoft.com/office/powerpoint/2010/main" xmlns="" val="3675565269"/>
              </p:ext>
            </p:extLst>
          </p:nvPr>
        </p:nvGraphicFramePr>
        <p:xfrm>
          <a:off x="4586841" y="4479576"/>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75" name="Content Placeholder 3"/>
          <p:cNvGraphicFramePr>
            <a:graphicFrameLocks/>
          </p:cNvGraphicFramePr>
          <p:nvPr>
            <p:extLst>
              <p:ext uri="{D42A27DB-BD31-4B8C-83A1-F6EECF244321}">
                <p14:modId xmlns:p14="http://schemas.microsoft.com/office/powerpoint/2010/main" xmlns="" val="1837027090"/>
              </p:ext>
            </p:extLst>
          </p:nvPr>
        </p:nvGraphicFramePr>
        <p:xfrm>
          <a:off x="7772236" y="5797709"/>
          <a:ext cx="895518" cy="370840"/>
        </p:xfrm>
        <a:graphic>
          <a:graphicData uri="http://schemas.openxmlformats.org/drawingml/2006/table">
            <a:tbl>
              <a:tblPr firstRow="1" bandRow="1">
                <a:tableStyleId>{5C22544A-7EE6-4342-B048-85BDC9FD1C3A}</a:tableStyleId>
              </a:tblPr>
              <a:tblGrid>
                <a:gridCol w="447759">
                  <a:extLst>
                    <a:ext uri="{9D8B030D-6E8A-4147-A177-3AD203B41FA5}">
                      <a16:colId xmlns:a16="http://schemas.microsoft.com/office/drawing/2014/main" xmlns="" val="3699851125"/>
                    </a:ext>
                  </a:extLst>
                </a:gridCol>
                <a:gridCol w="447759">
                  <a:extLst>
                    <a:ext uri="{9D8B030D-6E8A-4147-A177-3AD203B41FA5}">
                      <a16:colId xmlns:a16="http://schemas.microsoft.com/office/drawing/2014/main" xmlns="" val="3400103876"/>
                    </a:ext>
                  </a:extLst>
                </a:gridCol>
              </a:tblGrid>
              <a:tr h="370840">
                <a:tc>
                  <a:txBody>
                    <a:bodyPr/>
                    <a:lstStyle/>
                    <a:p>
                      <a:r>
                        <a:rPr lang="en-IN" dirty="0" smtClean="0"/>
                        <a:t>65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76" name="Straight Arrow Connector 75"/>
          <p:cNvCxnSpPr>
            <a:stCxn id="73" idx="3"/>
            <a:endCxn id="75" idx="0"/>
          </p:cNvCxnSpPr>
          <p:nvPr/>
        </p:nvCxnSpPr>
        <p:spPr>
          <a:xfrm>
            <a:off x="7239686" y="5182517"/>
            <a:ext cx="980309" cy="61519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7" name="Straight Arrow Connector 76"/>
          <p:cNvCxnSpPr>
            <a:stCxn id="74" idx="3"/>
            <a:endCxn id="73" idx="0"/>
          </p:cNvCxnSpPr>
          <p:nvPr/>
        </p:nvCxnSpPr>
        <p:spPr>
          <a:xfrm>
            <a:off x="5040483" y="4664996"/>
            <a:ext cx="1745561" cy="33210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8" name="Straight Arrow Connector 77"/>
          <p:cNvCxnSpPr>
            <a:stCxn id="74" idx="1"/>
            <a:endCxn id="57" idx="0"/>
          </p:cNvCxnSpPr>
          <p:nvPr/>
        </p:nvCxnSpPr>
        <p:spPr>
          <a:xfrm flipH="1">
            <a:off x="2841279" y="4664996"/>
            <a:ext cx="1745562" cy="34646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3396960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a:t>
            </a:r>
            <a:r>
              <a:rPr lang="en-IN" dirty="0" smtClean="0"/>
              <a:t>DELETION </a:t>
            </a:r>
            <a:r>
              <a:rPr lang="en-IN" dirty="0"/>
              <a:t>→ </a:t>
            </a:r>
            <a:r>
              <a:rPr lang="en-IN" dirty="0" smtClean="0"/>
              <a:t>Example </a:t>
            </a:r>
            <a:r>
              <a:rPr lang="en-IN" sz="2000" dirty="0" smtClean="0"/>
              <a:t>(2/10)</a:t>
            </a:r>
            <a:endParaRPr lang="en-IN" dirty="0"/>
          </a:p>
        </p:txBody>
      </p:sp>
      <p:sp>
        <p:nvSpPr>
          <p:cNvPr id="3" name="Content Placeholder 2"/>
          <p:cNvSpPr>
            <a:spLocks noGrp="1"/>
          </p:cNvSpPr>
          <p:nvPr>
            <p:ph idx="1"/>
          </p:nvPr>
        </p:nvSpPr>
        <p:spPr>
          <a:xfrm>
            <a:off x="194107" y="3504249"/>
            <a:ext cx="8490428" cy="1524949"/>
          </a:xfrm>
        </p:spPr>
        <p:txBody>
          <a:bodyPr>
            <a:noAutofit/>
          </a:bodyPr>
          <a:lstStyle/>
          <a:p>
            <a:pPr marL="0" indent="0" algn="just">
              <a:buNone/>
            </a:pPr>
            <a:r>
              <a:rPr lang="en-IN" sz="1800" dirty="0" smtClean="0"/>
              <a:t>Here key 15 is to be deleted from node [15,19], since this node has only MIN keys, we will try to borrow from its left sibling [3,7,9,11] which has more than MIN keys. The parent of these nodes is node [12, 20] and the separator key is 12. So the last key of left sibling(11) is moved to the place of separator key and the separator key is moved to the underflow node. The resulting tree after deletion of 15 will be:</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24</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rPr>
              <a:t>Task:  Delete 15 from the given tree  |   Case: Node has MIN Keys</a:t>
            </a:r>
            <a:endParaRPr lang="en-IN" sz="2000" b="1" dirty="0">
              <a:solidFill>
                <a:schemeClr val="tx1"/>
              </a:solidFill>
            </a:endParaRPr>
          </a:p>
        </p:txBody>
      </p:sp>
      <p:sp>
        <p:nvSpPr>
          <p:cNvPr id="17" name="TextBox 16"/>
          <p:cNvSpPr txBox="1"/>
          <p:nvPr/>
        </p:nvSpPr>
        <p:spPr>
          <a:xfrm>
            <a:off x="194107" y="2034819"/>
            <a:ext cx="1697193" cy="400110"/>
          </a:xfrm>
          <a:prstGeom prst="rect">
            <a:avLst/>
          </a:prstGeom>
          <a:noFill/>
        </p:spPr>
        <p:txBody>
          <a:bodyPr wrap="square" rtlCol="0">
            <a:spAutoFit/>
          </a:bodyPr>
          <a:lstStyle/>
          <a:p>
            <a:r>
              <a:rPr lang="en-IN" sz="2000" i="1" dirty="0" smtClean="0"/>
              <a:t>Given Tree </a:t>
            </a:r>
            <a:r>
              <a:rPr lang="en-IN" sz="2000" dirty="0"/>
              <a:t>→ </a:t>
            </a:r>
            <a:endParaRPr lang="en-IN" sz="2000" i="1" dirty="0"/>
          </a:p>
        </p:txBody>
      </p:sp>
      <p:graphicFrame>
        <p:nvGraphicFramePr>
          <p:cNvPr id="34" name="Content Placeholder 3"/>
          <p:cNvGraphicFramePr>
            <a:graphicFrameLocks/>
          </p:cNvGraphicFramePr>
          <p:nvPr>
            <p:extLst>
              <p:ext uri="{D42A27DB-BD31-4B8C-83A1-F6EECF244321}">
                <p14:modId xmlns:p14="http://schemas.microsoft.com/office/powerpoint/2010/main" xmlns="" val="4104582617"/>
              </p:ext>
            </p:extLst>
          </p:nvPr>
        </p:nvGraphicFramePr>
        <p:xfrm>
          <a:off x="536752" y="2965731"/>
          <a:ext cx="1744052"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xmlns="" val="3699851125"/>
                    </a:ext>
                  </a:extLst>
                </a:gridCol>
                <a:gridCol w="436013">
                  <a:extLst>
                    <a:ext uri="{9D8B030D-6E8A-4147-A177-3AD203B41FA5}">
                      <a16:colId xmlns:a16="http://schemas.microsoft.com/office/drawing/2014/main" xmlns="" val="3400103876"/>
                    </a:ext>
                  </a:extLst>
                </a:gridCol>
                <a:gridCol w="436013">
                  <a:extLst>
                    <a:ext uri="{9D8B030D-6E8A-4147-A177-3AD203B41FA5}">
                      <a16:colId xmlns:a16="http://schemas.microsoft.com/office/drawing/2014/main" xmlns="" val="336814686"/>
                    </a:ext>
                  </a:extLst>
                </a:gridCol>
                <a:gridCol w="436013">
                  <a:extLst>
                    <a:ext uri="{9D8B030D-6E8A-4147-A177-3AD203B41FA5}">
                      <a16:colId xmlns:a16="http://schemas.microsoft.com/office/drawing/2014/main" xmlns="" val="3477944501"/>
                    </a:ext>
                  </a:extLst>
                </a:gridCol>
              </a:tblGrid>
              <a:tr h="370840">
                <a:tc>
                  <a:txBody>
                    <a:bodyPr/>
                    <a:lstStyle/>
                    <a:p>
                      <a:r>
                        <a:rPr lang="en-IN" dirty="0" smtClean="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35" name="Content Placeholder 3"/>
          <p:cNvGraphicFramePr>
            <a:graphicFrameLocks/>
          </p:cNvGraphicFramePr>
          <p:nvPr>
            <p:extLst>
              <p:ext uri="{D42A27DB-BD31-4B8C-83A1-F6EECF244321}">
                <p14:modId xmlns:p14="http://schemas.microsoft.com/office/powerpoint/2010/main" xmlns="" val="2606818927"/>
              </p:ext>
            </p:extLst>
          </p:nvPr>
        </p:nvGraphicFramePr>
        <p:xfrm>
          <a:off x="5444947" y="2980640"/>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xmlns="" val="3699851125"/>
                    </a:ext>
                  </a:extLst>
                </a:gridCol>
                <a:gridCol w="415238">
                  <a:extLst>
                    <a:ext uri="{9D8B030D-6E8A-4147-A177-3AD203B41FA5}">
                      <a16:colId xmlns:a16="http://schemas.microsoft.com/office/drawing/2014/main" xmlns=""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36" name="Content Placeholder 3"/>
          <p:cNvGraphicFramePr>
            <a:graphicFrameLocks/>
          </p:cNvGraphicFramePr>
          <p:nvPr>
            <p:extLst>
              <p:ext uri="{D42A27DB-BD31-4B8C-83A1-F6EECF244321}">
                <p14:modId xmlns:p14="http://schemas.microsoft.com/office/powerpoint/2010/main" xmlns="" val="1060686063"/>
              </p:ext>
            </p:extLst>
          </p:nvPr>
        </p:nvGraphicFramePr>
        <p:xfrm>
          <a:off x="2681551" y="2277450"/>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gridCol w="453642">
                  <a:extLst>
                    <a:ext uri="{9D8B030D-6E8A-4147-A177-3AD203B41FA5}">
                      <a16:colId xmlns:a16="http://schemas.microsoft.com/office/drawing/2014/main" xmlns="" val="4282861930"/>
                    </a:ext>
                  </a:extLst>
                </a:gridCol>
              </a:tblGrid>
              <a:tr h="370840">
                <a:tc>
                  <a:txBody>
                    <a:bodyPr/>
                    <a:lstStyle/>
                    <a:p>
                      <a:r>
                        <a:rPr lang="en-IN" dirty="0" smtClean="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37" name="Straight Arrow Connector 36"/>
          <p:cNvCxnSpPr>
            <a:stCxn id="36" idx="1"/>
            <a:endCxn id="34" idx="0"/>
          </p:cNvCxnSpPr>
          <p:nvPr/>
        </p:nvCxnSpPr>
        <p:spPr>
          <a:xfrm flipH="1">
            <a:off x="1408778" y="2462870"/>
            <a:ext cx="1272773" cy="50286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53" idx="1"/>
            <a:endCxn id="35" idx="0"/>
          </p:cNvCxnSpPr>
          <p:nvPr/>
        </p:nvCxnSpPr>
        <p:spPr>
          <a:xfrm flipH="1">
            <a:off x="5860185" y="2448508"/>
            <a:ext cx="766131" cy="53213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7" name="Content Placeholder 3"/>
          <p:cNvGraphicFramePr>
            <a:graphicFrameLocks/>
          </p:cNvGraphicFramePr>
          <p:nvPr>
            <p:extLst>
              <p:ext uri="{D42A27DB-BD31-4B8C-83A1-F6EECF244321}">
                <p14:modId xmlns:p14="http://schemas.microsoft.com/office/powerpoint/2010/main" xmlns="" val="1225957829"/>
              </p:ext>
            </p:extLst>
          </p:nvPr>
        </p:nvGraphicFramePr>
        <p:xfrm>
          <a:off x="3588835" y="2977419"/>
          <a:ext cx="1266843"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xmlns="" val="557329234"/>
                    </a:ext>
                  </a:extLst>
                </a:gridCol>
                <a:gridCol w="422281">
                  <a:extLst>
                    <a:ext uri="{9D8B030D-6E8A-4147-A177-3AD203B41FA5}">
                      <a16:colId xmlns:a16="http://schemas.microsoft.com/office/drawing/2014/main" xmlns="" val="3699851125"/>
                    </a:ext>
                  </a:extLst>
                </a:gridCol>
                <a:gridCol w="422281">
                  <a:extLst>
                    <a:ext uri="{9D8B030D-6E8A-4147-A177-3AD203B41FA5}">
                      <a16:colId xmlns:a16="http://schemas.microsoft.com/office/drawing/2014/main" xmlns="" val="34460290"/>
                    </a:ext>
                  </a:extLst>
                </a:gridCol>
              </a:tblGrid>
              <a:tr h="370840">
                <a:tc>
                  <a:txBody>
                    <a:bodyPr/>
                    <a:lstStyle/>
                    <a:p>
                      <a:r>
                        <a:rPr lang="en-IN" dirty="0" smtClean="0"/>
                        <a:t>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48" name="Straight Arrow Connector 47"/>
          <p:cNvCxnSpPr>
            <a:stCxn id="36" idx="3"/>
            <a:endCxn id="47" idx="0"/>
          </p:cNvCxnSpPr>
          <p:nvPr/>
        </p:nvCxnSpPr>
        <p:spPr>
          <a:xfrm>
            <a:off x="3588835" y="2462870"/>
            <a:ext cx="633421" cy="51454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9" name="Content Placeholder 3"/>
          <p:cNvGraphicFramePr>
            <a:graphicFrameLocks/>
          </p:cNvGraphicFramePr>
          <p:nvPr>
            <p:extLst>
              <p:ext uri="{D42A27DB-BD31-4B8C-83A1-F6EECF244321}">
                <p14:modId xmlns:p14="http://schemas.microsoft.com/office/powerpoint/2010/main" xmlns="" val="2813223862"/>
              </p:ext>
            </p:extLst>
          </p:nvPr>
        </p:nvGraphicFramePr>
        <p:xfrm>
          <a:off x="2440125" y="2965731"/>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xmlns="" val="3699851125"/>
                    </a:ext>
                  </a:extLst>
                </a:gridCol>
                <a:gridCol w="427194">
                  <a:extLst>
                    <a:ext uri="{9D8B030D-6E8A-4147-A177-3AD203B41FA5}">
                      <a16:colId xmlns:a16="http://schemas.microsoft.com/office/drawing/2014/main" xmlns="" val="3400103876"/>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50" name="Straight Arrow Connector 49"/>
          <p:cNvCxnSpPr>
            <a:stCxn id="36" idx="2"/>
            <a:endCxn id="49" idx="0"/>
          </p:cNvCxnSpPr>
          <p:nvPr/>
        </p:nvCxnSpPr>
        <p:spPr>
          <a:xfrm flipH="1">
            <a:off x="2867319" y="2648290"/>
            <a:ext cx="267874" cy="31744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1" name="Content Placeholder 3"/>
          <p:cNvGraphicFramePr>
            <a:graphicFrameLocks/>
          </p:cNvGraphicFramePr>
          <p:nvPr>
            <p:extLst>
              <p:ext uri="{D42A27DB-BD31-4B8C-83A1-F6EECF244321}">
                <p14:modId xmlns:p14="http://schemas.microsoft.com/office/powerpoint/2010/main" xmlns="" val="3550245237"/>
              </p:ext>
            </p:extLst>
          </p:nvPr>
        </p:nvGraphicFramePr>
        <p:xfrm>
          <a:off x="6372795" y="2977419"/>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xmlns="" val="3699851125"/>
                    </a:ext>
                  </a:extLst>
                </a:gridCol>
                <a:gridCol w="491897">
                  <a:extLst>
                    <a:ext uri="{9D8B030D-6E8A-4147-A177-3AD203B41FA5}">
                      <a16:colId xmlns:a16="http://schemas.microsoft.com/office/drawing/2014/main" xmlns="" val="3400103876"/>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52" name="Straight Arrow Connector 51"/>
          <p:cNvCxnSpPr>
            <a:stCxn id="53" idx="2"/>
            <a:endCxn id="51" idx="0"/>
          </p:cNvCxnSpPr>
          <p:nvPr/>
        </p:nvCxnSpPr>
        <p:spPr>
          <a:xfrm flipH="1">
            <a:off x="6864692" y="2633928"/>
            <a:ext cx="215266" cy="34349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3" name="Content Placeholder 3"/>
          <p:cNvGraphicFramePr>
            <a:graphicFrameLocks/>
          </p:cNvGraphicFramePr>
          <p:nvPr>
            <p:extLst>
              <p:ext uri="{D42A27DB-BD31-4B8C-83A1-F6EECF244321}">
                <p14:modId xmlns:p14="http://schemas.microsoft.com/office/powerpoint/2010/main" xmlns="" val="3210047057"/>
              </p:ext>
            </p:extLst>
          </p:nvPr>
        </p:nvGraphicFramePr>
        <p:xfrm>
          <a:off x="6626316" y="2263088"/>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gridCol w="453642">
                  <a:extLst>
                    <a:ext uri="{9D8B030D-6E8A-4147-A177-3AD203B41FA5}">
                      <a16:colId xmlns:a16="http://schemas.microsoft.com/office/drawing/2014/main" xmlns="" val="4282861930"/>
                    </a:ext>
                  </a:extLst>
                </a:gridCol>
              </a:tblGrid>
              <a:tr h="370840">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54" name="Content Placeholder 3"/>
          <p:cNvGraphicFramePr>
            <a:graphicFrameLocks/>
          </p:cNvGraphicFramePr>
          <p:nvPr>
            <p:extLst>
              <p:ext uri="{D42A27DB-BD31-4B8C-83A1-F6EECF244321}">
                <p14:modId xmlns:p14="http://schemas.microsoft.com/office/powerpoint/2010/main" xmlns="" val="3837945780"/>
              </p:ext>
            </p:extLst>
          </p:nvPr>
        </p:nvGraphicFramePr>
        <p:xfrm>
          <a:off x="4880755" y="1908857"/>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68" name="Content Placeholder 3"/>
          <p:cNvGraphicFramePr>
            <a:graphicFrameLocks/>
          </p:cNvGraphicFramePr>
          <p:nvPr>
            <p:extLst>
              <p:ext uri="{D42A27DB-BD31-4B8C-83A1-F6EECF244321}">
                <p14:modId xmlns:p14="http://schemas.microsoft.com/office/powerpoint/2010/main" xmlns="" val="2317696450"/>
              </p:ext>
            </p:extLst>
          </p:nvPr>
        </p:nvGraphicFramePr>
        <p:xfrm>
          <a:off x="7496005" y="2965731"/>
          <a:ext cx="140166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xmlns="" val="3699851125"/>
                    </a:ext>
                  </a:extLst>
                </a:gridCol>
                <a:gridCol w="467220">
                  <a:extLst>
                    <a:ext uri="{9D8B030D-6E8A-4147-A177-3AD203B41FA5}">
                      <a16:colId xmlns:a16="http://schemas.microsoft.com/office/drawing/2014/main" xmlns="" val="3400103876"/>
                    </a:ext>
                  </a:extLst>
                </a:gridCol>
                <a:gridCol w="467220">
                  <a:extLst>
                    <a:ext uri="{9D8B030D-6E8A-4147-A177-3AD203B41FA5}">
                      <a16:colId xmlns:a16="http://schemas.microsoft.com/office/drawing/2014/main" xmlns="" val="2712232113"/>
                    </a:ext>
                  </a:extLst>
                </a:gridCol>
              </a:tblGrid>
              <a:tr h="370840">
                <a:tc>
                  <a:txBody>
                    <a:bodyPr/>
                    <a:lstStyle/>
                    <a:p>
                      <a:r>
                        <a:rPr lang="en-IN" dirty="0" smtClean="0"/>
                        <a:t>65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69" name="Straight Arrow Connector 68"/>
          <p:cNvCxnSpPr>
            <a:stCxn id="53" idx="3"/>
            <a:endCxn id="68" idx="0"/>
          </p:cNvCxnSpPr>
          <p:nvPr/>
        </p:nvCxnSpPr>
        <p:spPr>
          <a:xfrm>
            <a:off x="7533600" y="2448508"/>
            <a:ext cx="663235" cy="51722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0" name="Straight Arrow Connector 69"/>
          <p:cNvCxnSpPr>
            <a:stCxn id="54" idx="3"/>
            <a:endCxn id="53" idx="0"/>
          </p:cNvCxnSpPr>
          <p:nvPr/>
        </p:nvCxnSpPr>
        <p:spPr>
          <a:xfrm>
            <a:off x="5334397" y="2094277"/>
            <a:ext cx="1745561"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2" name="Straight Arrow Connector 71"/>
          <p:cNvCxnSpPr>
            <a:stCxn id="54" idx="1"/>
            <a:endCxn id="36" idx="0"/>
          </p:cNvCxnSpPr>
          <p:nvPr/>
        </p:nvCxnSpPr>
        <p:spPr>
          <a:xfrm flipH="1">
            <a:off x="3135193" y="2094277"/>
            <a:ext cx="1745562" cy="18317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194107" y="5056337"/>
            <a:ext cx="2240256" cy="400110"/>
          </a:xfrm>
          <a:prstGeom prst="rect">
            <a:avLst/>
          </a:prstGeom>
          <a:noFill/>
        </p:spPr>
        <p:txBody>
          <a:bodyPr wrap="square" rtlCol="0">
            <a:spAutoFit/>
          </a:bodyPr>
          <a:lstStyle/>
          <a:p>
            <a:r>
              <a:rPr lang="en-IN" sz="2000" i="1" dirty="0" smtClean="0"/>
              <a:t>After deleting 15 </a:t>
            </a:r>
            <a:r>
              <a:rPr lang="en-IN" sz="2000" dirty="0" smtClean="0"/>
              <a:t>→ </a:t>
            </a:r>
            <a:endParaRPr lang="en-IN" sz="2000" i="1" dirty="0"/>
          </a:p>
        </p:txBody>
      </p:sp>
      <p:graphicFrame>
        <p:nvGraphicFramePr>
          <p:cNvPr id="65" name="Content Placeholder 3"/>
          <p:cNvGraphicFramePr>
            <a:graphicFrameLocks/>
          </p:cNvGraphicFramePr>
          <p:nvPr>
            <p:extLst>
              <p:ext uri="{D42A27DB-BD31-4B8C-83A1-F6EECF244321}">
                <p14:modId xmlns:p14="http://schemas.microsoft.com/office/powerpoint/2010/main" xmlns="" val="344529319"/>
              </p:ext>
            </p:extLst>
          </p:nvPr>
        </p:nvGraphicFramePr>
        <p:xfrm>
          <a:off x="536752" y="5987249"/>
          <a:ext cx="1308039"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xmlns="" val="3699851125"/>
                    </a:ext>
                  </a:extLst>
                </a:gridCol>
                <a:gridCol w="436013">
                  <a:extLst>
                    <a:ext uri="{9D8B030D-6E8A-4147-A177-3AD203B41FA5}">
                      <a16:colId xmlns:a16="http://schemas.microsoft.com/office/drawing/2014/main" xmlns="" val="3400103876"/>
                    </a:ext>
                  </a:extLst>
                </a:gridCol>
                <a:gridCol w="436013">
                  <a:extLst>
                    <a:ext uri="{9D8B030D-6E8A-4147-A177-3AD203B41FA5}">
                      <a16:colId xmlns:a16="http://schemas.microsoft.com/office/drawing/2014/main" xmlns="" val="336814686"/>
                    </a:ext>
                  </a:extLst>
                </a:gridCol>
              </a:tblGrid>
              <a:tr h="370840">
                <a:tc>
                  <a:txBody>
                    <a:bodyPr/>
                    <a:lstStyle/>
                    <a:p>
                      <a:r>
                        <a:rPr lang="en-IN" dirty="0" smtClean="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67" name="Content Placeholder 3"/>
          <p:cNvGraphicFramePr>
            <a:graphicFrameLocks/>
          </p:cNvGraphicFramePr>
          <p:nvPr>
            <p:extLst>
              <p:ext uri="{D42A27DB-BD31-4B8C-83A1-F6EECF244321}">
                <p14:modId xmlns:p14="http://schemas.microsoft.com/office/powerpoint/2010/main" xmlns="" val="3019633665"/>
              </p:ext>
            </p:extLst>
          </p:nvPr>
        </p:nvGraphicFramePr>
        <p:xfrm>
          <a:off x="5444947" y="6002158"/>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xmlns="" val="3699851125"/>
                    </a:ext>
                  </a:extLst>
                </a:gridCol>
                <a:gridCol w="415238">
                  <a:extLst>
                    <a:ext uri="{9D8B030D-6E8A-4147-A177-3AD203B41FA5}">
                      <a16:colId xmlns:a16="http://schemas.microsoft.com/office/drawing/2014/main" xmlns=""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79" name="Content Placeholder 3"/>
          <p:cNvGraphicFramePr>
            <a:graphicFrameLocks/>
          </p:cNvGraphicFramePr>
          <p:nvPr>
            <p:extLst>
              <p:ext uri="{D42A27DB-BD31-4B8C-83A1-F6EECF244321}">
                <p14:modId xmlns:p14="http://schemas.microsoft.com/office/powerpoint/2010/main" xmlns="" val="1772252426"/>
              </p:ext>
            </p:extLst>
          </p:nvPr>
        </p:nvGraphicFramePr>
        <p:xfrm>
          <a:off x="2681551" y="5298968"/>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gridCol w="453642">
                  <a:extLst>
                    <a:ext uri="{9D8B030D-6E8A-4147-A177-3AD203B41FA5}">
                      <a16:colId xmlns:a16="http://schemas.microsoft.com/office/drawing/2014/main" xmlns="" val="4282861930"/>
                    </a:ext>
                  </a:extLst>
                </a:gridCol>
              </a:tblGrid>
              <a:tr h="370840">
                <a:tc>
                  <a:txBody>
                    <a:bodyPr/>
                    <a:lstStyle/>
                    <a:p>
                      <a:r>
                        <a:rPr lang="en-IN" dirty="0" smtClean="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80" name="Straight Arrow Connector 79"/>
          <p:cNvCxnSpPr>
            <a:stCxn id="79" idx="1"/>
            <a:endCxn id="65" idx="0"/>
          </p:cNvCxnSpPr>
          <p:nvPr/>
        </p:nvCxnSpPr>
        <p:spPr>
          <a:xfrm flipH="1">
            <a:off x="1190771" y="5484388"/>
            <a:ext cx="1490780" cy="50286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81" name="Straight Arrow Connector 80"/>
          <p:cNvCxnSpPr>
            <a:stCxn id="88" idx="1"/>
            <a:endCxn id="67" idx="0"/>
          </p:cNvCxnSpPr>
          <p:nvPr/>
        </p:nvCxnSpPr>
        <p:spPr>
          <a:xfrm flipH="1">
            <a:off x="5860185" y="5470026"/>
            <a:ext cx="766131" cy="53213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2" name="Content Placeholder 3"/>
          <p:cNvGraphicFramePr>
            <a:graphicFrameLocks/>
          </p:cNvGraphicFramePr>
          <p:nvPr>
            <p:extLst>
              <p:ext uri="{D42A27DB-BD31-4B8C-83A1-F6EECF244321}">
                <p14:modId xmlns:p14="http://schemas.microsoft.com/office/powerpoint/2010/main" xmlns="" val="1612880084"/>
              </p:ext>
            </p:extLst>
          </p:nvPr>
        </p:nvGraphicFramePr>
        <p:xfrm>
          <a:off x="3588835" y="5998937"/>
          <a:ext cx="1266843"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xmlns="" val="557329234"/>
                    </a:ext>
                  </a:extLst>
                </a:gridCol>
                <a:gridCol w="422281">
                  <a:extLst>
                    <a:ext uri="{9D8B030D-6E8A-4147-A177-3AD203B41FA5}">
                      <a16:colId xmlns:a16="http://schemas.microsoft.com/office/drawing/2014/main" xmlns="" val="3699851125"/>
                    </a:ext>
                  </a:extLst>
                </a:gridCol>
                <a:gridCol w="422281">
                  <a:extLst>
                    <a:ext uri="{9D8B030D-6E8A-4147-A177-3AD203B41FA5}">
                      <a16:colId xmlns:a16="http://schemas.microsoft.com/office/drawing/2014/main" xmlns="" val="34460290"/>
                    </a:ext>
                  </a:extLst>
                </a:gridCol>
              </a:tblGrid>
              <a:tr h="370840">
                <a:tc>
                  <a:txBody>
                    <a:bodyPr/>
                    <a:lstStyle/>
                    <a:p>
                      <a:r>
                        <a:rPr lang="en-IN" dirty="0" smtClean="0"/>
                        <a:t>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83" name="Straight Arrow Connector 82"/>
          <p:cNvCxnSpPr>
            <a:stCxn id="79" idx="3"/>
            <a:endCxn id="82" idx="0"/>
          </p:cNvCxnSpPr>
          <p:nvPr/>
        </p:nvCxnSpPr>
        <p:spPr>
          <a:xfrm>
            <a:off x="3588835" y="5484388"/>
            <a:ext cx="633421" cy="51454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4" name="Content Placeholder 3"/>
          <p:cNvGraphicFramePr>
            <a:graphicFrameLocks/>
          </p:cNvGraphicFramePr>
          <p:nvPr>
            <p:extLst>
              <p:ext uri="{D42A27DB-BD31-4B8C-83A1-F6EECF244321}">
                <p14:modId xmlns:p14="http://schemas.microsoft.com/office/powerpoint/2010/main" xmlns="" val="2101934223"/>
              </p:ext>
            </p:extLst>
          </p:nvPr>
        </p:nvGraphicFramePr>
        <p:xfrm>
          <a:off x="2440125" y="598724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xmlns="" val="3699851125"/>
                    </a:ext>
                  </a:extLst>
                </a:gridCol>
                <a:gridCol w="427194">
                  <a:extLst>
                    <a:ext uri="{9D8B030D-6E8A-4147-A177-3AD203B41FA5}">
                      <a16:colId xmlns:a16="http://schemas.microsoft.com/office/drawing/2014/main" xmlns="" val="3400103876"/>
                    </a:ext>
                  </a:extLst>
                </a:gridCol>
              </a:tblGrid>
              <a:tr h="370840">
                <a:tc>
                  <a:txBody>
                    <a:bodyPr/>
                    <a:lstStyle/>
                    <a:p>
                      <a:r>
                        <a:rPr lang="en-IN" dirty="0" smtClean="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85" name="Straight Arrow Connector 84"/>
          <p:cNvCxnSpPr>
            <a:stCxn id="79" idx="2"/>
            <a:endCxn id="84" idx="0"/>
          </p:cNvCxnSpPr>
          <p:nvPr/>
        </p:nvCxnSpPr>
        <p:spPr>
          <a:xfrm flipH="1">
            <a:off x="2867319" y="5669808"/>
            <a:ext cx="267874" cy="31744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6" name="Content Placeholder 3"/>
          <p:cNvGraphicFramePr>
            <a:graphicFrameLocks/>
          </p:cNvGraphicFramePr>
          <p:nvPr>
            <p:extLst>
              <p:ext uri="{D42A27DB-BD31-4B8C-83A1-F6EECF244321}">
                <p14:modId xmlns:p14="http://schemas.microsoft.com/office/powerpoint/2010/main" xmlns="" val="3805910085"/>
              </p:ext>
            </p:extLst>
          </p:nvPr>
        </p:nvGraphicFramePr>
        <p:xfrm>
          <a:off x="6372795" y="5998937"/>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xmlns="" val="3699851125"/>
                    </a:ext>
                  </a:extLst>
                </a:gridCol>
                <a:gridCol w="491897">
                  <a:extLst>
                    <a:ext uri="{9D8B030D-6E8A-4147-A177-3AD203B41FA5}">
                      <a16:colId xmlns:a16="http://schemas.microsoft.com/office/drawing/2014/main" xmlns="" val="3400103876"/>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87" name="Straight Arrow Connector 86"/>
          <p:cNvCxnSpPr>
            <a:stCxn id="88" idx="2"/>
            <a:endCxn id="86" idx="0"/>
          </p:cNvCxnSpPr>
          <p:nvPr/>
        </p:nvCxnSpPr>
        <p:spPr>
          <a:xfrm flipH="1">
            <a:off x="6864692" y="5655446"/>
            <a:ext cx="215266" cy="34349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8" name="Content Placeholder 3"/>
          <p:cNvGraphicFramePr>
            <a:graphicFrameLocks/>
          </p:cNvGraphicFramePr>
          <p:nvPr>
            <p:extLst>
              <p:ext uri="{D42A27DB-BD31-4B8C-83A1-F6EECF244321}">
                <p14:modId xmlns:p14="http://schemas.microsoft.com/office/powerpoint/2010/main" xmlns="" val="2899582309"/>
              </p:ext>
            </p:extLst>
          </p:nvPr>
        </p:nvGraphicFramePr>
        <p:xfrm>
          <a:off x="6626316" y="5284606"/>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gridCol w="453642">
                  <a:extLst>
                    <a:ext uri="{9D8B030D-6E8A-4147-A177-3AD203B41FA5}">
                      <a16:colId xmlns:a16="http://schemas.microsoft.com/office/drawing/2014/main" xmlns="" val="4282861930"/>
                    </a:ext>
                  </a:extLst>
                </a:gridCol>
              </a:tblGrid>
              <a:tr h="370840">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89" name="Content Placeholder 3"/>
          <p:cNvGraphicFramePr>
            <a:graphicFrameLocks/>
          </p:cNvGraphicFramePr>
          <p:nvPr>
            <p:extLst>
              <p:ext uri="{D42A27DB-BD31-4B8C-83A1-F6EECF244321}">
                <p14:modId xmlns:p14="http://schemas.microsoft.com/office/powerpoint/2010/main" xmlns="" val="174315319"/>
              </p:ext>
            </p:extLst>
          </p:nvPr>
        </p:nvGraphicFramePr>
        <p:xfrm>
          <a:off x="4880755" y="4930375"/>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90" name="Content Placeholder 3"/>
          <p:cNvGraphicFramePr>
            <a:graphicFrameLocks/>
          </p:cNvGraphicFramePr>
          <p:nvPr>
            <p:extLst>
              <p:ext uri="{D42A27DB-BD31-4B8C-83A1-F6EECF244321}">
                <p14:modId xmlns:p14="http://schemas.microsoft.com/office/powerpoint/2010/main" xmlns="" val="1892336558"/>
              </p:ext>
            </p:extLst>
          </p:nvPr>
        </p:nvGraphicFramePr>
        <p:xfrm>
          <a:off x="7496005" y="5987249"/>
          <a:ext cx="140166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xmlns="" val="3699851125"/>
                    </a:ext>
                  </a:extLst>
                </a:gridCol>
                <a:gridCol w="467220">
                  <a:extLst>
                    <a:ext uri="{9D8B030D-6E8A-4147-A177-3AD203B41FA5}">
                      <a16:colId xmlns:a16="http://schemas.microsoft.com/office/drawing/2014/main" xmlns="" val="3400103876"/>
                    </a:ext>
                  </a:extLst>
                </a:gridCol>
                <a:gridCol w="467220">
                  <a:extLst>
                    <a:ext uri="{9D8B030D-6E8A-4147-A177-3AD203B41FA5}">
                      <a16:colId xmlns:a16="http://schemas.microsoft.com/office/drawing/2014/main" xmlns="" val="2712232113"/>
                    </a:ext>
                  </a:extLst>
                </a:gridCol>
              </a:tblGrid>
              <a:tr h="370840">
                <a:tc>
                  <a:txBody>
                    <a:bodyPr/>
                    <a:lstStyle/>
                    <a:p>
                      <a:r>
                        <a:rPr lang="en-IN" dirty="0" smtClean="0"/>
                        <a:t>65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91" name="Straight Arrow Connector 90"/>
          <p:cNvCxnSpPr>
            <a:stCxn id="88" idx="3"/>
            <a:endCxn id="90" idx="0"/>
          </p:cNvCxnSpPr>
          <p:nvPr/>
        </p:nvCxnSpPr>
        <p:spPr>
          <a:xfrm>
            <a:off x="7533600" y="5470026"/>
            <a:ext cx="663235" cy="51722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2" name="Straight Arrow Connector 91"/>
          <p:cNvCxnSpPr>
            <a:stCxn id="89" idx="3"/>
            <a:endCxn id="88" idx="0"/>
          </p:cNvCxnSpPr>
          <p:nvPr/>
        </p:nvCxnSpPr>
        <p:spPr>
          <a:xfrm>
            <a:off x="5334397" y="5115795"/>
            <a:ext cx="1745561"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3" name="Straight Arrow Connector 92"/>
          <p:cNvCxnSpPr>
            <a:stCxn id="89" idx="1"/>
            <a:endCxn id="79" idx="0"/>
          </p:cNvCxnSpPr>
          <p:nvPr/>
        </p:nvCxnSpPr>
        <p:spPr>
          <a:xfrm flipH="1">
            <a:off x="3135193" y="5115795"/>
            <a:ext cx="1745562" cy="18317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4" name="Straight Arrow Connector 93"/>
          <p:cNvCxnSpPr/>
          <p:nvPr/>
        </p:nvCxnSpPr>
        <p:spPr>
          <a:xfrm flipV="1">
            <a:off x="2073878" y="2633928"/>
            <a:ext cx="516810" cy="321733"/>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95" name="Straight Arrow Connector 94"/>
          <p:cNvCxnSpPr/>
          <p:nvPr/>
        </p:nvCxnSpPr>
        <p:spPr>
          <a:xfrm flipH="1">
            <a:off x="2676415" y="2675429"/>
            <a:ext cx="73594" cy="239975"/>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xmlns="" val="1410667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a:t>
            </a:r>
            <a:r>
              <a:rPr lang="en-IN" dirty="0" smtClean="0"/>
              <a:t>DELETION </a:t>
            </a:r>
            <a:r>
              <a:rPr lang="en-IN" dirty="0"/>
              <a:t>→ </a:t>
            </a:r>
            <a:r>
              <a:rPr lang="en-IN" dirty="0" smtClean="0"/>
              <a:t>Example </a:t>
            </a:r>
            <a:r>
              <a:rPr lang="en-IN" sz="2000" dirty="0" smtClean="0"/>
              <a:t>(3/10)</a:t>
            </a:r>
            <a:endParaRPr lang="en-IN" dirty="0"/>
          </a:p>
        </p:txBody>
      </p:sp>
      <p:sp>
        <p:nvSpPr>
          <p:cNvPr id="3" name="Content Placeholder 2"/>
          <p:cNvSpPr>
            <a:spLocks noGrp="1"/>
          </p:cNvSpPr>
          <p:nvPr>
            <p:ph idx="1"/>
          </p:nvPr>
        </p:nvSpPr>
        <p:spPr>
          <a:xfrm>
            <a:off x="194107" y="3665876"/>
            <a:ext cx="8490428" cy="1363322"/>
          </a:xfrm>
        </p:spPr>
        <p:txBody>
          <a:bodyPr>
            <a:noAutofit/>
          </a:bodyPr>
          <a:lstStyle/>
          <a:p>
            <a:pPr marL="0" indent="0" algn="just">
              <a:buNone/>
            </a:pPr>
            <a:r>
              <a:rPr lang="en-IN" sz="2000" i="1" dirty="0" smtClean="0"/>
              <a:t>We will borrow from the left sibling so key 9 will be moved up to the parent node and 11 will be shifted to the underflow node. In the underflow node the key 12 will be shifted to the right to make place for 11. </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25</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rPr>
              <a:t>Task:  Delete 19 from the given tree</a:t>
            </a:r>
            <a:endParaRPr lang="en-IN" sz="2000" b="1" dirty="0">
              <a:solidFill>
                <a:schemeClr val="tx1"/>
              </a:solidFill>
            </a:endParaRPr>
          </a:p>
        </p:txBody>
      </p:sp>
      <p:sp>
        <p:nvSpPr>
          <p:cNvPr id="17" name="TextBox 16"/>
          <p:cNvSpPr txBox="1"/>
          <p:nvPr/>
        </p:nvSpPr>
        <p:spPr>
          <a:xfrm>
            <a:off x="194107" y="2034819"/>
            <a:ext cx="1697193" cy="400110"/>
          </a:xfrm>
          <a:prstGeom prst="rect">
            <a:avLst/>
          </a:prstGeom>
          <a:noFill/>
        </p:spPr>
        <p:txBody>
          <a:bodyPr wrap="square" rtlCol="0">
            <a:spAutoFit/>
          </a:bodyPr>
          <a:lstStyle/>
          <a:p>
            <a:r>
              <a:rPr lang="en-IN" sz="2000" i="1" dirty="0" smtClean="0"/>
              <a:t>Given Tree </a:t>
            </a:r>
            <a:r>
              <a:rPr lang="en-IN" sz="2000" dirty="0"/>
              <a:t>→ </a:t>
            </a:r>
            <a:endParaRPr lang="en-IN" sz="2000" i="1" dirty="0"/>
          </a:p>
        </p:txBody>
      </p:sp>
      <p:sp>
        <p:nvSpPr>
          <p:cNvPr id="64" name="TextBox 63"/>
          <p:cNvSpPr txBox="1"/>
          <p:nvPr/>
        </p:nvSpPr>
        <p:spPr>
          <a:xfrm>
            <a:off x="194107" y="4829143"/>
            <a:ext cx="2240256" cy="400110"/>
          </a:xfrm>
          <a:prstGeom prst="rect">
            <a:avLst/>
          </a:prstGeom>
          <a:noFill/>
        </p:spPr>
        <p:txBody>
          <a:bodyPr wrap="square" rtlCol="0">
            <a:spAutoFit/>
          </a:bodyPr>
          <a:lstStyle/>
          <a:p>
            <a:r>
              <a:rPr lang="en-IN" sz="2000" i="1" dirty="0" smtClean="0"/>
              <a:t>After deleting 19 </a:t>
            </a:r>
            <a:r>
              <a:rPr lang="en-IN" sz="2000" dirty="0" smtClean="0"/>
              <a:t>→ </a:t>
            </a:r>
            <a:endParaRPr lang="en-IN" sz="2000" i="1" dirty="0"/>
          </a:p>
        </p:txBody>
      </p:sp>
      <p:graphicFrame>
        <p:nvGraphicFramePr>
          <p:cNvPr id="65" name="Content Placeholder 3"/>
          <p:cNvGraphicFramePr>
            <a:graphicFrameLocks/>
          </p:cNvGraphicFramePr>
          <p:nvPr>
            <p:extLst>
              <p:ext uri="{D42A27DB-BD31-4B8C-83A1-F6EECF244321}">
                <p14:modId xmlns:p14="http://schemas.microsoft.com/office/powerpoint/2010/main" xmlns="" val="2353098127"/>
              </p:ext>
            </p:extLst>
          </p:nvPr>
        </p:nvGraphicFramePr>
        <p:xfrm>
          <a:off x="567202" y="2988395"/>
          <a:ext cx="1308039"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xmlns="" val="3699851125"/>
                    </a:ext>
                  </a:extLst>
                </a:gridCol>
                <a:gridCol w="436013">
                  <a:extLst>
                    <a:ext uri="{9D8B030D-6E8A-4147-A177-3AD203B41FA5}">
                      <a16:colId xmlns:a16="http://schemas.microsoft.com/office/drawing/2014/main" xmlns="" val="3400103876"/>
                    </a:ext>
                  </a:extLst>
                </a:gridCol>
                <a:gridCol w="436013">
                  <a:extLst>
                    <a:ext uri="{9D8B030D-6E8A-4147-A177-3AD203B41FA5}">
                      <a16:colId xmlns:a16="http://schemas.microsoft.com/office/drawing/2014/main" xmlns="" val="336814686"/>
                    </a:ext>
                  </a:extLst>
                </a:gridCol>
              </a:tblGrid>
              <a:tr h="370840">
                <a:tc>
                  <a:txBody>
                    <a:bodyPr/>
                    <a:lstStyle/>
                    <a:p>
                      <a:r>
                        <a:rPr lang="en-IN" dirty="0" smtClean="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67" name="Content Placeholder 3"/>
          <p:cNvGraphicFramePr>
            <a:graphicFrameLocks/>
          </p:cNvGraphicFramePr>
          <p:nvPr>
            <p:extLst>
              <p:ext uri="{D42A27DB-BD31-4B8C-83A1-F6EECF244321}">
                <p14:modId xmlns:p14="http://schemas.microsoft.com/office/powerpoint/2010/main" xmlns="" val="3686439327"/>
              </p:ext>
            </p:extLst>
          </p:nvPr>
        </p:nvGraphicFramePr>
        <p:xfrm>
          <a:off x="5475397" y="3003304"/>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xmlns="" val="3699851125"/>
                    </a:ext>
                  </a:extLst>
                </a:gridCol>
                <a:gridCol w="415238">
                  <a:extLst>
                    <a:ext uri="{9D8B030D-6E8A-4147-A177-3AD203B41FA5}">
                      <a16:colId xmlns:a16="http://schemas.microsoft.com/office/drawing/2014/main" xmlns=""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79" name="Content Placeholder 3"/>
          <p:cNvGraphicFramePr>
            <a:graphicFrameLocks/>
          </p:cNvGraphicFramePr>
          <p:nvPr>
            <p:extLst>
              <p:ext uri="{D42A27DB-BD31-4B8C-83A1-F6EECF244321}">
                <p14:modId xmlns:p14="http://schemas.microsoft.com/office/powerpoint/2010/main" xmlns="" val="1791570613"/>
              </p:ext>
            </p:extLst>
          </p:nvPr>
        </p:nvGraphicFramePr>
        <p:xfrm>
          <a:off x="2712001" y="2300114"/>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gridCol w="453642">
                  <a:extLst>
                    <a:ext uri="{9D8B030D-6E8A-4147-A177-3AD203B41FA5}">
                      <a16:colId xmlns:a16="http://schemas.microsoft.com/office/drawing/2014/main" xmlns="" val="4282861930"/>
                    </a:ext>
                  </a:extLst>
                </a:gridCol>
              </a:tblGrid>
              <a:tr h="370840">
                <a:tc>
                  <a:txBody>
                    <a:bodyPr/>
                    <a:lstStyle/>
                    <a:p>
                      <a:r>
                        <a:rPr lang="en-IN" dirty="0" smtClean="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80" name="Straight Arrow Connector 79"/>
          <p:cNvCxnSpPr>
            <a:stCxn id="79" idx="1"/>
            <a:endCxn id="65" idx="0"/>
          </p:cNvCxnSpPr>
          <p:nvPr/>
        </p:nvCxnSpPr>
        <p:spPr>
          <a:xfrm flipH="1">
            <a:off x="1221221" y="2485534"/>
            <a:ext cx="1490780" cy="50286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81" name="Straight Arrow Connector 80"/>
          <p:cNvCxnSpPr>
            <a:stCxn id="88" idx="1"/>
            <a:endCxn id="67" idx="0"/>
          </p:cNvCxnSpPr>
          <p:nvPr/>
        </p:nvCxnSpPr>
        <p:spPr>
          <a:xfrm flipH="1">
            <a:off x="5890635" y="2471172"/>
            <a:ext cx="766131" cy="53213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2" name="Content Placeholder 3"/>
          <p:cNvGraphicFramePr>
            <a:graphicFrameLocks/>
          </p:cNvGraphicFramePr>
          <p:nvPr>
            <p:extLst>
              <p:ext uri="{D42A27DB-BD31-4B8C-83A1-F6EECF244321}">
                <p14:modId xmlns:p14="http://schemas.microsoft.com/office/powerpoint/2010/main" xmlns="" val="4108826268"/>
              </p:ext>
            </p:extLst>
          </p:nvPr>
        </p:nvGraphicFramePr>
        <p:xfrm>
          <a:off x="3619285" y="3000083"/>
          <a:ext cx="1266843"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xmlns="" val="557329234"/>
                    </a:ext>
                  </a:extLst>
                </a:gridCol>
                <a:gridCol w="422281">
                  <a:extLst>
                    <a:ext uri="{9D8B030D-6E8A-4147-A177-3AD203B41FA5}">
                      <a16:colId xmlns:a16="http://schemas.microsoft.com/office/drawing/2014/main" xmlns="" val="3699851125"/>
                    </a:ext>
                  </a:extLst>
                </a:gridCol>
                <a:gridCol w="422281">
                  <a:extLst>
                    <a:ext uri="{9D8B030D-6E8A-4147-A177-3AD203B41FA5}">
                      <a16:colId xmlns:a16="http://schemas.microsoft.com/office/drawing/2014/main" xmlns="" val="34460290"/>
                    </a:ext>
                  </a:extLst>
                </a:gridCol>
              </a:tblGrid>
              <a:tr h="370840">
                <a:tc>
                  <a:txBody>
                    <a:bodyPr/>
                    <a:lstStyle/>
                    <a:p>
                      <a:r>
                        <a:rPr lang="en-IN" dirty="0" smtClean="0"/>
                        <a:t>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83" name="Straight Arrow Connector 82"/>
          <p:cNvCxnSpPr>
            <a:stCxn id="79" idx="3"/>
            <a:endCxn id="82" idx="0"/>
          </p:cNvCxnSpPr>
          <p:nvPr/>
        </p:nvCxnSpPr>
        <p:spPr>
          <a:xfrm>
            <a:off x="3619285" y="2485534"/>
            <a:ext cx="633421" cy="51454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4" name="Content Placeholder 3"/>
          <p:cNvGraphicFramePr>
            <a:graphicFrameLocks/>
          </p:cNvGraphicFramePr>
          <p:nvPr>
            <p:extLst>
              <p:ext uri="{D42A27DB-BD31-4B8C-83A1-F6EECF244321}">
                <p14:modId xmlns:p14="http://schemas.microsoft.com/office/powerpoint/2010/main" xmlns="" val="4170799778"/>
              </p:ext>
            </p:extLst>
          </p:nvPr>
        </p:nvGraphicFramePr>
        <p:xfrm>
          <a:off x="2470575" y="2988395"/>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xmlns="" val="3699851125"/>
                    </a:ext>
                  </a:extLst>
                </a:gridCol>
                <a:gridCol w="427194">
                  <a:extLst>
                    <a:ext uri="{9D8B030D-6E8A-4147-A177-3AD203B41FA5}">
                      <a16:colId xmlns:a16="http://schemas.microsoft.com/office/drawing/2014/main" xmlns="" val="3400103876"/>
                    </a:ext>
                  </a:extLst>
                </a:gridCol>
              </a:tblGrid>
              <a:tr h="370840">
                <a:tc>
                  <a:txBody>
                    <a:bodyPr/>
                    <a:lstStyle/>
                    <a:p>
                      <a:r>
                        <a:rPr lang="en-IN" dirty="0" smtClean="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85" name="Straight Arrow Connector 84"/>
          <p:cNvCxnSpPr>
            <a:stCxn id="79" idx="2"/>
            <a:endCxn id="84" idx="0"/>
          </p:cNvCxnSpPr>
          <p:nvPr/>
        </p:nvCxnSpPr>
        <p:spPr>
          <a:xfrm flipH="1">
            <a:off x="2897769" y="2670954"/>
            <a:ext cx="267874" cy="31744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6" name="Content Placeholder 3"/>
          <p:cNvGraphicFramePr>
            <a:graphicFrameLocks/>
          </p:cNvGraphicFramePr>
          <p:nvPr>
            <p:extLst>
              <p:ext uri="{D42A27DB-BD31-4B8C-83A1-F6EECF244321}">
                <p14:modId xmlns:p14="http://schemas.microsoft.com/office/powerpoint/2010/main" xmlns="" val="2158556225"/>
              </p:ext>
            </p:extLst>
          </p:nvPr>
        </p:nvGraphicFramePr>
        <p:xfrm>
          <a:off x="6403245" y="3000083"/>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xmlns="" val="3699851125"/>
                    </a:ext>
                  </a:extLst>
                </a:gridCol>
                <a:gridCol w="491897">
                  <a:extLst>
                    <a:ext uri="{9D8B030D-6E8A-4147-A177-3AD203B41FA5}">
                      <a16:colId xmlns:a16="http://schemas.microsoft.com/office/drawing/2014/main" xmlns="" val="3400103876"/>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87" name="Straight Arrow Connector 86"/>
          <p:cNvCxnSpPr>
            <a:stCxn id="88" idx="2"/>
            <a:endCxn id="86" idx="0"/>
          </p:cNvCxnSpPr>
          <p:nvPr/>
        </p:nvCxnSpPr>
        <p:spPr>
          <a:xfrm flipH="1">
            <a:off x="6895142" y="2656592"/>
            <a:ext cx="215266" cy="34349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8" name="Content Placeholder 3"/>
          <p:cNvGraphicFramePr>
            <a:graphicFrameLocks/>
          </p:cNvGraphicFramePr>
          <p:nvPr>
            <p:extLst>
              <p:ext uri="{D42A27DB-BD31-4B8C-83A1-F6EECF244321}">
                <p14:modId xmlns:p14="http://schemas.microsoft.com/office/powerpoint/2010/main" xmlns="" val="815526456"/>
              </p:ext>
            </p:extLst>
          </p:nvPr>
        </p:nvGraphicFramePr>
        <p:xfrm>
          <a:off x="6656766" y="2285752"/>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gridCol w="453642">
                  <a:extLst>
                    <a:ext uri="{9D8B030D-6E8A-4147-A177-3AD203B41FA5}">
                      <a16:colId xmlns:a16="http://schemas.microsoft.com/office/drawing/2014/main" xmlns="" val="4282861930"/>
                    </a:ext>
                  </a:extLst>
                </a:gridCol>
              </a:tblGrid>
              <a:tr h="370840">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89" name="Content Placeholder 3"/>
          <p:cNvGraphicFramePr>
            <a:graphicFrameLocks/>
          </p:cNvGraphicFramePr>
          <p:nvPr>
            <p:extLst>
              <p:ext uri="{D42A27DB-BD31-4B8C-83A1-F6EECF244321}">
                <p14:modId xmlns:p14="http://schemas.microsoft.com/office/powerpoint/2010/main" xmlns="" val="596645561"/>
              </p:ext>
            </p:extLst>
          </p:nvPr>
        </p:nvGraphicFramePr>
        <p:xfrm>
          <a:off x="4911205" y="1931521"/>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90" name="Content Placeholder 3"/>
          <p:cNvGraphicFramePr>
            <a:graphicFrameLocks/>
          </p:cNvGraphicFramePr>
          <p:nvPr>
            <p:extLst>
              <p:ext uri="{D42A27DB-BD31-4B8C-83A1-F6EECF244321}">
                <p14:modId xmlns:p14="http://schemas.microsoft.com/office/powerpoint/2010/main" xmlns="" val="620287917"/>
              </p:ext>
            </p:extLst>
          </p:nvPr>
        </p:nvGraphicFramePr>
        <p:xfrm>
          <a:off x="7526455" y="2988395"/>
          <a:ext cx="140166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xmlns="" val="3699851125"/>
                    </a:ext>
                  </a:extLst>
                </a:gridCol>
                <a:gridCol w="467220">
                  <a:extLst>
                    <a:ext uri="{9D8B030D-6E8A-4147-A177-3AD203B41FA5}">
                      <a16:colId xmlns:a16="http://schemas.microsoft.com/office/drawing/2014/main" xmlns="" val="3400103876"/>
                    </a:ext>
                  </a:extLst>
                </a:gridCol>
                <a:gridCol w="467220">
                  <a:extLst>
                    <a:ext uri="{9D8B030D-6E8A-4147-A177-3AD203B41FA5}">
                      <a16:colId xmlns:a16="http://schemas.microsoft.com/office/drawing/2014/main" xmlns="" val="2712232113"/>
                    </a:ext>
                  </a:extLst>
                </a:gridCol>
              </a:tblGrid>
              <a:tr h="370840">
                <a:tc>
                  <a:txBody>
                    <a:bodyPr/>
                    <a:lstStyle/>
                    <a:p>
                      <a:r>
                        <a:rPr lang="en-IN" dirty="0" smtClean="0"/>
                        <a:t>65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91" name="Straight Arrow Connector 90"/>
          <p:cNvCxnSpPr>
            <a:stCxn id="88" idx="3"/>
            <a:endCxn id="90" idx="0"/>
          </p:cNvCxnSpPr>
          <p:nvPr/>
        </p:nvCxnSpPr>
        <p:spPr>
          <a:xfrm>
            <a:off x="7564050" y="2471172"/>
            <a:ext cx="663235" cy="51722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2" name="Straight Arrow Connector 91"/>
          <p:cNvCxnSpPr>
            <a:stCxn id="89" idx="3"/>
            <a:endCxn id="88" idx="0"/>
          </p:cNvCxnSpPr>
          <p:nvPr/>
        </p:nvCxnSpPr>
        <p:spPr>
          <a:xfrm>
            <a:off x="5364847" y="2116941"/>
            <a:ext cx="1745561"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3" name="Straight Arrow Connector 92"/>
          <p:cNvCxnSpPr>
            <a:stCxn id="89" idx="1"/>
            <a:endCxn id="79" idx="0"/>
          </p:cNvCxnSpPr>
          <p:nvPr/>
        </p:nvCxnSpPr>
        <p:spPr>
          <a:xfrm flipH="1">
            <a:off x="3165643" y="2116941"/>
            <a:ext cx="1745562" cy="18317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4" name="Straight Arrow Connector 93"/>
          <p:cNvCxnSpPr/>
          <p:nvPr/>
        </p:nvCxnSpPr>
        <p:spPr>
          <a:xfrm flipV="1">
            <a:off x="1789625" y="2642166"/>
            <a:ext cx="869768" cy="327423"/>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95" name="Straight Arrow Connector 94"/>
          <p:cNvCxnSpPr/>
          <p:nvPr/>
        </p:nvCxnSpPr>
        <p:spPr>
          <a:xfrm flipH="1">
            <a:off x="2675204" y="2708349"/>
            <a:ext cx="73594" cy="239975"/>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45" name="Content Placeholder 3"/>
          <p:cNvGraphicFramePr>
            <a:graphicFrameLocks/>
          </p:cNvGraphicFramePr>
          <p:nvPr>
            <p:extLst>
              <p:ext uri="{D42A27DB-BD31-4B8C-83A1-F6EECF244321}">
                <p14:modId xmlns:p14="http://schemas.microsoft.com/office/powerpoint/2010/main" xmlns="" val="1147209634"/>
              </p:ext>
            </p:extLst>
          </p:nvPr>
        </p:nvGraphicFramePr>
        <p:xfrm>
          <a:off x="436574" y="5900652"/>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xmlns="" val="3699851125"/>
                    </a:ext>
                  </a:extLst>
                </a:gridCol>
                <a:gridCol w="436013">
                  <a:extLst>
                    <a:ext uri="{9D8B030D-6E8A-4147-A177-3AD203B41FA5}">
                      <a16:colId xmlns:a16="http://schemas.microsoft.com/office/drawing/2014/main" xmlns="" val="3400103876"/>
                    </a:ext>
                  </a:extLst>
                </a:gridCol>
              </a:tblGrid>
              <a:tr h="370840">
                <a:tc>
                  <a:txBody>
                    <a:bodyPr/>
                    <a:lstStyle/>
                    <a:p>
                      <a:r>
                        <a:rPr lang="en-IN" dirty="0" smtClean="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55" name="Content Placeholder 3"/>
          <p:cNvGraphicFramePr>
            <a:graphicFrameLocks/>
          </p:cNvGraphicFramePr>
          <p:nvPr>
            <p:extLst>
              <p:ext uri="{D42A27DB-BD31-4B8C-83A1-F6EECF244321}">
                <p14:modId xmlns:p14="http://schemas.microsoft.com/office/powerpoint/2010/main" xmlns="" val="4082062400"/>
              </p:ext>
            </p:extLst>
          </p:nvPr>
        </p:nvGraphicFramePr>
        <p:xfrm>
          <a:off x="5344769" y="5915561"/>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xmlns="" val="3699851125"/>
                    </a:ext>
                  </a:extLst>
                </a:gridCol>
                <a:gridCol w="415238">
                  <a:extLst>
                    <a:ext uri="{9D8B030D-6E8A-4147-A177-3AD203B41FA5}">
                      <a16:colId xmlns:a16="http://schemas.microsoft.com/office/drawing/2014/main" xmlns=""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56" name="Content Placeholder 3"/>
          <p:cNvGraphicFramePr>
            <a:graphicFrameLocks/>
          </p:cNvGraphicFramePr>
          <p:nvPr>
            <p:extLst>
              <p:ext uri="{D42A27DB-BD31-4B8C-83A1-F6EECF244321}">
                <p14:modId xmlns:p14="http://schemas.microsoft.com/office/powerpoint/2010/main" xmlns="" val="1827377006"/>
              </p:ext>
            </p:extLst>
          </p:nvPr>
        </p:nvGraphicFramePr>
        <p:xfrm>
          <a:off x="2581373" y="5212371"/>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gridCol w="453642">
                  <a:extLst>
                    <a:ext uri="{9D8B030D-6E8A-4147-A177-3AD203B41FA5}">
                      <a16:colId xmlns:a16="http://schemas.microsoft.com/office/drawing/2014/main" xmlns="" val="4282861930"/>
                    </a:ext>
                  </a:extLst>
                </a:gridCol>
              </a:tblGrid>
              <a:tr h="370840">
                <a:tc>
                  <a:txBody>
                    <a:bodyPr/>
                    <a:lstStyle/>
                    <a:p>
                      <a:r>
                        <a:rPr lang="en-IN" dirty="0" smtClean="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57" name="Straight Arrow Connector 56"/>
          <p:cNvCxnSpPr>
            <a:stCxn id="56" idx="1"/>
            <a:endCxn id="45" idx="0"/>
          </p:cNvCxnSpPr>
          <p:nvPr/>
        </p:nvCxnSpPr>
        <p:spPr>
          <a:xfrm flipH="1">
            <a:off x="872587" y="5397791"/>
            <a:ext cx="1708786" cy="50286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71" idx="1"/>
            <a:endCxn id="55" idx="0"/>
          </p:cNvCxnSpPr>
          <p:nvPr/>
        </p:nvCxnSpPr>
        <p:spPr>
          <a:xfrm flipH="1">
            <a:off x="5760007" y="5383429"/>
            <a:ext cx="766131" cy="53213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9" name="Content Placeholder 3"/>
          <p:cNvGraphicFramePr>
            <a:graphicFrameLocks/>
          </p:cNvGraphicFramePr>
          <p:nvPr>
            <p:extLst>
              <p:ext uri="{D42A27DB-BD31-4B8C-83A1-F6EECF244321}">
                <p14:modId xmlns:p14="http://schemas.microsoft.com/office/powerpoint/2010/main" xmlns="" val="2299564369"/>
              </p:ext>
            </p:extLst>
          </p:nvPr>
        </p:nvGraphicFramePr>
        <p:xfrm>
          <a:off x="3488657" y="5912340"/>
          <a:ext cx="1266843"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xmlns="" val="557329234"/>
                    </a:ext>
                  </a:extLst>
                </a:gridCol>
                <a:gridCol w="422281">
                  <a:extLst>
                    <a:ext uri="{9D8B030D-6E8A-4147-A177-3AD203B41FA5}">
                      <a16:colId xmlns:a16="http://schemas.microsoft.com/office/drawing/2014/main" xmlns="" val="3699851125"/>
                    </a:ext>
                  </a:extLst>
                </a:gridCol>
                <a:gridCol w="422281">
                  <a:extLst>
                    <a:ext uri="{9D8B030D-6E8A-4147-A177-3AD203B41FA5}">
                      <a16:colId xmlns:a16="http://schemas.microsoft.com/office/drawing/2014/main" xmlns="" val="34460290"/>
                    </a:ext>
                  </a:extLst>
                </a:gridCol>
              </a:tblGrid>
              <a:tr h="370840">
                <a:tc>
                  <a:txBody>
                    <a:bodyPr/>
                    <a:lstStyle/>
                    <a:p>
                      <a:r>
                        <a:rPr lang="en-IN" dirty="0" smtClean="0"/>
                        <a:t>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60" name="Straight Arrow Connector 59"/>
          <p:cNvCxnSpPr>
            <a:stCxn id="56" idx="3"/>
            <a:endCxn id="59" idx="0"/>
          </p:cNvCxnSpPr>
          <p:nvPr/>
        </p:nvCxnSpPr>
        <p:spPr>
          <a:xfrm>
            <a:off x="3488657" y="5397791"/>
            <a:ext cx="633421" cy="51454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1" name="Content Placeholder 3"/>
          <p:cNvGraphicFramePr>
            <a:graphicFrameLocks/>
          </p:cNvGraphicFramePr>
          <p:nvPr>
            <p:extLst>
              <p:ext uri="{D42A27DB-BD31-4B8C-83A1-F6EECF244321}">
                <p14:modId xmlns:p14="http://schemas.microsoft.com/office/powerpoint/2010/main" xmlns="" val="1656555382"/>
              </p:ext>
            </p:extLst>
          </p:nvPr>
        </p:nvGraphicFramePr>
        <p:xfrm>
          <a:off x="2339947" y="5900652"/>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xmlns="" val="3699851125"/>
                    </a:ext>
                  </a:extLst>
                </a:gridCol>
                <a:gridCol w="427194">
                  <a:extLst>
                    <a:ext uri="{9D8B030D-6E8A-4147-A177-3AD203B41FA5}">
                      <a16:colId xmlns:a16="http://schemas.microsoft.com/office/drawing/2014/main" xmlns="" val="3400103876"/>
                    </a:ext>
                  </a:extLst>
                </a:gridCol>
              </a:tblGrid>
              <a:tr h="370840">
                <a:tc>
                  <a:txBody>
                    <a:bodyPr/>
                    <a:lstStyle/>
                    <a:p>
                      <a:r>
                        <a:rPr lang="en-IN" dirty="0" smtClean="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62" name="Straight Arrow Connector 61"/>
          <p:cNvCxnSpPr>
            <a:stCxn id="56" idx="2"/>
            <a:endCxn id="61" idx="0"/>
          </p:cNvCxnSpPr>
          <p:nvPr/>
        </p:nvCxnSpPr>
        <p:spPr>
          <a:xfrm flipH="1">
            <a:off x="2767141" y="5583211"/>
            <a:ext cx="267874" cy="31744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3" name="Content Placeholder 3"/>
          <p:cNvGraphicFramePr>
            <a:graphicFrameLocks/>
          </p:cNvGraphicFramePr>
          <p:nvPr>
            <p:extLst>
              <p:ext uri="{D42A27DB-BD31-4B8C-83A1-F6EECF244321}">
                <p14:modId xmlns:p14="http://schemas.microsoft.com/office/powerpoint/2010/main" xmlns="" val="327853528"/>
              </p:ext>
            </p:extLst>
          </p:nvPr>
        </p:nvGraphicFramePr>
        <p:xfrm>
          <a:off x="6272617" y="5912340"/>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xmlns="" val="3699851125"/>
                    </a:ext>
                  </a:extLst>
                </a:gridCol>
                <a:gridCol w="491897">
                  <a:extLst>
                    <a:ext uri="{9D8B030D-6E8A-4147-A177-3AD203B41FA5}">
                      <a16:colId xmlns:a16="http://schemas.microsoft.com/office/drawing/2014/main" xmlns="" val="3400103876"/>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66" name="Straight Arrow Connector 65"/>
          <p:cNvCxnSpPr>
            <a:stCxn id="71" idx="2"/>
            <a:endCxn id="63" idx="0"/>
          </p:cNvCxnSpPr>
          <p:nvPr/>
        </p:nvCxnSpPr>
        <p:spPr>
          <a:xfrm flipH="1">
            <a:off x="6764514" y="5568849"/>
            <a:ext cx="215266" cy="34349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1" name="Content Placeholder 3"/>
          <p:cNvGraphicFramePr>
            <a:graphicFrameLocks/>
          </p:cNvGraphicFramePr>
          <p:nvPr>
            <p:extLst>
              <p:ext uri="{D42A27DB-BD31-4B8C-83A1-F6EECF244321}">
                <p14:modId xmlns:p14="http://schemas.microsoft.com/office/powerpoint/2010/main" xmlns="" val="2657392004"/>
              </p:ext>
            </p:extLst>
          </p:nvPr>
        </p:nvGraphicFramePr>
        <p:xfrm>
          <a:off x="6526138" y="5198009"/>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gridCol w="453642">
                  <a:extLst>
                    <a:ext uri="{9D8B030D-6E8A-4147-A177-3AD203B41FA5}">
                      <a16:colId xmlns:a16="http://schemas.microsoft.com/office/drawing/2014/main" xmlns="" val="4282861930"/>
                    </a:ext>
                  </a:extLst>
                </a:gridCol>
              </a:tblGrid>
              <a:tr h="370840">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73" name="Content Placeholder 3"/>
          <p:cNvGraphicFramePr>
            <a:graphicFrameLocks/>
          </p:cNvGraphicFramePr>
          <p:nvPr>
            <p:extLst>
              <p:ext uri="{D42A27DB-BD31-4B8C-83A1-F6EECF244321}">
                <p14:modId xmlns:p14="http://schemas.microsoft.com/office/powerpoint/2010/main" xmlns="" val="51548232"/>
              </p:ext>
            </p:extLst>
          </p:nvPr>
        </p:nvGraphicFramePr>
        <p:xfrm>
          <a:off x="4780577" y="4843778"/>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74" name="Content Placeholder 3"/>
          <p:cNvGraphicFramePr>
            <a:graphicFrameLocks/>
          </p:cNvGraphicFramePr>
          <p:nvPr>
            <p:extLst>
              <p:ext uri="{D42A27DB-BD31-4B8C-83A1-F6EECF244321}">
                <p14:modId xmlns:p14="http://schemas.microsoft.com/office/powerpoint/2010/main" xmlns="" val="3188594597"/>
              </p:ext>
            </p:extLst>
          </p:nvPr>
        </p:nvGraphicFramePr>
        <p:xfrm>
          <a:off x="7395827" y="5900652"/>
          <a:ext cx="140166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xmlns="" val="3699851125"/>
                    </a:ext>
                  </a:extLst>
                </a:gridCol>
                <a:gridCol w="467220">
                  <a:extLst>
                    <a:ext uri="{9D8B030D-6E8A-4147-A177-3AD203B41FA5}">
                      <a16:colId xmlns:a16="http://schemas.microsoft.com/office/drawing/2014/main" xmlns="" val="3400103876"/>
                    </a:ext>
                  </a:extLst>
                </a:gridCol>
                <a:gridCol w="467220">
                  <a:extLst>
                    <a:ext uri="{9D8B030D-6E8A-4147-A177-3AD203B41FA5}">
                      <a16:colId xmlns:a16="http://schemas.microsoft.com/office/drawing/2014/main" xmlns="" val="2712232113"/>
                    </a:ext>
                  </a:extLst>
                </a:gridCol>
              </a:tblGrid>
              <a:tr h="370840">
                <a:tc>
                  <a:txBody>
                    <a:bodyPr/>
                    <a:lstStyle/>
                    <a:p>
                      <a:r>
                        <a:rPr lang="en-IN" dirty="0" smtClean="0"/>
                        <a:t>65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75" name="Straight Arrow Connector 74"/>
          <p:cNvCxnSpPr>
            <a:stCxn id="71" idx="3"/>
            <a:endCxn id="74" idx="0"/>
          </p:cNvCxnSpPr>
          <p:nvPr/>
        </p:nvCxnSpPr>
        <p:spPr>
          <a:xfrm>
            <a:off x="7433422" y="5383429"/>
            <a:ext cx="663235" cy="51722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6" name="Straight Arrow Connector 75"/>
          <p:cNvCxnSpPr>
            <a:stCxn id="73" idx="3"/>
            <a:endCxn id="71" idx="0"/>
          </p:cNvCxnSpPr>
          <p:nvPr/>
        </p:nvCxnSpPr>
        <p:spPr>
          <a:xfrm>
            <a:off x="5234219" y="5029198"/>
            <a:ext cx="1745561"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7" name="Straight Arrow Connector 76"/>
          <p:cNvCxnSpPr>
            <a:stCxn id="73" idx="1"/>
            <a:endCxn id="56" idx="0"/>
          </p:cNvCxnSpPr>
          <p:nvPr/>
        </p:nvCxnSpPr>
        <p:spPr>
          <a:xfrm flipH="1">
            <a:off x="3035015" y="5029198"/>
            <a:ext cx="1745562" cy="18317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24597565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a:t>
            </a:r>
            <a:r>
              <a:rPr lang="en-IN" dirty="0" smtClean="0"/>
              <a:t>DELETION </a:t>
            </a:r>
            <a:r>
              <a:rPr lang="en-IN" dirty="0"/>
              <a:t>→ </a:t>
            </a:r>
            <a:r>
              <a:rPr lang="en-IN" dirty="0" smtClean="0"/>
              <a:t>Example </a:t>
            </a:r>
            <a:r>
              <a:rPr lang="en-IN" sz="2000" dirty="0" smtClean="0"/>
              <a:t>(4/10)</a:t>
            </a:r>
            <a:endParaRPr lang="en-IN" dirty="0"/>
          </a:p>
        </p:txBody>
      </p:sp>
      <p:sp>
        <p:nvSpPr>
          <p:cNvPr id="3" name="Content Placeholder 2"/>
          <p:cNvSpPr>
            <a:spLocks noGrp="1"/>
          </p:cNvSpPr>
          <p:nvPr>
            <p:ph idx="1"/>
          </p:nvPr>
        </p:nvSpPr>
        <p:spPr>
          <a:xfrm>
            <a:off x="326786" y="3143646"/>
            <a:ext cx="8490428" cy="1363865"/>
          </a:xfrm>
        </p:spPr>
        <p:txBody>
          <a:bodyPr>
            <a:noAutofit/>
          </a:bodyPr>
          <a:lstStyle/>
          <a:p>
            <a:pPr marL="0" indent="0" algn="just">
              <a:buNone/>
            </a:pPr>
            <a:r>
              <a:rPr lang="en-IN" sz="1800" i="1" dirty="0" smtClean="0"/>
              <a:t>The left sibling of [45, 47] is [35, 38] which has only MIN keys so we can’t borrow from it, hence we will try to borrow from the right sibling [65, 78, 80]. The first key of the right sibling (65) is moved to the parent node and the separator key from the parent node (55) is moved to the underflow node. In the underflow node, 47 is shifted left to make room for 55. In the right sibling, 78 and 80 are moved to fill the gap created by removal of 65.</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26</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rPr>
              <a:t>Task:  Delete 45 from the given tree</a:t>
            </a:r>
            <a:endParaRPr lang="en-IN" sz="2000" b="1" dirty="0">
              <a:solidFill>
                <a:schemeClr val="tx1"/>
              </a:solidFill>
            </a:endParaRPr>
          </a:p>
        </p:txBody>
      </p:sp>
      <p:sp>
        <p:nvSpPr>
          <p:cNvPr id="17" name="TextBox 16"/>
          <p:cNvSpPr txBox="1"/>
          <p:nvPr/>
        </p:nvSpPr>
        <p:spPr>
          <a:xfrm>
            <a:off x="194107" y="1751788"/>
            <a:ext cx="1697193" cy="400110"/>
          </a:xfrm>
          <a:prstGeom prst="rect">
            <a:avLst/>
          </a:prstGeom>
          <a:noFill/>
        </p:spPr>
        <p:txBody>
          <a:bodyPr wrap="square" rtlCol="0">
            <a:spAutoFit/>
          </a:bodyPr>
          <a:lstStyle/>
          <a:p>
            <a:r>
              <a:rPr lang="en-IN" sz="2000" i="1" dirty="0" smtClean="0"/>
              <a:t>Given Tree </a:t>
            </a:r>
            <a:r>
              <a:rPr lang="en-IN" sz="2000" dirty="0"/>
              <a:t>→ </a:t>
            </a:r>
            <a:endParaRPr lang="en-IN" sz="2000" i="1" dirty="0"/>
          </a:p>
        </p:txBody>
      </p:sp>
      <p:sp>
        <p:nvSpPr>
          <p:cNvPr id="64" name="TextBox 63"/>
          <p:cNvSpPr txBox="1"/>
          <p:nvPr/>
        </p:nvSpPr>
        <p:spPr>
          <a:xfrm>
            <a:off x="149170" y="4669069"/>
            <a:ext cx="2240256" cy="400110"/>
          </a:xfrm>
          <a:prstGeom prst="rect">
            <a:avLst/>
          </a:prstGeom>
          <a:noFill/>
        </p:spPr>
        <p:txBody>
          <a:bodyPr wrap="square" rtlCol="0">
            <a:spAutoFit/>
          </a:bodyPr>
          <a:lstStyle/>
          <a:p>
            <a:r>
              <a:rPr lang="en-IN" sz="2000" i="1" dirty="0" smtClean="0"/>
              <a:t>After deleting 45</a:t>
            </a:r>
            <a:r>
              <a:rPr lang="en-IN" sz="2000" dirty="0" smtClean="0"/>
              <a:t>→ </a:t>
            </a:r>
            <a:endParaRPr lang="en-IN" sz="2000" i="1" dirty="0"/>
          </a:p>
        </p:txBody>
      </p:sp>
      <p:graphicFrame>
        <p:nvGraphicFramePr>
          <p:cNvPr id="45" name="Content Placeholder 3"/>
          <p:cNvGraphicFramePr>
            <a:graphicFrameLocks/>
          </p:cNvGraphicFramePr>
          <p:nvPr>
            <p:extLst>
              <p:ext uri="{D42A27DB-BD31-4B8C-83A1-F6EECF244321}">
                <p14:modId xmlns:p14="http://schemas.microsoft.com/office/powerpoint/2010/main" xmlns="" val="767709864"/>
              </p:ext>
            </p:extLst>
          </p:nvPr>
        </p:nvGraphicFramePr>
        <p:xfrm>
          <a:off x="403917" y="2707300"/>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xmlns="" val="3699851125"/>
                    </a:ext>
                  </a:extLst>
                </a:gridCol>
                <a:gridCol w="436013">
                  <a:extLst>
                    <a:ext uri="{9D8B030D-6E8A-4147-A177-3AD203B41FA5}">
                      <a16:colId xmlns:a16="http://schemas.microsoft.com/office/drawing/2014/main" xmlns="" val="3400103876"/>
                    </a:ext>
                  </a:extLst>
                </a:gridCol>
              </a:tblGrid>
              <a:tr h="370840">
                <a:tc>
                  <a:txBody>
                    <a:bodyPr/>
                    <a:lstStyle/>
                    <a:p>
                      <a:r>
                        <a:rPr lang="en-IN" dirty="0" smtClean="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55" name="Content Placeholder 3"/>
          <p:cNvGraphicFramePr>
            <a:graphicFrameLocks/>
          </p:cNvGraphicFramePr>
          <p:nvPr>
            <p:extLst>
              <p:ext uri="{D42A27DB-BD31-4B8C-83A1-F6EECF244321}">
                <p14:modId xmlns:p14="http://schemas.microsoft.com/office/powerpoint/2010/main" xmlns="" val="403761295"/>
              </p:ext>
            </p:extLst>
          </p:nvPr>
        </p:nvGraphicFramePr>
        <p:xfrm>
          <a:off x="5312112" y="2722209"/>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xmlns="" val="3699851125"/>
                    </a:ext>
                  </a:extLst>
                </a:gridCol>
                <a:gridCol w="415238">
                  <a:extLst>
                    <a:ext uri="{9D8B030D-6E8A-4147-A177-3AD203B41FA5}">
                      <a16:colId xmlns:a16="http://schemas.microsoft.com/office/drawing/2014/main" xmlns=""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56" name="Content Placeholder 3"/>
          <p:cNvGraphicFramePr>
            <a:graphicFrameLocks/>
          </p:cNvGraphicFramePr>
          <p:nvPr>
            <p:extLst>
              <p:ext uri="{D42A27DB-BD31-4B8C-83A1-F6EECF244321}">
                <p14:modId xmlns:p14="http://schemas.microsoft.com/office/powerpoint/2010/main" xmlns="" val="2057975544"/>
              </p:ext>
            </p:extLst>
          </p:nvPr>
        </p:nvGraphicFramePr>
        <p:xfrm>
          <a:off x="2548716" y="2149651"/>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gridCol w="453642">
                  <a:extLst>
                    <a:ext uri="{9D8B030D-6E8A-4147-A177-3AD203B41FA5}">
                      <a16:colId xmlns:a16="http://schemas.microsoft.com/office/drawing/2014/main" xmlns="" val="4282861930"/>
                    </a:ext>
                  </a:extLst>
                </a:gridCol>
              </a:tblGrid>
              <a:tr h="370840">
                <a:tc>
                  <a:txBody>
                    <a:bodyPr/>
                    <a:lstStyle/>
                    <a:p>
                      <a:r>
                        <a:rPr lang="en-IN" dirty="0" smtClean="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57" name="Straight Arrow Connector 56"/>
          <p:cNvCxnSpPr>
            <a:stCxn id="56" idx="1"/>
            <a:endCxn id="45" idx="0"/>
          </p:cNvCxnSpPr>
          <p:nvPr/>
        </p:nvCxnSpPr>
        <p:spPr>
          <a:xfrm flipH="1">
            <a:off x="839930" y="2335071"/>
            <a:ext cx="1708786" cy="37222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71" idx="1"/>
            <a:endCxn id="55" idx="0"/>
          </p:cNvCxnSpPr>
          <p:nvPr/>
        </p:nvCxnSpPr>
        <p:spPr>
          <a:xfrm flipH="1">
            <a:off x="5727350" y="2320709"/>
            <a:ext cx="766131" cy="40150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9" name="Content Placeholder 3"/>
          <p:cNvGraphicFramePr>
            <a:graphicFrameLocks/>
          </p:cNvGraphicFramePr>
          <p:nvPr>
            <p:extLst>
              <p:ext uri="{D42A27DB-BD31-4B8C-83A1-F6EECF244321}">
                <p14:modId xmlns:p14="http://schemas.microsoft.com/office/powerpoint/2010/main" xmlns="" val="384240774"/>
              </p:ext>
            </p:extLst>
          </p:nvPr>
        </p:nvGraphicFramePr>
        <p:xfrm>
          <a:off x="3456000" y="2718988"/>
          <a:ext cx="1266843"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xmlns="" val="557329234"/>
                    </a:ext>
                  </a:extLst>
                </a:gridCol>
                <a:gridCol w="422281">
                  <a:extLst>
                    <a:ext uri="{9D8B030D-6E8A-4147-A177-3AD203B41FA5}">
                      <a16:colId xmlns:a16="http://schemas.microsoft.com/office/drawing/2014/main" xmlns="" val="3699851125"/>
                    </a:ext>
                  </a:extLst>
                </a:gridCol>
                <a:gridCol w="422281">
                  <a:extLst>
                    <a:ext uri="{9D8B030D-6E8A-4147-A177-3AD203B41FA5}">
                      <a16:colId xmlns:a16="http://schemas.microsoft.com/office/drawing/2014/main" xmlns="" val="34460290"/>
                    </a:ext>
                  </a:extLst>
                </a:gridCol>
              </a:tblGrid>
              <a:tr h="370840">
                <a:tc>
                  <a:txBody>
                    <a:bodyPr/>
                    <a:lstStyle/>
                    <a:p>
                      <a:r>
                        <a:rPr lang="en-IN" dirty="0" smtClean="0"/>
                        <a:t>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60" name="Straight Arrow Connector 59"/>
          <p:cNvCxnSpPr>
            <a:stCxn id="56" idx="3"/>
            <a:endCxn id="59" idx="0"/>
          </p:cNvCxnSpPr>
          <p:nvPr/>
        </p:nvCxnSpPr>
        <p:spPr>
          <a:xfrm>
            <a:off x="3456000" y="2335071"/>
            <a:ext cx="633421" cy="383917"/>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1" name="Content Placeholder 3"/>
          <p:cNvGraphicFramePr>
            <a:graphicFrameLocks/>
          </p:cNvGraphicFramePr>
          <p:nvPr>
            <p:extLst>
              <p:ext uri="{D42A27DB-BD31-4B8C-83A1-F6EECF244321}">
                <p14:modId xmlns:p14="http://schemas.microsoft.com/office/powerpoint/2010/main" xmlns="" val="3729284552"/>
              </p:ext>
            </p:extLst>
          </p:nvPr>
        </p:nvGraphicFramePr>
        <p:xfrm>
          <a:off x="2307290" y="2707300"/>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xmlns="" val="3699851125"/>
                    </a:ext>
                  </a:extLst>
                </a:gridCol>
                <a:gridCol w="427194">
                  <a:extLst>
                    <a:ext uri="{9D8B030D-6E8A-4147-A177-3AD203B41FA5}">
                      <a16:colId xmlns:a16="http://schemas.microsoft.com/office/drawing/2014/main" xmlns="" val="3400103876"/>
                    </a:ext>
                  </a:extLst>
                </a:gridCol>
              </a:tblGrid>
              <a:tr h="370840">
                <a:tc>
                  <a:txBody>
                    <a:bodyPr/>
                    <a:lstStyle/>
                    <a:p>
                      <a:r>
                        <a:rPr lang="en-IN" dirty="0" smtClean="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62" name="Straight Arrow Connector 61"/>
          <p:cNvCxnSpPr>
            <a:stCxn id="56" idx="2"/>
            <a:endCxn id="61" idx="0"/>
          </p:cNvCxnSpPr>
          <p:nvPr/>
        </p:nvCxnSpPr>
        <p:spPr>
          <a:xfrm flipH="1">
            <a:off x="2734484" y="2520491"/>
            <a:ext cx="267874" cy="18680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3" name="Content Placeholder 3"/>
          <p:cNvGraphicFramePr>
            <a:graphicFrameLocks/>
          </p:cNvGraphicFramePr>
          <p:nvPr>
            <p:extLst>
              <p:ext uri="{D42A27DB-BD31-4B8C-83A1-F6EECF244321}">
                <p14:modId xmlns:p14="http://schemas.microsoft.com/office/powerpoint/2010/main" xmlns="" val="163085571"/>
              </p:ext>
            </p:extLst>
          </p:nvPr>
        </p:nvGraphicFramePr>
        <p:xfrm>
          <a:off x="6239960" y="2718988"/>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xmlns="" val="3699851125"/>
                    </a:ext>
                  </a:extLst>
                </a:gridCol>
                <a:gridCol w="491897">
                  <a:extLst>
                    <a:ext uri="{9D8B030D-6E8A-4147-A177-3AD203B41FA5}">
                      <a16:colId xmlns:a16="http://schemas.microsoft.com/office/drawing/2014/main" xmlns="" val="3400103876"/>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66" name="Straight Arrow Connector 65"/>
          <p:cNvCxnSpPr>
            <a:stCxn id="71" idx="2"/>
            <a:endCxn id="63" idx="0"/>
          </p:cNvCxnSpPr>
          <p:nvPr/>
        </p:nvCxnSpPr>
        <p:spPr>
          <a:xfrm flipH="1">
            <a:off x="6731857" y="2506129"/>
            <a:ext cx="215266" cy="21285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1" name="Content Placeholder 3"/>
          <p:cNvGraphicFramePr>
            <a:graphicFrameLocks/>
          </p:cNvGraphicFramePr>
          <p:nvPr>
            <p:extLst>
              <p:ext uri="{D42A27DB-BD31-4B8C-83A1-F6EECF244321}">
                <p14:modId xmlns:p14="http://schemas.microsoft.com/office/powerpoint/2010/main" xmlns="" val="2765010510"/>
              </p:ext>
            </p:extLst>
          </p:nvPr>
        </p:nvGraphicFramePr>
        <p:xfrm>
          <a:off x="6493481" y="2135289"/>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gridCol w="453642">
                  <a:extLst>
                    <a:ext uri="{9D8B030D-6E8A-4147-A177-3AD203B41FA5}">
                      <a16:colId xmlns:a16="http://schemas.microsoft.com/office/drawing/2014/main" xmlns="" val="4282861930"/>
                    </a:ext>
                  </a:extLst>
                </a:gridCol>
              </a:tblGrid>
              <a:tr h="370840">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73" name="Content Placeholder 3"/>
          <p:cNvGraphicFramePr>
            <a:graphicFrameLocks/>
          </p:cNvGraphicFramePr>
          <p:nvPr>
            <p:extLst>
              <p:ext uri="{D42A27DB-BD31-4B8C-83A1-F6EECF244321}">
                <p14:modId xmlns:p14="http://schemas.microsoft.com/office/powerpoint/2010/main" xmlns="" val="433789927"/>
              </p:ext>
            </p:extLst>
          </p:nvPr>
        </p:nvGraphicFramePr>
        <p:xfrm>
          <a:off x="4747920" y="1781058"/>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74" name="Content Placeholder 3"/>
          <p:cNvGraphicFramePr>
            <a:graphicFrameLocks/>
          </p:cNvGraphicFramePr>
          <p:nvPr>
            <p:extLst>
              <p:ext uri="{D42A27DB-BD31-4B8C-83A1-F6EECF244321}">
                <p14:modId xmlns:p14="http://schemas.microsoft.com/office/powerpoint/2010/main" xmlns="" val="3672562903"/>
              </p:ext>
            </p:extLst>
          </p:nvPr>
        </p:nvGraphicFramePr>
        <p:xfrm>
          <a:off x="7363170" y="2707300"/>
          <a:ext cx="140166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xmlns="" val="3699851125"/>
                    </a:ext>
                  </a:extLst>
                </a:gridCol>
                <a:gridCol w="467220">
                  <a:extLst>
                    <a:ext uri="{9D8B030D-6E8A-4147-A177-3AD203B41FA5}">
                      <a16:colId xmlns:a16="http://schemas.microsoft.com/office/drawing/2014/main" xmlns="" val="3400103876"/>
                    </a:ext>
                  </a:extLst>
                </a:gridCol>
                <a:gridCol w="467220">
                  <a:extLst>
                    <a:ext uri="{9D8B030D-6E8A-4147-A177-3AD203B41FA5}">
                      <a16:colId xmlns:a16="http://schemas.microsoft.com/office/drawing/2014/main" xmlns="" val="2712232113"/>
                    </a:ext>
                  </a:extLst>
                </a:gridCol>
              </a:tblGrid>
              <a:tr h="370840">
                <a:tc>
                  <a:txBody>
                    <a:bodyPr/>
                    <a:lstStyle/>
                    <a:p>
                      <a:r>
                        <a:rPr lang="en-IN" dirty="0" smtClean="0"/>
                        <a:t>65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75" name="Straight Arrow Connector 74"/>
          <p:cNvCxnSpPr>
            <a:stCxn id="71" idx="3"/>
            <a:endCxn id="74" idx="0"/>
          </p:cNvCxnSpPr>
          <p:nvPr/>
        </p:nvCxnSpPr>
        <p:spPr>
          <a:xfrm>
            <a:off x="7400765" y="2320709"/>
            <a:ext cx="663235" cy="38659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6" name="Straight Arrow Connector 75"/>
          <p:cNvCxnSpPr>
            <a:stCxn id="73" idx="3"/>
            <a:endCxn id="71" idx="0"/>
          </p:cNvCxnSpPr>
          <p:nvPr/>
        </p:nvCxnSpPr>
        <p:spPr>
          <a:xfrm>
            <a:off x="5201562" y="1966478"/>
            <a:ext cx="1745561"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7" name="Straight Arrow Connector 76"/>
          <p:cNvCxnSpPr>
            <a:stCxn id="73" idx="1"/>
            <a:endCxn id="56" idx="0"/>
          </p:cNvCxnSpPr>
          <p:nvPr/>
        </p:nvCxnSpPr>
        <p:spPr>
          <a:xfrm flipH="1">
            <a:off x="3002358" y="1966478"/>
            <a:ext cx="1745562" cy="18317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flipH="1" flipV="1">
            <a:off x="7438360" y="2506129"/>
            <a:ext cx="294023" cy="168812"/>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46" name="Straight Arrow Connector 45"/>
          <p:cNvCxnSpPr/>
          <p:nvPr/>
        </p:nvCxnSpPr>
        <p:spPr>
          <a:xfrm flipH="1">
            <a:off x="7044495" y="2542428"/>
            <a:ext cx="49401" cy="162198"/>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48" name="Straight Arrow Connector 47"/>
          <p:cNvCxnSpPr/>
          <p:nvPr/>
        </p:nvCxnSpPr>
        <p:spPr>
          <a:xfrm flipH="1">
            <a:off x="7674429" y="3131201"/>
            <a:ext cx="840922" cy="0"/>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53" name="Straight Arrow Connector 52"/>
          <p:cNvCxnSpPr/>
          <p:nvPr/>
        </p:nvCxnSpPr>
        <p:spPr>
          <a:xfrm flipH="1">
            <a:off x="6525028" y="3131201"/>
            <a:ext cx="491897" cy="0"/>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68" name="Content Placeholder 3"/>
          <p:cNvGraphicFramePr>
            <a:graphicFrameLocks/>
          </p:cNvGraphicFramePr>
          <p:nvPr>
            <p:extLst>
              <p:ext uri="{D42A27DB-BD31-4B8C-83A1-F6EECF244321}">
                <p14:modId xmlns:p14="http://schemas.microsoft.com/office/powerpoint/2010/main" xmlns="" val="4197468741"/>
              </p:ext>
            </p:extLst>
          </p:nvPr>
        </p:nvGraphicFramePr>
        <p:xfrm>
          <a:off x="628650" y="5463224"/>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xmlns="" val="3699851125"/>
                    </a:ext>
                  </a:extLst>
                </a:gridCol>
                <a:gridCol w="436013">
                  <a:extLst>
                    <a:ext uri="{9D8B030D-6E8A-4147-A177-3AD203B41FA5}">
                      <a16:colId xmlns:a16="http://schemas.microsoft.com/office/drawing/2014/main" xmlns="" val="3400103876"/>
                    </a:ext>
                  </a:extLst>
                </a:gridCol>
              </a:tblGrid>
              <a:tr h="370840">
                <a:tc>
                  <a:txBody>
                    <a:bodyPr/>
                    <a:lstStyle/>
                    <a:p>
                      <a:r>
                        <a:rPr lang="en-IN" dirty="0" smtClean="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69" name="Content Placeholder 3"/>
          <p:cNvGraphicFramePr>
            <a:graphicFrameLocks/>
          </p:cNvGraphicFramePr>
          <p:nvPr>
            <p:extLst>
              <p:ext uri="{D42A27DB-BD31-4B8C-83A1-F6EECF244321}">
                <p14:modId xmlns:p14="http://schemas.microsoft.com/office/powerpoint/2010/main" xmlns="" val="3821060347"/>
              </p:ext>
            </p:extLst>
          </p:nvPr>
        </p:nvGraphicFramePr>
        <p:xfrm>
          <a:off x="5536845" y="5463224"/>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xmlns="" val="3699851125"/>
                    </a:ext>
                  </a:extLst>
                </a:gridCol>
                <a:gridCol w="415238">
                  <a:extLst>
                    <a:ext uri="{9D8B030D-6E8A-4147-A177-3AD203B41FA5}">
                      <a16:colId xmlns:a16="http://schemas.microsoft.com/office/drawing/2014/main" xmlns=""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70" name="Content Placeholder 3"/>
          <p:cNvGraphicFramePr>
            <a:graphicFrameLocks/>
          </p:cNvGraphicFramePr>
          <p:nvPr>
            <p:extLst>
              <p:ext uri="{D42A27DB-BD31-4B8C-83A1-F6EECF244321}">
                <p14:modId xmlns:p14="http://schemas.microsoft.com/office/powerpoint/2010/main" xmlns="" val="394532149"/>
              </p:ext>
            </p:extLst>
          </p:nvPr>
        </p:nvGraphicFramePr>
        <p:xfrm>
          <a:off x="2773449" y="4898121"/>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gridCol w="453642">
                  <a:extLst>
                    <a:ext uri="{9D8B030D-6E8A-4147-A177-3AD203B41FA5}">
                      <a16:colId xmlns:a16="http://schemas.microsoft.com/office/drawing/2014/main" xmlns="" val="4282861930"/>
                    </a:ext>
                  </a:extLst>
                </a:gridCol>
              </a:tblGrid>
              <a:tr h="370840">
                <a:tc>
                  <a:txBody>
                    <a:bodyPr/>
                    <a:lstStyle/>
                    <a:p>
                      <a:r>
                        <a:rPr lang="en-IN" dirty="0" smtClean="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72" name="Straight Arrow Connector 71"/>
          <p:cNvCxnSpPr>
            <a:stCxn id="70" idx="1"/>
            <a:endCxn id="68" idx="0"/>
          </p:cNvCxnSpPr>
          <p:nvPr/>
        </p:nvCxnSpPr>
        <p:spPr>
          <a:xfrm flipH="1">
            <a:off x="1064663" y="5083541"/>
            <a:ext cx="1708786" cy="37968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8" name="Straight Arrow Connector 77"/>
          <p:cNvCxnSpPr>
            <a:stCxn id="102" idx="1"/>
            <a:endCxn id="69" idx="0"/>
          </p:cNvCxnSpPr>
          <p:nvPr/>
        </p:nvCxnSpPr>
        <p:spPr>
          <a:xfrm flipH="1">
            <a:off x="5952083" y="5069179"/>
            <a:ext cx="766131" cy="39404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96" name="Content Placeholder 3"/>
          <p:cNvGraphicFramePr>
            <a:graphicFrameLocks/>
          </p:cNvGraphicFramePr>
          <p:nvPr>
            <p:extLst>
              <p:ext uri="{D42A27DB-BD31-4B8C-83A1-F6EECF244321}">
                <p14:modId xmlns:p14="http://schemas.microsoft.com/office/powerpoint/2010/main" xmlns="" val="1713202074"/>
              </p:ext>
            </p:extLst>
          </p:nvPr>
        </p:nvGraphicFramePr>
        <p:xfrm>
          <a:off x="3680733" y="5463224"/>
          <a:ext cx="1266843"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xmlns="" val="557329234"/>
                    </a:ext>
                  </a:extLst>
                </a:gridCol>
                <a:gridCol w="422281">
                  <a:extLst>
                    <a:ext uri="{9D8B030D-6E8A-4147-A177-3AD203B41FA5}">
                      <a16:colId xmlns:a16="http://schemas.microsoft.com/office/drawing/2014/main" xmlns="" val="3699851125"/>
                    </a:ext>
                  </a:extLst>
                </a:gridCol>
                <a:gridCol w="422281">
                  <a:extLst>
                    <a:ext uri="{9D8B030D-6E8A-4147-A177-3AD203B41FA5}">
                      <a16:colId xmlns:a16="http://schemas.microsoft.com/office/drawing/2014/main" xmlns="" val="34460290"/>
                    </a:ext>
                  </a:extLst>
                </a:gridCol>
              </a:tblGrid>
              <a:tr h="370840">
                <a:tc>
                  <a:txBody>
                    <a:bodyPr/>
                    <a:lstStyle/>
                    <a:p>
                      <a:r>
                        <a:rPr lang="en-IN" dirty="0" smtClean="0"/>
                        <a:t>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97" name="Straight Arrow Connector 96"/>
          <p:cNvCxnSpPr>
            <a:stCxn id="70" idx="3"/>
            <a:endCxn id="96" idx="0"/>
          </p:cNvCxnSpPr>
          <p:nvPr/>
        </p:nvCxnSpPr>
        <p:spPr>
          <a:xfrm>
            <a:off x="3680733" y="5083541"/>
            <a:ext cx="633421" cy="37968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98" name="Content Placeholder 3"/>
          <p:cNvGraphicFramePr>
            <a:graphicFrameLocks/>
          </p:cNvGraphicFramePr>
          <p:nvPr>
            <p:extLst>
              <p:ext uri="{D42A27DB-BD31-4B8C-83A1-F6EECF244321}">
                <p14:modId xmlns:p14="http://schemas.microsoft.com/office/powerpoint/2010/main" xmlns="" val="2601254043"/>
              </p:ext>
            </p:extLst>
          </p:nvPr>
        </p:nvGraphicFramePr>
        <p:xfrm>
          <a:off x="2532023" y="5463224"/>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xmlns="" val="3699851125"/>
                    </a:ext>
                  </a:extLst>
                </a:gridCol>
                <a:gridCol w="427194">
                  <a:extLst>
                    <a:ext uri="{9D8B030D-6E8A-4147-A177-3AD203B41FA5}">
                      <a16:colId xmlns:a16="http://schemas.microsoft.com/office/drawing/2014/main" xmlns="" val="3400103876"/>
                    </a:ext>
                  </a:extLst>
                </a:gridCol>
              </a:tblGrid>
              <a:tr h="370840">
                <a:tc>
                  <a:txBody>
                    <a:bodyPr/>
                    <a:lstStyle/>
                    <a:p>
                      <a:r>
                        <a:rPr lang="en-IN" dirty="0" smtClean="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99" name="Straight Arrow Connector 98"/>
          <p:cNvCxnSpPr>
            <a:stCxn id="70" idx="2"/>
            <a:endCxn id="98" idx="0"/>
          </p:cNvCxnSpPr>
          <p:nvPr/>
        </p:nvCxnSpPr>
        <p:spPr>
          <a:xfrm flipH="1">
            <a:off x="2959217" y="5268961"/>
            <a:ext cx="267874" cy="19426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00" name="Content Placeholder 3"/>
          <p:cNvGraphicFramePr>
            <a:graphicFrameLocks/>
          </p:cNvGraphicFramePr>
          <p:nvPr>
            <p:extLst>
              <p:ext uri="{D42A27DB-BD31-4B8C-83A1-F6EECF244321}">
                <p14:modId xmlns:p14="http://schemas.microsoft.com/office/powerpoint/2010/main" xmlns="" val="3883898193"/>
              </p:ext>
            </p:extLst>
          </p:nvPr>
        </p:nvGraphicFramePr>
        <p:xfrm>
          <a:off x="6464693" y="5463224"/>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xmlns="" val="3699851125"/>
                    </a:ext>
                  </a:extLst>
                </a:gridCol>
                <a:gridCol w="491897">
                  <a:extLst>
                    <a:ext uri="{9D8B030D-6E8A-4147-A177-3AD203B41FA5}">
                      <a16:colId xmlns:a16="http://schemas.microsoft.com/office/drawing/2014/main" xmlns="" val="3400103876"/>
                    </a:ext>
                  </a:extLst>
                </a:gridCol>
              </a:tblGrid>
              <a:tr h="370840">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01" name="Straight Arrow Connector 100"/>
          <p:cNvCxnSpPr>
            <a:stCxn id="102" idx="2"/>
            <a:endCxn id="100" idx="0"/>
          </p:cNvCxnSpPr>
          <p:nvPr/>
        </p:nvCxnSpPr>
        <p:spPr>
          <a:xfrm flipH="1">
            <a:off x="6956590" y="5254599"/>
            <a:ext cx="215266" cy="20862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02" name="Content Placeholder 3"/>
          <p:cNvGraphicFramePr>
            <a:graphicFrameLocks/>
          </p:cNvGraphicFramePr>
          <p:nvPr>
            <p:extLst>
              <p:ext uri="{D42A27DB-BD31-4B8C-83A1-F6EECF244321}">
                <p14:modId xmlns:p14="http://schemas.microsoft.com/office/powerpoint/2010/main" xmlns="" val="365433745"/>
              </p:ext>
            </p:extLst>
          </p:nvPr>
        </p:nvGraphicFramePr>
        <p:xfrm>
          <a:off x="6718214" y="4883759"/>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gridCol w="453642">
                  <a:extLst>
                    <a:ext uri="{9D8B030D-6E8A-4147-A177-3AD203B41FA5}">
                      <a16:colId xmlns:a16="http://schemas.microsoft.com/office/drawing/2014/main" xmlns="" val="4282861930"/>
                    </a:ext>
                  </a:extLst>
                </a:gridCol>
              </a:tblGrid>
              <a:tr h="370840">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03" name="Content Placeholder 3"/>
          <p:cNvGraphicFramePr>
            <a:graphicFrameLocks/>
          </p:cNvGraphicFramePr>
          <p:nvPr>
            <p:extLst>
              <p:ext uri="{D42A27DB-BD31-4B8C-83A1-F6EECF244321}">
                <p14:modId xmlns:p14="http://schemas.microsoft.com/office/powerpoint/2010/main" xmlns="" val="3879088469"/>
              </p:ext>
            </p:extLst>
          </p:nvPr>
        </p:nvGraphicFramePr>
        <p:xfrm>
          <a:off x="4972653" y="4529528"/>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04" name="Content Placeholder 3"/>
          <p:cNvGraphicFramePr>
            <a:graphicFrameLocks/>
          </p:cNvGraphicFramePr>
          <p:nvPr>
            <p:extLst>
              <p:ext uri="{D42A27DB-BD31-4B8C-83A1-F6EECF244321}">
                <p14:modId xmlns:p14="http://schemas.microsoft.com/office/powerpoint/2010/main" xmlns="" val="723334321"/>
              </p:ext>
            </p:extLst>
          </p:nvPr>
        </p:nvGraphicFramePr>
        <p:xfrm>
          <a:off x="7704231" y="5463224"/>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xmlns="" val="3400103876"/>
                    </a:ext>
                  </a:extLst>
                </a:gridCol>
                <a:gridCol w="467220">
                  <a:extLst>
                    <a:ext uri="{9D8B030D-6E8A-4147-A177-3AD203B41FA5}">
                      <a16:colId xmlns:a16="http://schemas.microsoft.com/office/drawing/2014/main" xmlns="" val="2712232113"/>
                    </a:ext>
                  </a:extLst>
                </a:gridCol>
              </a:tblGrid>
              <a:tr h="370840">
                <a:tc>
                  <a:txBody>
                    <a:bodyPr/>
                    <a:lstStyle/>
                    <a:p>
                      <a:r>
                        <a:rPr lang="en-IN" dirty="0" smtClean="0"/>
                        <a:t>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05" name="Straight Arrow Connector 104"/>
          <p:cNvCxnSpPr>
            <a:stCxn id="102" idx="3"/>
            <a:endCxn id="104" idx="0"/>
          </p:cNvCxnSpPr>
          <p:nvPr/>
        </p:nvCxnSpPr>
        <p:spPr>
          <a:xfrm>
            <a:off x="7625498" y="5069179"/>
            <a:ext cx="545953" cy="39404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06" name="Straight Arrow Connector 105"/>
          <p:cNvCxnSpPr>
            <a:stCxn id="103" idx="3"/>
            <a:endCxn id="102" idx="0"/>
          </p:cNvCxnSpPr>
          <p:nvPr/>
        </p:nvCxnSpPr>
        <p:spPr>
          <a:xfrm>
            <a:off x="5426295" y="4714948"/>
            <a:ext cx="1745561"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07" name="Straight Arrow Connector 106"/>
          <p:cNvCxnSpPr>
            <a:stCxn id="103" idx="1"/>
            <a:endCxn id="70" idx="0"/>
          </p:cNvCxnSpPr>
          <p:nvPr/>
        </p:nvCxnSpPr>
        <p:spPr>
          <a:xfrm flipH="1">
            <a:off x="3227091" y="4714948"/>
            <a:ext cx="1745562" cy="18317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113" name="Content Placeholder 2"/>
          <p:cNvSpPr txBox="1">
            <a:spLocks/>
          </p:cNvSpPr>
          <p:nvPr/>
        </p:nvSpPr>
        <p:spPr>
          <a:xfrm>
            <a:off x="137201" y="5944985"/>
            <a:ext cx="8869598" cy="6415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IN" sz="1800" i="1" dirty="0" smtClean="0"/>
              <a:t>If both left and right siblings of underflow node have MIN keys, then we can’t borrow from any of the siblings. In this case, the underflow node is combined with its left (or right) sibling.</a:t>
            </a:r>
          </a:p>
        </p:txBody>
      </p:sp>
    </p:spTree>
    <p:extLst>
      <p:ext uri="{BB962C8B-B14F-4D97-AF65-F5344CB8AC3E}">
        <p14:creationId xmlns:p14="http://schemas.microsoft.com/office/powerpoint/2010/main" xmlns="" val="37090240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a:t>
            </a:r>
            <a:r>
              <a:rPr lang="en-IN" dirty="0" smtClean="0"/>
              <a:t>DELETION </a:t>
            </a:r>
            <a:r>
              <a:rPr lang="en-IN" dirty="0"/>
              <a:t>→ </a:t>
            </a:r>
            <a:r>
              <a:rPr lang="en-IN" dirty="0" smtClean="0"/>
              <a:t>Example </a:t>
            </a:r>
            <a:r>
              <a:rPr lang="en-IN" sz="2000" dirty="0" smtClean="0"/>
              <a:t>(5/10)</a:t>
            </a:r>
            <a:endParaRPr lang="en-IN" dirty="0"/>
          </a:p>
        </p:txBody>
      </p:sp>
      <p:sp>
        <p:nvSpPr>
          <p:cNvPr id="3" name="Content Placeholder 2"/>
          <p:cNvSpPr>
            <a:spLocks noGrp="1"/>
          </p:cNvSpPr>
          <p:nvPr>
            <p:ph idx="1"/>
          </p:nvPr>
        </p:nvSpPr>
        <p:spPr>
          <a:xfrm>
            <a:off x="317974" y="3326736"/>
            <a:ext cx="8490428" cy="1363865"/>
          </a:xfrm>
        </p:spPr>
        <p:txBody>
          <a:bodyPr>
            <a:noAutofit/>
          </a:bodyPr>
          <a:lstStyle/>
          <a:p>
            <a:pPr marL="0" indent="0" algn="just">
              <a:buNone/>
            </a:pPr>
            <a:r>
              <a:rPr lang="en-IN" sz="1800" i="1" dirty="0" smtClean="0"/>
              <a:t>We can see that the node [28, 31] has only MIN keys so we’ll try to borrow from left sibling [18, 22], but it also has MIN keys so we’ll look at the right sibling [39, 43] which also has only MIN keys. So after deletion of 28 we’ll combine the underflow node with its left sibling. For combining these two nodes the separator key (24) from the parent node will move down in the combined node.</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27</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rPr>
              <a:t>Task:  Delete 28 from the given tree</a:t>
            </a:r>
            <a:endParaRPr lang="en-IN" sz="2000" b="1" dirty="0">
              <a:solidFill>
                <a:schemeClr val="tx1"/>
              </a:solidFill>
            </a:endParaRPr>
          </a:p>
        </p:txBody>
      </p:sp>
      <p:sp>
        <p:nvSpPr>
          <p:cNvPr id="17" name="TextBox 16"/>
          <p:cNvSpPr txBox="1"/>
          <p:nvPr/>
        </p:nvSpPr>
        <p:spPr>
          <a:xfrm>
            <a:off x="194107" y="1751788"/>
            <a:ext cx="1697193" cy="400110"/>
          </a:xfrm>
          <a:prstGeom prst="rect">
            <a:avLst/>
          </a:prstGeom>
          <a:noFill/>
        </p:spPr>
        <p:txBody>
          <a:bodyPr wrap="square" rtlCol="0">
            <a:spAutoFit/>
          </a:bodyPr>
          <a:lstStyle/>
          <a:p>
            <a:r>
              <a:rPr lang="en-IN" sz="2000" i="1" dirty="0" smtClean="0"/>
              <a:t>Given Tree </a:t>
            </a:r>
            <a:r>
              <a:rPr lang="en-IN" sz="2000" dirty="0"/>
              <a:t>→ </a:t>
            </a:r>
            <a:endParaRPr lang="en-IN" sz="2000" i="1" dirty="0"/>
          </a:p>
        </p:txBody>
      </p:sp>
      <p:sp>
        <p:nvSpPr>
          <p:cNvPr id="64" name="TextBox 63"/>
          <p:cNvSpPr txBox="1"/>
          <p:nvPr/>
        </p:nvSpPr>
        <p:spPr>
          <a:xfrm>
            <a:off x="87301" y="4850465"/>
            <a:ext cx="2240256" cy="400110"/>
          </a:xfrm>
          <a:prstGeom prst="rect">
            <a:avLst/>
          </a:prstGeom>
          <a:noFill/>
        </p:spPr>
        <p:txBody>
          <a:bodyPr wrap="square" rtlCol="0">
            <a:spAutoFit/>
          </a:bodyPr>
          <a:lstStyle/>
          <a:p>
            <a:r>
              <a:rPr lang="en-IN" sz="2000" i="1" dirty="0" smtClean="0"/>
              <a:t>After deleting 28</a:t>
            </a:r>
            <a:r>
              <a:rPr lang="en-IN" sz="2000" dirty="0" smtClean="0"/>
              <a:t>→ </a:t>
            </a:r>
            <a:endParaRPr lang="en-IN" sz="2000" i="1" dirty="0"/>
          </a:p>
        </p:txBody>
      </p:sp>
      <p:graphicFrame>
        <p:nvGraphicFramePr>
          <p:cNvPr id="45" name="Content Placeholder 3"/>
          <p:cNvGraphicFramePr>
            <a:graphicFrameLocks/>
          </p:cNvGraphicFramePr>
          <p:nvPr>
            <p:extLst>
              <p:ext uri="{D42A27DB-BD31-4B8C-83A1-F6EECF244321}">
                <p14:modId xmlns:p14="http://schemas.microsoft.com/office/powerpoint/2010/main" xmlns="" val="2764149019"/>
              </p:ext>
            </p:extLst>
          </p:nvPr>
        </p:nvGraphicFramePr>
        <p:xfrm>
          <a:off x="176616" y="2707300"/>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xmlns="" val="3699851125"/>
                    </a:ext>
                  </a:extLst>
                </a:gridCol>
                <a:gridCol w="436013">
                  <a:extLst>
                    <a:ext uri="{9D8B030D-6E8A-4147-A177-3AD203B41FA5}">
                      <a16:colId xmlns:a16="http://schemas.microsoft.com/office/drawing/2014/main" xmlns=""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55" name="Content Placeholder 3"/>
          <p:cNvGraphicFramePr>
            <a:graphicFrameLocks/>
          </p:cNvGraphicFramePr>
          <p:nvPr>
            <p:extLst>
              <p:ext uri="{D42A27DB-BD31-4B8C-83A1-F6EECF244321}">
                <p14:modId xmlns:p14="http://schemas.microsoft.com/office/powerpoint/2010/main" xmlns="" val="3660606489"/>
              </p:ext>
            </p:extLst>
          </p:nvPr>
        </p:nvGraphicFramePr>
        <p:xfrm>
          <a:off x="5013007" y="2722209"/>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xmlns="" val="3699851125"/>
                    </a:ext>
                  </a:extLst>
                </a:gridCol>
                <a:gridCol w="415238">
                  <a:extLst>
                    <a:ext uri="{9D8B030D-6E8A-4147-A177-3AD203B41FA5}">
                      <a16:colId xmlns:a16="http://schemas.microsoft.com/office/drawing/2014/main" xmlns="" val="3400103876"/>
                    </a:ext>
                  </a:extLst>
                </a:gridCol>
              </a:tblGrid>
              <a:tr h="370840">
                <a:tc>
                  <a:txBody>
                    <a:bodyPr/>
                    <a:lstStyle/>
                    <a:p>
                      <a:r>
                        <a:rPr lang="en-IN" dirty="0" smtClean="0"/>
                        <a:t>58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56" name="Content Placeholder 3"/>
          <p:cNvGraphicFramePr>
            <a:graphicFrameLocks/>
          </p:cNvGraphicFramePr>
          <p:nvPr>
            <p:extLst>
              <p:ext uri="{D42A27DB-BD31-4B8C-83A1-F6EECF244321}">
                <p14:modId xmlns:p14="http://schemas.microsoft.com/office/powerpoint/2010/main" xmlns="" val="1489938554"/>
              </p:ext>
            </p:extLst>
          </p:nvPr>
        </p:nvGraphicFramePr>
        <p:xfrm>
          <a:off x="2219789" y="2161354"/>
          <a:ext cx="1724020" cy="370840"/>
        </p:xfrm>
        <a:graphic>
          <a:graphicData uri="http://schemas.openxmlformats.org/drawingml/2006/table">
            <a:tbl>
              <a:tblPr firstRow="1" bandRow="1">
                <a:tableStyleId>{5C22544A-7EE6-4342-B048-85BDC9FD1C3A}</a:tableStyleId>
              </a:tblPr>
              <a:tblGrid>
                <a:gridCol w="431005">
                  <a:extLst>
                    <a:ext uri="{9D8B030D-6E8A-4147-A177-3AD203B41FA5}">
                      <a16:colId xmlns:a16="http://schemas.microsoft.com/office/drawing/2014/main" xmlns="" val="3699851125"/>
                    </a:ext>
                  </a:extLst>
                </a:gridCol>
                <a:gridCol w="431005">
                  <a:extLst>
                    <a:ext uri="{9D8B030D-6E8A-4147-A177-3AD203B41FA5}">
                      <a16:colId xmlns:a16="http://schemas.microsoft.com/office/drawing/2014/main" xmlns="" val="4282861930"/>
                    </a:ext>
                  </a:extLst>
                </a:gridCol>
                <a:gridCol w="431005">
                  <a:extLst>
                    <a:ext uri="{9D8B030D-6E8A-4147-A177-3AD203B41FA5}">
                      <a16:colId xmlns:a16="http://schemas.microsoft.com/office/drawing/2014/main" xmlns="" val="3708878947"/>
                    </a:ext>
                  </a:extLst>
                </a:gridCol>
                <a:gridCol w="431005">
                  <a:extLst>
                    <a:ext uri="{9D8B030D-6E8A-4147-A177-3AD203B41FA5}">
                      <a16:colId xmlns:a16="http://schemas.microsoft.com/office/drawing/2014/main" xmlns="" val="1597032242"/>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57" name="Straight Arrow Connector 56"/>
          <p:cNvCxnSpPr>
            <a:stCxn id="56" idx="1"/>
            <a:endCxn id="45" idx="0"/>
          </p:cNvCxnSpPr>
          <p:nvPr/>
        </p:nvCxnSpPr>
        <p:spPr>
          <a:xfrm flipH="1">
            <a:off x="612629" y="2346774"/>
            <a:ext cx="1607160" cy="36052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71" idx="1"/>
            <a:endCxn id="55" idx="0"/>
          </p:cNvCxnSpPr>
          <p:nvPr/>
        </p:nvCxnSpPr>
        <p:spPr>
          <a:xfrm flipH="1">
            <a:off x="5428245" y="2320709"/>
            <a:ext cx="695621" cy="40150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9" name="Content Placeholder 3"/>
          <p:cNvGraphicFramePr>
            <a:graphicFrameLocks/>
          </p:cNvGraphicFramePr>
          <p:nvPr>
            <p:extLst>
              <p:ext uri="{D42A27DB-BD31-4B8C-83A1-F6EECF244321}">
                <p14:modId xmlns:p14="http://schemas.microsoft.com/office/powerpoint/2010/main" xmlns="" val="3816589039"/>
              </p:ext>
            </p:extLst>
          </p:nvPr>
        </p:nvGraphicFramePr>
        <p:xfrm>
          <a:off x="3097297" y="2718988"/>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xmlns="" val="557329234"/>
                    </a:ext>
                  </a:extLst>
                </a:gridCol>
                <a:gridCol w="422281">
                  <a:extLst>
                    <a:ext uri="{9D8B030D-6E8A-4147-A177-3AD203B41FA5}">
                      <a16:colId xmlns:a16="http://schemas.microsoft.com/office/drawing/2014/main" xmlns="" val="3699851125"/>
                    </a:ext>
                  </a:extLst>
                </a:gridCol>
              </a:tblGrid>
              <a:tr h="370840">
                <a:tc>
                  <a:txBody>
                    <a:bodyPr/>
                    <a:lstStyle/>
                    <a:p>
                      <a:r>
                        <a:rPr lang="en-IN" dirty="0" smtClean="0"/>
                        <a:t>39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60" name="Straight Arrow Connector 59"/>
          <p:cNvCxnSpPr>
            <a:endCxn id="59" idx="0"/>
          </p:cNvCxnSpPr>
          <p:nvPr/>
        </p:nvCxnSpPr>
        <p:spPr>
          <a:xfrm>
            <a:off x="3519578" y="2540261"/>
            <a:ext cx="0" cy="178727"/>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1" name="Content Placeholder 3"/>
          <p:cNvGraphicFramePr>
            <a:graphicFrameLocks/>
          </p:cNvGraphicFramePr>
          <p:nvPr>
            <p:extLst>
              <p:ext uri="{D42A27DB-BD31-4B8C-83A1-F6EECF244321}">
                <p14:modId xmlns:p14="http://schemas.microsoft.com/office/powerpoint/2010/main" xmlns="" val="1637570496"/>
              </p:ext>
            </p:extLst>
          </p:nvPr>
        </p:nvGraphicFramePr>
        <p:xfrm>
          <a:off x="1161935" y="2707300"/>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xmlns="" val="3699851125"/>
                    </a:ext>
                  </a:extLst>
                </a:gridCol>
                <a:gridCol w="427194">
                  <a:extLst>
                    <a:ext uri="{9D8B030D-6E8A-4147-A177-3AD203B41FA5}">
                      <a16:colId xmlns:a16="http://schemas.microsoft.com/office/drawing/2014/main" xmlns="" val="3400103876"/>
                    </a:ext>
                  </a:extLst>
                </a:gridCol>
              </a:tblGrid>
              <a:tr h="370840">
                <a:tc>
                  <a:txBody>
                    <a:bodyPr/>
                    <a:lstStyle/>
                    <a:p>
                      <a:r>
                        <a:rPr lang="en-IN" dirty="0" smtClean="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62" name="Straight Arrow Connector 61"/>
          <p:cNvCxnSpPr>
            <a:endCxn id="61" idx="0"/>
          </p:cNvCxnSpPr>
          <p:nvPr/>
        </p:nvCxnSpPr>
        <p:spPr>
          <a:xfrm flipH="1">
            <a:off x="1589129" y="2533785"/>
            <a:ext cx="1056578" cy="17351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3" name="Content Placeholder 3"/>
          <p:cNvGraphicFramePr>
            <a:graphicFrameLocks/>
          </p:cNvGraphicFramePr>
          <p:nvPr>
            <p:extLst>
              <p:ext uri="{D42A27DB-BD31-4B8C-83A1-F6EECF244321}">
                <p14:modId xmlns:p14="http://schemas.microsoft.com/office/powerpoint/2010/main" xmlns="" val="384590695"/>
              </p:ext>
            </p:extLst>
          </p:nvPr>
        </p:nvGraphicFramePr>
        <p:xfrm>
          <a:off x="5956776" y="2718988"/>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xmlns="" val="3699851125"/>
                    </a:ext>
                  </a:extLst>
                </a:gridCol>
                <a:gridCol w="491897">
                  <a:extLst>
                    <a:ext uri="{9D8B030D-6E8A-4147-A177-3AD203B41FA5}">
                      <a16:colId xmlns:a16="http://schemas.microsoft.com/office/drawing/2014/main" xmlns="" val="3400103876"/>
                    </a:ext>
                  </a:extLst>
                </a:gridCol>
              </a:tblGrid>
              <a:tr h="370840">
                <a:tc>
                  <a:txBody>
                    <a:bodyPr/>
                    <a:lstStyle/>
                    <a:p>
                      <a:r>
                        <a:rPr lang="en-IN" dirty="0" smtClean="0"/>
                        <a:t>67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66" name="Straight Arrow Connector 65"/>
          <p:cNvCxnSpPr>
            <a:endCxn id="63" idx="0"/>
          </p:cNvCxnSpPr>
          <p:nvPr/>
        </p:nvCxnSpPr>
        <p:spPr>
          <a:xfrm flipH="1">
            <a:off x="6448673" y="2489277"/>
            <a:ext cx="90431" cy="2297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1" name="Content Placeholder 3"/>
          <p:cNvGraphicFramePr>
            <a:graphicFrameLocks/>
          </p:cNvGraphicFramePr>
          <p:nvPr>
            <p:extLst>
              <p:ext uri="{D42A27DB-BD31-4B8C-83A1-F6EECF244321}">
                <p14:modId xmlns:p14="http://schemas.microsoft.com/office/powerpoint/2010/main" xmlns="" val="4088542999"/>
              </p:ext>
            </p:extLst>
          </p:nvPr>
        </p:nvGraphicFramePr>
        <p:xfrm>
          <a:off x="6123866" y="2135289"/>
          <a:ext cx="1276899" cy="370840"/>
        </p:xfrm>
        <a:graphic>
          <a:graphicData uri="http://schemas.openxmlformats.org/drawingml/2006/table">
            <a:tbl>
              <a:tblPr firstRow="1" bandRow="1">
                <a:tableStyleId>{5C22544A-7EE6-4342-B048-85BDC9FD1C3A}</a:tableStyleId>
              </a:tblPr>
              <a:tblGrid>
                <a:gridCol w="425633">
                  <a:extLst>
                    <a:ext uri="{9D8B030D-6E8A-4147-A177-3AD203B41FA5}">
                      <a16:colId xmlns:a16="http://schemas.microsoft.com/office/drawing/2014/main" xmlns="" val="3699851125"/>
                    </a:ext>
                  </a:extLst>
                </a:gridCol>
                <a:gridCol w="425633">
                  <a:extLst>
                    <a:ext uri="{9D8B030D-6E8A-4147-A177-3AD203B41FA5}">
                      <a16:colId xmlns:a16="http://schemas.microsoft.com/office/drawing/2014/main" xmlns="" val="4282861930"/>
                    </a:ext>
                  </a:extLst>
                </a:gridCol>
                <a:gridCol w="425633">
                  <a:extLst>
                    <a:ext uri="{9D8B030D-6E8A-4147-A177-3AD203B41FA5}">
                      <a16:colId xmlns:a16="http://schemas.microsoft.com/office/drawing/2014/main" xmlns="" val="2535484580"/>
                    </a:ext>
                  </a:extLst>
                </a:gridCol>
              </a:tblGrid>
              <a:tr h="370840">
                <a:tc>
                  <a:txBody>
                    <a:bodyPr/>
                    <a:lstStyle/>
                    <a:p>
                      <a:r>
                        <a:rPr lang="en-IN" dirty="0" smtClean="0"/>
                        <a:t>64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73" name="Content Placeholder 3"/>
          <p:cNvGraphicFramePr>
            <a:graphicFrameLocks/>
          </p:cNvGraphicFramePr>
          <p:nvPr>
            <p:extLst>
              <p:ext uri="{D42A27DB-BD31-4B8C-83A1-F6EECF244321}">
                <p14:modId xmlns:p14="http://schemas.microsoft.com/office/powerpoint/2010/main" xmlns="" val="2665586035"/>
              </p:ext>
            </p:extLst>
          </p:nvPr>
        </p:nvGraphicFramePr>
        <p:xfrm>
          <a:off x="4747920" y="1781058"/>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tblGrid>
              <a:tr h="370840">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74" name="Content Placeholder 3"/>
          <p:cNvGraphicFramePr>
            <a:graphicFrameLocks/>
          </p:cNvGraphicFramePr>
          <p:nvPr>
            <p:extLst>
              <p:ext uri="{D42A27DB-BD31-4B8C-83A1-F6EECF244321}">
                <p14:modId xmlns:p14="http://schemas.microsoft.com/office/powerpoint/2010/main" xmlns="" val="1089548542"/>
              </p:ext>
            </p:extLst>
          </p:nvPr>
        </p:nvGraphicFramePr>
        <p:xfrm>
          <a:off x="7053863" y="2707300"/>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xmlns="" val="3699851125"/>
                    </a:ext>
                  </a:extLst>
                </a:gridCol>
                <a:gridCol w="467220">
                  <a:extLst>
                    <a:ext uri="{9D8B030D-6E8A-4147-A177-3AD203B41FA5}">
                      <a16:colId xmlns:a16="http://schemas.microsoft.com/office/drawing/2014/main" xmlns="" val="3400103876"/>
                    </a:ext>
                  </a:extLst>
                </a:gridCol>
              </a:tblGrid>
              <a:tr h="370840">
                <a:tc>
                  <a:txBody>
                    <a:bodyPr/>
                    <a:lstStyle/>
                    <a:p>
                      <a:r>
                        <a:rPr lang="en-IN" dirty="0" smtClean="0"/>
                        <a:t>76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75" name="Straight Arrow Connector 74"/>
          <p:cNvCxnSpPr>
            <a:stCxn id="71" idx="3"/>
            <a:endCxn id="50" idx="0"/>
          </p:cNvCxnSpPr>
          <p:nvPr/>
        </p:nvCxnSpPr>
        <p:spPr>
          <a:xfrm>
            <a:off x="7400765" y="2320709"/>
            <a:ext cx="1168050" cy="38659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6" name="Straight Arrow Connector 75"/>
          <p:cNvCxnSpPr>
            <a:stCxn id="73" idx="3"/>
            <a:endCxn id="71" idx="0"/>
          </p:cNvCxnSpPr>
          <p:nvPr/>
        </p:nvCxnSpPr>
        <p:spPr>
          <a:xfrm>
            <a:off x="5201562" y="1966478"/>
            <a:ext cx="1745561"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7" name="Straight Arrow Connector 76"/>
          <p:cNvCxnSpPr>
            <a:stCxn id="73" idx="1"/>
            <a:endCxn id="56" idx="0"/>
          </p:cNvCxnSpPr>
          <p:nvPr/>
        </p:nvCxnSpPr>
        <p:spPr>
          <a:xfrm flipH="1">
            <a:off x="3002358" y="1966478"/>
            <a:ext cx="1745562" cy="18317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7" name="Content Placeholder 3"/>
          <p:cNvGraphicFramePr>
            <a:graphicFrameLocks/>
          </p:cNvGraphicFramePr>
          <p:nvPr>
            <p:extLst>
              <p:ext uri="{D42A27DB-BD31-4B8C-83A1-F6EECF244321}">
                <p14:modId xmlns:p14="http://schemas.microsoft.com/office/powerpoint/2010/main" xmlns="" val="2669742635"/>
              </p:ext>
            </p:extLst>
          </p:nvPr>
        </p:nvGraphicFramePr>
        <p:xfrm>
          <a:off x="2129616" y="2707300"/>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xmlns="" val="3699851125"/>
                    </a:ext>
                  </a:extLst>
                </a:gridCol>
                <a:gridCol w="427194">
                  <a:extLst>
                    <a:ext uri="{9D8B030D-6E8A-4147-A177-3AD203B41FA5}">
                      <a16:colId xmlns:a16="http://schemas.microsoft.com/office/drawing/2014/main" xmlns="" val="3400103876"/>
                    </a:ext>
                  </a:extLst>
                </a:gridCol>
              </a:tblGrid>
              <a:tr h="370840">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49" name="Content Placeholder 3"/>
          <p:cNvGraphicFramePr>
            <a:graphicFrameLocks/>
          </p:cNvGraphicFramePr>
          <p:nvPr>
            <p:extLst>
              <p:ext uri="{D42A27DB-BD31-4B8C-83A1-F6EECF244321}">
                <p14:modId xmlns:p14="http://schemas.microsoft.com/office/powerpoint/2010/main" xmlns="" val="3886598470"/>
              </p:ext>
            </p:extLst>
          </p:nvPr>
        </p:nvGraphicFramePr>
        <p:xfrm>
          <a:off x="4055152" y="2718988"/>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xmlns="" val="557329234"/>
                    </a:ext>
                  </a:extLst>
                </a:gridCol>
                <a:gridCol w="422281">
                  <a:extLst>
                    <a:ext uri="{9D8B030D-6E8A-4147-A177-3AD203B41FA5}">
                      <a16:colId xmlns:a16="http://schemas.microsoft.com/office/drawing/2014/main" xmlns="" val="3699851125"/>
                    </a:ext>
                  </a:extLst>
                </a:gridCol>
              </a:tblGrid>
              <a:tr h="370840">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50" name="Content Placeholder 3"/>
          <p:cNvGraphicFramePr>
            <a:graphicFrameLocks/>
          </p:cNvGraphicFramePr>
          <p:nvPr>
            <p:extLst>
              <p:ext uri="{D42A27DB-BD31-4B8C-83A1-F6EECF244321}">
                <p14:modId xmlns:p14="http://schemas.microsoft.com/office/powerpoint/2010/main" xmlns="" val="3078149434"/>
              </p:ext>
            </p:extLst>
          </p:nvPr>
        </p:nvGraphicFramePr>
        <p:xfrm>
          <a:off x="8101595" y="2707300"/>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xmlns="" val="3699851125"/>
                    </a:ext>
                  </a:extLst>
                </a:gridCol>
                <a:gridCol w="467220">
                  <a:extLst>
                    <a:ext uri="{9D8B030D-6E8A-4147-A177-3AD203B41FA5}">
                      <a16:colId xmlns:a16="http://schemas.microsoft.com/office/drawing/2014/main" xmlns="" val="3400103876"/>
                    </a:ext>
                  </a:extLst>
                </a:gridCol>
              </a:tblGrid>
              <a:tr h="370840">
                <a:tc>
                  <a:txBody>
                    <a:bodyPr/>
                    <a:lstStyle/>
                    <a:p>
                      <a:r>
                        <a:rPr lang="en-IN" dirty="0" smtClean="0"/>
                        <a:t>92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54" name="Straight Arrow Connector 53"/>
          <p:cNvCxnSpPr>
            <a:stCxn id="56" idx="2"/>
          </p:cNvCxnSpPr>
          <p:nvPr/>
        </p:nvCxnSpPr>
        <p:spPr>
          <a:xfrm flipH="1">
            <a:off x="2550593" y="2532194"/>
            <a:ext cx="531206" cy="18057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56" idx="3"/>
            <a:endCxn id="49" idx="0"/>
          </p:cNvCxnSpPr>
          <p:nvPr/>
        </p:nvCxnSpPr>
        <p:spPr>
          <a:xfrm>
            <a:off x="3943809" y="2346774"/>
            <a:ext cx="533624" cy="37221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67" name="Straight Arrow Connector 66"/>
          <p:cNvCxnSpPr>
            <a:endCxn id="74" idx="0"/>
          </p:cNvCxnSpPr>
          <p:nvPr/>
        </p:nvCxnSpPr>
        <p:spPr>
          <a:xfrm>
            <a:off x="6978166" y="2494004"/>
            <a:ext cx="542917" cy="21329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9" name="Content Placeholder 3"/>
          <p:cNvGraphicFramePr>
            <a:graphicFrameLocks/>
          </p:cNvGraphicFramePr>
          <p:nvPr>
            <p:extLst>
              <p:ext uri="{D42A27DB-BD31-4B8C-83A1-F6EECF244321}">
                <p14:modId xmlns:p14="http://schemas.microsoft.com/office/powerpoint/2010/main" xmlns="" val="3984331574"/>
              </p:ext>
            </p:extLst>
          </p:nvPr>
        </p:nvGraphicFramePr>
        <p:xfrm>
          <a:off x="110299" y="5919411"/>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xmlns="" val="3699851125"/>
                    </a:ext>
                  </a:extLst>
                </a:gridCol>
                <a:gridCol w="436013">
                  <a:extLst>
                    <a:ext uri="{9D8B030D-6E8A-4147-A177-3AD203B41FA5}">
                      <a16:colId xmlns:a16="http://schemas.microsoft.com/office/drawing/2014/main" xmlns=""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80" name="Content Placeholder 3"/>
          <p:cNvGraphicFramePr>
            <a:graphicFrameLocks/>
          </p:cNvGraphicFramePr>
          <p:nvPr>
            <p:extLst>
              <p:ext uri="{D42A27DB-BD31-4B8C-83A1-F6EECF244321}">
                <p14:modId xmlns:p14="http://schemas.microsoft.com/office/powerpoint/2010/main" xmlns="" val="1011341947"/>
              </p:ext>
            </p:extLst>
          </p:nvPr>
        </p:nvGraphicFramePr>
        <p:xfrm>
          <a:off x="4946690" y="5934320"/>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xmlns="" val="3699851125"/>
                    </a:ext>
                  </a:extLst>
                </a:gridCol>
                <a:gridCol w="415238">
                  <a:extLst>
                    <a:ext uri="{9D8B030D-6E8A-4147-A177-3AD203B41FA5}">
                      <a16:colId xmlns:a16="http://schemas.microsoft.com/office/drawing/2014/main" xmlns="" val="3400103876"/>
                    </a:ext>
                  </a:extLst>
                </a:gridCol>
              </a:tblGrid>
              <a:tr h="370840">
                <a:tc>
                  <a:txBody>
                    <a:bodyPr/>
                    <a:lstStyle/>
                    <a:p>
                      <a:r>
                        <a:rPr lang="en-IN" dirty="0" smtClean="0"/>
                        <a:t>58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81" name="Content Placeholder 3"/>
          <p:cNvGraphicFramePr>
            <a:graphicFrameLocks/>
          </p:cNvGraphicFramePr>
          <p:nvPr>
            <p:extLst>
              <p:ext uri="{D42A27DB-BD31-4B8C-83A1-F6EECF244321}">
                <p14:modId xmlns:p14="http://schemas.microsoft.com/office/powerpoint/2010/main" xmlns="" val="478400878"/>
              </p:ext>
            </p:extLst>
          </p:nvPr>
        </p:nvGraphicFramePr>
        <p:xfrm>
          <a:off x="2153472" y="5373465"/>
          <a:ext cx="1293015" cy="370840"/>
        </p:xfrm>
        <a:graphic>
          <a:graphicData uri="http://schemas.openxmlformats.org/drawingml/2006/table">
            <a:tbl>
              <a:tblPr firstRow="1" bandRow="1">
                <a:tableStyleId>{5C22544A-7EE6-4342-B048-85BDC9FD1C3A}</a:tableStyleId>
              </a:tblPr>
              <a:tblGrid>
                <a:gridCol w="431005">
                  <a:extLst>
                    <a:ext uri="{9D8B030D-6E8A-4147-A177-3AD203B41FA5}">
                      <a16:colId xmlns:a16="http://schemas.microsoft.com/office/drawing/2014/main" xmlns="" val="3699851125"/>
                    </a:ext>
                  </a:extLst>
                </a:gridCol>
                <a:gridCol w="431005">
                  <a:extLst>
                    <a:ext uri="{9D8B030D-6E8A-4147-A177-3AD203B41FA5}">
                      <a16:colId xmlns:a16="http://schemas.microsoft.com/office/drawing/2014/main" xmlns="" val="3708878947"/>
                    </a:ext>
                  </a:extLst>
                </a:gridCol>
                <a:gridCol w="431005">
                  <a:extLst>
                    <a:ext uri="{9D8B030D-6E8A-4147-A177-3AD203B41FA5}">
                      <a16:colId xmlns:a16="http://schemas.microsoft.com/office/drawing/2014/main" xmlns="" val="1597032242"/>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82" name="Straight Arrow Connector 81"/>
          <p:cNvCxnSpPr>
            <a:stCxn id="81" idx="1"/>
            <a:endCxn id="79" idx="0"/>
          </p:cNvCxnSpPr>
          <p:nvPr/>
        </p:nvCxnSpPr>
        <p:spPr>
          <a:xfrm flipH="1">
            <a:off x="546312" y="5558885"/>
            <a:ext cx="1607160" cy="36052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83" name="Straight Arrow Connector 82"/>
          <p:cNvCxnSpPr>
            <a:stCxn id="90" idx="1"/>
            <a:endCxn id="80" idx="0"/>
          </p:cNvCxnSpPr>
          <p:nvPr/>
        </p:nvCxnSpPr>
        <p:spPr>
          <a:xfrm flipH="1">
            <a:off x="5361928" y="5532820"/>
            <a:ext cx="695621" cy="40150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4" name="Content Placeholder 3"/>
          <p:cNvGraphicFramePr>
            <a:graphicFrameLocks/>
          </p:cNvGraphicFramePr>
          <p:nvPr>
            <p:extLst>
              <p:ext uri="{D42A27DB-BD31-4B8C-83A1-F6EECF244321}">
                <p14:modId xmlns:p14="http://schemas.microsoft.com/office/powerpoint/2010/main" xmlns="" val="1518763772"/>
              </p:ext>
            </p:extLst>
          </p:nvPr>
        </p:nvGraphicFramePr>
        <p:xfrm>
          <a:off x="3030980" y="5931099"/>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xmlns="" val="557329234"/>
                    </a:ext>
                  </a:extLst>
                </a:gridCol>
                <a:gridCol w="422281">
                  <a:extLst>
                    <a:ext uri="{9D8B030D-6E8A-4147-A177-3AD203B41FA5}">
                      <a16:colId xmlns:a16="http://schemas.microsoft.com/office/drawing/2014/main" xmlns="" val="3699851125"/>
                    </a:ext>
                  </a:extLst>
                </a:gridCol>
              </a:tblGrid>
              <a:tr h="370840">
                <a:tc>
                  <a:txBody>
                    <a:bodyPr/>
                    <a:lstStyle/>
                    <a:p>
                      <a:r>
                        <a:rPr lang="en-IN" dirty="0" smtClean="0"/>
                        <a:t>39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85" name="Straight Arrow Connector 84"/>
          <p:cNvCxnSpPr>
            <a:endCxn id="84" idx="0"/>
          </p:cNvCxnSpPr>
          <p:nvPr/>
        </p:nvCxnSpPr>
        <p:spPr>
          <a:xfrm>
            <a:off x="3030980" y="5744305"/>
            <a:ext cx="422281" cy="18679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6" name="Content Placeholder 3"/>
          <p:cNvGraphicFramePr>
            <a:graphicFrameLocks/>
          </p:cNvGraphicFramePr>
          <p:nvPr>
            <p:extLst>
              <p:ext uri="{D42A27DB-BD31-4B8C-83A1-F6EECF244321}">
                <p14:modId xmlns:p14="http://schemas.microsoft.com/office/powerpoint/2010/main" xmlns="" val="1253837031"/>
              </p:ext>
            </p:extLst>
          </p:nvPr>
        </p:nvGraphicFramePr>
        <p:xfrm>
          <a:off x="1095616" y="5919411"/>
          <a:ext cx="1768000" cy="370840"/>
        </p:xfrm>
        <a:graphic>
          <a:graphicData uri="http://schemas.openxmlformats.org/drawingml/2006/table">
            <a:tbl>
              <a:tblPr firstRow="1" bandRow="1">
                <a:tableStyleId>{5C22544A-7EE6-4342-B048-85BDC9FD1C3A}</a:tableStyleId>
              </a:tblPr>
              <a:tblGrid>
                <a:gridCol w="442000">
                  <a:extLst>
                    <a:ext uri="{9D8B030D-6E8A-4147-A177-3AD203B41FA5}">
                      <a16:colId xmlns:a16="http://schemas.microsoft.com/office/drawing/2014/main" xmlns="" val="3699851125"/>
                    </a:ext>
                  </a:extLst>
                </a:gridCol>
                <a:gridCol w="442000">
                  <a:extLst>
                    <a:ext uri="{9D8B030D-6E8A-4147-A177-3AD203B41FA5}">
                      <a16:colId xmlns:a16="http://schemas.microsoft.com/office/drawing/2014/main" xmlns="" val="3400103876"/>
                    </a:ext>
                  </a:extLst>
                </a:gridCol>
                <a:gridCol w="442000">
                  <a:extLst>
                    <a:ext uri="{9D8B030D-6E8A-4147-A177-3AD203B41FA5}">
                      <a16:colId xmlns:a16="http://schemas.microsoft.com/office/drawing/2014/main" xmlns="" val="1246807961"/>
                    </a:ext>
                  </a:extLst>
                </a:gridCol>
                <a:gridCol w="442000">
                  <a:extLst>
                    <a:ext uri="{9D8B030D-6E8A-4147-A177-3AD203B41FA5}">
                      <a16:colId xmlns:a16="http://schemas.microsoft.com/office/drawing/2014/main" xmlns="" val="2362714427"/>
                    </a:ext>
                  </a:extLst>
                </a:gridCol>
              </a:tblGrid>
              <a:tr h="370840">
                <a:tc>
                  <a:txBody>
                    <a:bodyPr/>
                    <a:lstStyle/>
                    <a:p>
                      <a:r>
                        <a:rPr lang="en-IN" dirty="0" smtClean="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87" name="Straight Arrow Connector 86"/>
          <p:cNvCxnSpPr>
            <a:endCxn id="86" idx="0"/>
          </p:cNvCxnSpPr>
          <p:nvPr/>
        </p:nvCxnSpPr>
        <p:spPr>
          <a:xfrm flipH="1">
            <a:off x="1979616" y="5745896"/>
            <a:ext cx="599774" cy="17351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8" name="Content Placeholder 3"/>
          <p:cNvGraphicFramePr>
            <a:graphicFrameLocks/>
          </p:cNvGraphicFramePr>
          <p:nvPr>
            <p:extLst>
              <p:ext uri="{D42A27DB-BD31-4B8C-83A1-F6EECF244321}">
                <p14:modId xmlns:p14="http://schemas.microsoft.com/office/powerpoint/2010/main" xmlns="" val="3909749932"/>
              </p:ext>
            </p:extLst>
          </p:nvPr>
        </p:nvGraphicFramePr>
        <p:xfrm>
          <a:off x="5890459" y="5931099"/>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xmlns="" val="3699851125"/>
                    </a:ext>
                  </a:extLst>
                </a:gridCol>
                <a:gridCol w="491897">
                  <a:extLst>
                    <a:ext uri="{9D8B030D-6E8A-4147-A177-3AD203B41FA5}">
                      <a16:colId xmlns:a16="http://schemas.microsoft.com/office/drawing/2014/main" xmlns="" val="3400103876"/>
                    </a:ext>
                  </a:extLst>
                </a:gridCol>
              </a:tblGrid>
              <a:tr h="370840">
                <a:tc>
                  <a:txBody>
                    <a:bodyPr/>
                    <a:lstStyle/>
                    <a:p>
                      <a:r>
                        <a:rPr lang="en-IN" dirty="0" smtClean="0"/>
                        <a:t>67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89" name="Straight Arrow Connector 88"/>
          <p:cNvCxnSpPr>
            <a:endCxn id="88" idx="0"/>
          </p:cNvCxnSpPr>
          <p:nvPr/>
        </p:nvCxnSpPr>
        <p:spPr>
          <a:xfrm flipH="1">
            <a:off x="6382356" y="5701388"/>
            <a:ext cx="90431" cy="2297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90" name="Content Placeholder 3"/>
          <p:cNvGraphicFramePr>
            <a:graphicFrameLocks/>
          </p:cNvGraphicFramePr>
          <p:nvPr>
            <p:extLst>
              <p:ext uri="{D42A27DB-BD31-4B8C-83A1-F6EECF244321}">
                <p14:modId xmlns:p14="http://schemas.microsoft.com/office/powerpoint/2010/main" xmlns="" val="68044250"/>
              </p:ext>
            </p:extLst>
          </p:nvPr>
        </p:nvGraphicFramePr>
        <p:xfrm>
          <a:off x="6057549" y="5347400"/>
          <a:ext cx="1276899" cy="370840"/>
        </p:xfrm>
        <a:graphic>
          <a:graphicData uri="http://schemas.openxmlformats.org/drawingml/2006/table">
            <a:tbl>
              <a:tblPr firstRow="1" bandRow="1">
                <a:tableStyleId>{5C22544A-7EE6-4342-B048-85BDC9FD1C3A}</a:tableStyleId>
              </a:tblPr>
              <a:tblGrid>
                <a:gridCol w="425633">
                  <a:extLst>
                    <a:ext uri="{9D8B030D-6E8A-4147-A177-3AD203B41FA5}">
                      <a16:colId xmlns:a16="http://schemas.microsoft.com/office/drawing/2014/main" xmlns="" val="3699851125"/>
                    </a:ext>
                  </a:extLst>
                </a:gridCol>
                <a:gridCol w="425633">
                  <a:extLst>
                    <a:ext uri="{9D8B030D-6E8A-4147-A177-3AD203B41FA5}">
                      <a16:colId xmlns:a16="http://schemas.microsoft.com/office/drawing/2014/main" xmlns="" val="4282861930"/>
                    </a:ext>
                  </a:extLst>
                </a:gridCol>
                <a:gridCol w="425633">
                  <a:extLst>
                    <a:ext uri="{9D8B030D-6E8A-4147-A177-3AD203B41FA5}">
                      <a16:colId xmlns:a16="http://schemas.microsoft.com/office/drawing/2014/main" xmlns="" val="2535484580"/>
                    </a:ext>
                  </a:extLst>
                </a:gridCol>
              </a:tblGrid>
              <a:tr h="370840">
                <a:tc>
                  <a:txBody>
                    <a:bodyPr/>
                    <a:lstStyle/>
                    <a:p>
                      <a:r>
                        <a:rPr lang="en-IN" dirty="0" smtClean="0"/>
                        <a:t>64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91" name="Content Placeholder 3"/>
          <p:cNvGraphicFramePr>
            <a:graphicFrameLocks/>
          </p:cNvGraphicFramePr>
          <p:nvPr>
            <p:extLst>
              <p:ext uri="{D42A27DB-BD31-4B8C-83A1-F6EECF244321}">
                <p14:modId xmlns:p14="http://schemas.microsoft.com/office/powerpoint/2010/main" xmlns="" val="1217632691"/>
              </p:ext>
            </p:extLst>
          </p:nvPr>
        </p:nvGraphicFramePr>
        <p:xfrm>
          <a:off x="4681603" y="4993169"/>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tblGrid>
              <a:tr h="370840">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92" name="Content Placeholder 3"/>
          <p:cNvGraphicFramePr>
            <a:graphicFrameLocks/>
          </p:cNvGraphicFramePr>
          <p:nvPr>
            <p:extLst>
              <p:ext uri="{D42A27DB-BD31-4B8C-83A1-F6EECF244321}">
                <p14:modId xmlns:p14="http://schemas.microsoft.com/office/powerpoint/2010/main" xmlns="" val="1869528213"/>
              </p:ext>
            </p:extLst>
          </p:nvPr>
        </p:nvGraphicFramePr>
        <p:xfrm>
          <a:off x="6987546" y="5919411"/>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xmlns="" val="3699851125"/>
                    </a:ext>
                  </a:extLst>
                </a:gridCol>
                <a:gridCol w="467220">
                  <a:extLst>
                    <a:ext uri="{9D8B030D-6E8A-4147-A177-3AD203B41FA5}">
                      <a16:colId xmlns:a16="http://schemas.microsoft.com/office/drawing/2014/main" xmlns="" val="3400103876"/>
                    </a:ext>
                  </a:extLst>
                </a:gridCol>
              </a:tblGrid>
              <a:tr h="370840">
                <a:tc>
                  <a:txBody>
                    <a:bodyPr/>
                    <a:lstStyle/>
                    <a:p>
                      <a:r>
                        <a:rPr lang="en-IN" dirty="0" smtClean="0"/>
                        <a:t>76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93" name="Straight Arrow Connector 92"/>
          <p:cNvCxnSpPr>
            <a:stCxn id="90" idx="3"/>
            <a:endCxn id="110" idx="0"/>
          </p:cNvCxnSpPr>
          <p:nvPr/>
        </p:nvCxnSpPr>
        <p:spPr>
          <a:xfrm>
            <a:off x="7334448" y="5532820"/>
            <a:ext cx="1168050" cy="38659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4" name="Straight Arrow Connector 93"/>
          <p:cNvCxnSpPr>
            <a:stCxn id="91" idx="3"/>
            <a:endCxn id="90" idx="0"/>
          </p:cNvCxnSpPr>
          <p:nvPr/>
        </p:nvCxnSpPr>
        <p:spPr>
          <a:xfrm>
            <a:off x="5135245" y="5178589"/>
            <a:ext cx="1745561"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5" name="Straight Arrow Connector 94"/>
          <p:cNvCxnSpPr>
            <a:stCxn id="91" idx="1"/>
            <a:endCxn id="81" idx="0"/>
          </p:cNvCxnSpPr>
          <p:nvPr/>
        </p:nvCxnSpPr>
        <p:spPr>
          <a:xfrm flipH="1">
            <a:off x="2799979" y="5178589"/>
            <a:ext cx="1881624" cy="19487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09" name="Content Placeholder 3"/>
          <p:cNvGraphicFramePr>
            <a:graphicFrameLocks/>
          </p:cNvGraphicFramePr>
          <p:nvPr>
            <p:extLst>
              <p:ext uri="{D42A27DB-BD31-4B8C-83A1-F6EECF244321}">
                <p14:modId xmlns:p14="http://schemas.microsoft.com/office/powerpoint/2010/main" xmlns="" val="397081298"/>
              </p:ext>
            </p:extLst>
          </p:nvPr>
        </p:nvGraphicFramePr>
        <p:xfrm>
          <a:off x="3988835" y="5931099"/>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xmlns="" val="557329234"/>
                    </a:ext>
                  </a:extLst>
                </a:gridCol>
                <a:gridCol w="422281">
                  <a:extLst>
                    <a:ext uri="{9D8B030D-6E8A-4147-A177-3AD203B41FA5}">
                      <a16:colId xmlns:a16="http://schemas.microsoft.com/office/drawing/2014/main" xmlns="" val="3699851125"/>
                    </a:ext>
                  </a:extLst>
                </a:gridCol>
              </a:tblGrid>
              <a:tr h="370840">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10" name="Content Placeholder 3"/>
          <p:cNvGraphicFramePr>
            <a:graphicFrameLocks/>
          </p:cNvGraphicFramePr>
          <p:nvPr>
            <p:extLst>
              <p:ext uri="{D42A27DB-BD31-4B8C-83A1-F6EECF244321}">
                <p14:modId xmlns:p14="http://schemas.microsoft.com/office/powerpoint/2010/main" xmlns="" val="3073726292"/>
              </p:ext>
            </p:extLst>
          </p:nvPr>
        </p:nvGraphicFramePr>
        <p:xfrm>
          <a:off x="8035278" y="5919411"/>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xmlns="" val="3699851125"/>
                    </a:ext>
                  </a:extLst>
                </a:gridCol>
                <a:gridCol w="467220">
                  <a:extLst>
                    <a:ext uri="{9D8B030D-6E8A-4147-A177-3AD203B41FA5}">
                      <a16:colId xmlns:a16="http://schemas.microsoft.com/office/drawing/2014/main" xmlns="" val="3400103876"/>
                    </a:ext>
                  </a:extLst>
                </a:gridCol>
              </a:tblGrid>
              <a:tr h="370840">
                <a:tc>
                  <a:txBody>
                    <a:bodyPr/>
                    <a:lstStyle/>
                    <a:p>
                      <a:r>
                        <a:rPr lang="en-IN" dirty="0" smtClean="0"/>
                        <a:t>92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12" name="Straight Arrow Connector 111"/>
          <p:cNvCxnSpPr>
            <a:stCxn id="81" idx="3"/>
            <a:endCxn id="109" idx="0"/>
          </p:cNvCxnSpPr>
          <p:nvPr/>
        </p:nvCxnSpPr>
        <p:spPr>
          <a:xfrm>
            <a:off x="3446487" y="5558885"/>
            <a:ext cx="964629" cy="37221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14" name="Straight Arrow Connector 113"/>
          <p:cNvCxnSpPr>
            <a:endCxn id="92" idx="0"/>
          </p:cNvCxnSpPr>
          <p:nvPr/>
        </p:nvCxnSpPr>
        <p:spPr>
          <a:xfrm>
            <a:off x="6911849" y="5706115"/>
            <a:ext cx="542917" cy="21329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13678546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a:t>
            </a:r>
            <a:r>
              <a:rPr lang="en-IN" dirty="0" smtClean="0"/>
              <a:t>DELETION </a:t>
            </a:r>
            <a:r>
              <a:rPr lang="en-IN" dirty="0"/>
              <a:t>→ </a:t>
            </a:r>
            <a:r>
              <a:rPr lang="en-IN" dirty="0" smtClean="0"/>
              <a:t>Example </a:t>
            </a:r>
            <a:r>
              <a:rPr lang="en-IN" sz="2000" dirty="0" smtClean="0"/>
              <a:t>(6/10)</a:t>
            </a:r>
            <a:endParaRPr lang="en-IN" dirty="0"/>
          </a:p>
        </p:txBody>
      </p:sp>
      <p:sp>
        <p:nvSpPr>
          <p:cNvPr id="3" name="Content Placeholder 2"/>
          <p:cNvSpPr>
            <a:spLocks noGrp="1"/>
          </p:cNvSpPr>
          <p:nvPr>
            <p:ph idx="1"/>
          </p:nvPr>
        </p:nvSpPr>
        <p:spPr>
          <a:xfrm>
            <a:off x="317974" y="3480657"/>
            <a:ext cx="8490428" cy="1209944"/>
          </a:xfrm>
        </p:spPr>
        <p:txBody>
          <a:bodyPr>
            <a:noAutofit/>
          </a:bodyPr>
          <a:lstStyle/>
          <a:p>
            <a:pPr marL="0" indent="0" algn="just">
              <a:buNone/>
            </a:pPr>
            <a:r>
              <a:rPr lang="en-IN" sz="1800" i="1" dirty="0" smtClean="0"/>
              <a:t>Here the key is to be deleted from [58, 62] which is leftmost child of its parent, and hence it has no left sibling. So here we’ll look at the right sibling for borrowing a key, but the right sibling has only MIN keys, so we’ll delete 62 and combine the underflow node with the right sibling. </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28</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rPr>
              <a:t>Task:  Delete 62 from the given tree</a:t>
            </a:r>
            <a:endParaRPr lang="en-IN" sz="2000" b="1" dirty="0">
              <a:solidFill>
                <a:schemeClr val="tx1"/>
              </a:solidFill>
            </a:endParaRPr>
          </a:p>
        </p:txBody>
      </p:sp>
      <p:sp>
        <p:nvSpPr>
          <p:cNvPr id="17" name="TextBox 16"/>
          <p:cNvSpPr txBox="1"/>
          <p:nvPr/>
        </p:nvSpPr>
        <p:spPr>
          <a:xfrm>
            <a:off x="194107" y="1751788"/>
            <a:ext cx="1697193" cy="400110"/>
          </a:xfrm>
          <a:prstGeom prst="rect">
            <a:avLst/>
          </a:prstGeom>
          <a:noFill/>
        </p:spPr>
        <p:txBody>
          <a:bodyPr wrap="square" rtlCol="0">
            <a:spAutoFit/>
          </a:bodyPr>
          <a:lstStyle/>
          <a:p>
            <a:r>
              <a:rPr lang="en-IN" sz="2000" i="1" dirty="0" smtClean="0"/>
              <a:t>Given Tree </a:t>
            </a:r>
            <a:r>
              <a:rPr lang="en-IN" sz="2000" dirty="0"/>
              <a:t>→ </a:t>
            </a:r>
            <a:endParaRPr lang="en-IN" sz="2000" i="1" dirty="0"/>
          </a:p>
        </p:txBody>
      </p:sp>
      <p:sp>
        <p:nvSpPr>
          <p:cNvPr id="64" name="TextBox 63"/>
          <p:cNvSpPr txBox="1"/>
          <p:nvPr/>
        </p:nvSpPr>
        <p:spPr>
          <a:xfrm>
            <a:off x="87301" y="4850465"/>
            <a:ext cx="2240256" cy="400110"/>
          </a:xfrm>
          <a:prstGeom prst="rect">
            <a:avLst/>
          </a:prstGeom>
          <a:noFill/>
        </p:spPr>
        <p:txBody>
          <a:bodyPr wrap="square" rtlCol="0">
            <a:spAutoFit/>
          </a:bodyPr>
          <a:lstStyle/>
          <a:p>
            <a:r>
              <a:rPr lang="en-IN" sz="2000" i="1" dirty="0" smtClean="0"/>
              <a:t>After deleting 62 </a:t>
            </a:r>
            <a:r>
              <a:rPr lang="en-IN" sz="2000" dirty="0" smtClean="0"/>
              <a:t>→ </a:t>
            </a:r>
            <a:endParaRPr lang="en-IN" sz="2000" i="1" dirty="0"/>
          </a:p>
        </p:txBody>
      </p:sp>
      <p:graphicFrame>
        <p:nvGraphicFramePr>
          <p:cNvPr id="79" name="Content Placeholder 3"/>
          <p:cNvGraphicFramePr>
            <a:graphicFrameLocks/>
          </p:cNvGraphicFramePr>
          <p:nvPr>
            <p:extLst>
              <p:ext uri="{D42A27DB-BD31-4B8C-83A1-F6EECF244321}">
                <p14:modId xmlns:p14="http://schemas.microsoft.com/office/powerpoint/2010/main" xmlns="" val="2394220034"/>
              </p:ext>
            </p:extLst>
          </p:nvPr>
        </p:nvGraphicFramePr>
        <p:xfrm>
          <a:off x="87301" y="2711538"/>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xmlns="" val="3699851125"/>
                    </a:ext>
                  </a:extLst>
                </a:gridCol>
                <a:gridCol w="436013">
                  <a:extLst>
                    <a:ext uri="{9D8B030D-6E8A-4147-A177-3AD203B41FA5}">
                      <a16:colId xmlns:a16="http://schemas.microsoft.com/office/drawing/2014/main" xmlns=""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80" name="Content Placeholder 3"/>
          <p:cNvGraphicFramePr>
            <a:graphicFrameLocks/>
          </p:cNvGraphicFramePr>
          <p:nvPr>
            <p:extLst>
              <p:ext uri="{D42A27DB-BD31-4B8C-83A1-F6EECF244321}">
                <p14:modId xmlns:p14="http://schemas.microsoft.com/office/powerpoint/2010/main" xmlns="" val="1004600724"/>
              </p:ext>
            </p:extLst>
          </p:nvPr>
        </p:nvGraphicFramePr>
        <p:xfrm>
          <a:off x="4923692" y="2726447"/>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xmlns="" val="3699851125"/>
                    </a:ext>
                  </a:extLst>
                </a:gridCol>
                <a:gridCol w="415238">
                  <a:extLst>
                    <a:ext uri="{9D8B030D-6E8A-4147-A177-3AD203B41FA5}">
                      <a16:colId xmlns:a16="http://schemas.microsoft.com/office/drawing/2014/main" xmlns="" val="3400103876"/>
                    </a:ext>
                  </a:extLst>
                </a:gridCol>
              </a:tblGrid>
              <a:tr h="370840">
                <a:tc>
                  <a:txBody>
                    <a:bodyPr/>
                    <a:lstStyle/>
                    <a:p>
                      <a:r>
                        <a:rPr lang="en-IN" dirty="0" smtClean="0"/>
                        <a:t>58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81" name="Content Placeholder 3"/>
          <p:cNvGraphicFramePr>
            <a:graphicFrameLocks/>
          </p:cNvGraphicFramePr>
          <p:nvPr>
            <p:extLst>
              <p:ext uri="{D42A27DB-BD31-4B8C-83A1-F6EECF244321}">
                <p14:modId xmlns:p14="http://schemas.microsoft.com/office/powerpoint/2010/main" xmlns="" val="606329710"/>
              </p:ext>
            </p:extLst>
          </p:nvPr>
        </p:nvGraphicFramePr>
        <p:xfrm>
          <a:off x="2130474" y="2165592"/>
          <a:ext cx="1293015" cy="370840"/>
        </p:xfrm>
        <a:graphic>
          <a:graphicData uri="http://schemas.openxmlformats.org/drawingml/2006/table">
            <a:tbl>
              <a:tblPr firstRow="1" bandRow="1">
                <a:tableStyleId>{5C22544A-7EE6-4342-B048-85BDC9FD1C3A}</a:tableStyleId>
              </a:tblPr>
              <a:tblGrid>
                <a:gridCol w="431005">
                  <a:extLst>
                    <a:ext uri="{9D8B030D-6E8A-4147-A177-3AD203B41FA5}">
                      <a16:colId xmlns:a16="http://schemas.microsoft.com/office/drawing/2014/main" xmlns="" val="3699851125"/>
                    </a:ext>
                  </a:extLst>
                </a:gridCol>
                <a:gridCol w="431005">
                  <a:extLst>
                    <a:ext uri="{9D8B030D-6E8A-4147-A177-3AD203B41FA5}">
                      <a16:colId xmlns:a16="http://schemas.microsoft.com/office/drawing/2014/main" xmlns="" val="3708878947"/>
                    </a:ext>
                  </a:extLst>
                </a:gridCol>
                <a:gridCol w="431005">
                  <a:extLst>
                    <a:ext uri="{9D8B030D-6E8A-4147-A177-3AD203B41FA5}">
                      <a16:colId xmlns:a16="http://schemas.microsoft.com/office/drawing/2014/main" xmlns="" val="1597032242"/>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82" name="Straight Arrow Connector 81"/>
          <p:cNvCxnSpPr>
            <a:stCxn id="81" idx="1"/>
            <a:endCxn id="79" idx="0"/>
          </p:cNvCxnSpPr>
          <p:nvPr/>
        </p:nvCxnSpPr>
        <p:spPr>
          <a:xfrm flipH="1">
            <a:off x="523314" y="2351012"/>
            <a:ext cx="1607160" cy="36052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83" name="Straight Arrow Connector 82"/>
          <p:cNvCxnSpPr>
            <a:stCxn id="90" idx="1"/>
            <a:endCxn id="80" idx="0"/>
          </p:cNvCxnSpPr>
          <p:nvPr/>
        </p:nvCxnSpPr>
        <p:spPr>
          <a:xfrm flipH="1">
            <a:off x="5338930" y="2324947"/>
            <a:ext cx="695621" cy="40150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4" name="Content Placeholder 3"/>
          <p:cNvGraphicFramePr>
            <a:graphicFrameLocks/>
          </p:cNvGraphicFramePr>
          <p:nvPr>
            <p:extLst>
              <p:ext uri="{D42A27DB-BD31-4B8C-83A1-F6EECF244321}">
                <p14:modId xmlns:p14="http://schemas.microsoft.com/office/powerpoint/2010/main" xmlns="" val="1658358333"/>
              </p:ext>
            </p:extLst>
          </p:nvPr>
        </p:nvGraphicFramePr>
        <p:xfrm>
          <a:off x="3007982" y="2723226"/>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xmlns="" val="557329234"/>
                    </a:ext>
                  </a:extLst>
                </a:gridCol>
                <a:gridCol w="422281">
                  <a:extLst>
                    <a:ext uri="{9D8B030D-6E8A-4147-A177-3AD203B41FA5}">
                      <a16:colId xmlns:a16="http://schemas.microsoft.com/office/drawing/2014/main" xmlns="" val="3699851125"/>
                    </a:ext>
                  </a:extLst>
                </a:gridCol>
              </a:tblGrid>
              <a:tr h="370840">
                <a:tc>
                  <a:txBody>
                    <a:bodyPr/>
                    <a:lstStyle/>
                    <a:p>
                      <a:r>
                        <a:rPr lang="en-IN" dirty="0" smtClean="0"/>
                        <a:t>39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85" name="Straight Arrow Connector 84"/>
          <p:cNvCxnSpPr>
            <a:endCxn id="84" idx="0"/>
          </p:cNvCxnSpPr>
          <p:nvPr/>
        </p:nvCxnSpPr>
        <p:spPr>
          <a:xfrm>
            <a:off x="3007982" y="2536432"/>
            <a:ext cx="422281" cy="18679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6" name="Content Placeholder 3"/>
          <p:cNvGraphicFramePr>
            <a:graphicFrameLocks/>
          </p:cNvGraphicFramePr>
          <p:nvPr>
            <p:extLst>
              <p:ext uri="{D42A27DB-BD31-4B8C-83A1-F6EECF244321}">
                <p14:modId xmlns:p14="http://schemas.microsoft.com/office/powerpoint/2010/main" xmlns="" val="3203137670"/>
              </p:ext>
            </p:extLst>
          </p:nvPr>
        </p:nvGraphicFramePr>
        <p:xfrm>
          <a:off x="1072618" y="2711538"/>
          <a:ext cx="1768000" cy="370840"/>
        </p:xfrm>
        <a:graphic>
          <a:graphicData uri="http://schemas.openxmlformats.org/drawingml/2006/table">
            <a:tbl>
              <a:tblPr firstRow="1" bandRow="1">
                <a:tableStyleId>{5C22544A-7EE6-4342-B048-85BDC9FD1C3A}</a:tableStyleId>
              </a:tblPr>
              <a:tblGrid>
                <a:gridCol w="442000">
                  <a:extLst>
                    <a:ext uri="{9D8B030D-6E8A-4147-A177-3AD203B41FA5}">
                      <a16:colId xmlns:a16="http://schemas.microsoft.com/office/drawing/2014/main" xmlns="" val="3699851125"/>
                    </a:ext>
                  </a:extLst>
                </a:gridCol>
                <a:gridCol w="442000">
                  <a:extLst>
                    <a:ext uri="{9D8B030D-6E8A-4147-A177-3AD203B41FA5}">
                      <a16:colId xmlns:a16="http://schemas.microsoft.com/office/drawing/2014/main" xmlns="" val="3400103876"/>
                    </a:ext>
                  </a:extLst>
                </a:gridCol>
                <a:gridCol w="442000">
                  <a:extLst>
                    <a:ext uri="{9D8B030D-6E8A-4147-A177-3AD203B41FA5}">
                      <a16:colId xmlns:a16="http://schemas.microsoft.com/office/drawing/2014/main" xmlns="" val="1246807961"/>
                    </a:ext>
                  </a:extLst>
                </a:gridCol>
                <a:gridCol w="442000">
                  <a:extLst>
                    <a:ext uri="{9D8B030D-6E8A-4147-A177-3AD203B41FA5}">
                      <a16:colId xmlns:a16="http://schemas.microsoft.com/office/drawing/2014/main" xmlns="" val="2362714427"/>
                    </a:ext>
                  </a:extLst>
                </a:gridCol>
              </a:tblGrid>
              <a:tr h="370840">
                <a:tc>
                  <a:txBody>
                    <a:bodyPr/>
                    <a:lstStyle/>
                    <a:p>
                      <a:r>
                        <a:rPr lang="en-IN" dirty="0" smtClean="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87" name="Straight Arrow Connector 86"/>
          <p:cNvCxnSpPr>
            <a:endCxn id="86" idx="0"/>
          </p:cNvCxnSpPr>
          <p:nvPr/>
        </p:nvCxnSpPr>
        <p:spPr>
          <a:xfrm flipH="1">
            <a:off x="1956618" y="2538023"/>
            <a:ext cx="599774" cy="17351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8" name="Content Placeholder 3"/>
          <p:cNvGraphicFramePr>
            <a:graphicFrameLocks/>
          </p:cNvGraphicFramePr>
          <p:nvPr>
            <p:extLst>
              <p:ext uri="{D42A27DB-BD31-4B8C-83A1-F6EECF244321}">
                <p14:modId xmlns:p14="http://schemas.microsoft.com/office/powerpoint/2010/main" xmlns="" val="3642772343"/>
              </p:ext>
            </p:extLst>
          </p:nvPr>
        </p:nvGraphicFramePr>
        <p:xfrm>
          <a:off x="5867461" y="2723226"/>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xmlns="" val="3699851125"/>
                    </a:ext>
                  </a:extLst>
                </a:gridCol>
                <a:gridCol w="491897">
                  <a:extLst>
                    <a:ext uri="{9D8B030D-6E8A-4147-A177-3AD203B41FA5}">
                      <a16:colId xmlns:a16="http://schemas.microsoft.com/office/drawing/2014/main" xmlns="" val="3400103876"/>
                    </a:ext>
                  </a:extLst>
                </a:gridCol>
              </a:tblGrid>
              <a:tr h="370840">
                <a:tc>
                  <a:txBody>
                    <a:bodyPr/>
                    <a:lstStyle/>
                    <a:p>
                      <a:r>
                        <a:rPr lang="en-IN" dirty="0" smtClean="0"/>
                        <a:t>67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89" name="Straight Arrow Connector 88"/>
          <p:cNvCxnSpPr>
            <a:endCxn id="88" idx="0"/>
          </p:cNvCxnSpPr>
          <p:nvPr/>
        </p:nvCxnSpPr>
        <p:spPr>
          <a:xfrm flipH="1">
            <a:off x="6359358" y="2493515"/>
            <a:ext cx="90431" cy="2297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90" name="Content Placeholder 3"/>
          <p:cNvGraphicFramePr>
            <a:graphicFrameLocks/>
          </p:cNvGraphicFramePr>
          <p:nvPr>
            <p:extLst>
              <p:ext uri="{D42A27DB-BD31-4B8C-83A1-F6EECF244321}">
                <p14:modId xmlns:p14="http://schemas.microsoft.com/office/powerpoint/2010/main" xmlns="" val="1230760993"/>
              </p:ext>
            </p:extLst>
          </p:nvPr>
        </p:nvGraphicFramePr>
        <p:xfrm>
          <a:off x="6034551" y="2139527"/>
          <a:ext cx="1276899" cy="370840"/>
        </p:xfrm>
        <a:graphic>
          <a:graphicData uri="http://schemas.openxmlformats.org/drawingml/2006/table">
            <a:tbl>
              <a:tblPr firstRow="1" bandRow="1">
                <a:tableStyleId>{5C22544A-7EE6-4342-B048-85BDC9FD1C3A}</a:tableStyleId>
              </a:tblPr>
              <a:tblGrid>
                <a:gridCol w="425633">
                  <a:extLst>
                    <a:ext uri="{9D8B030D-6E8A-4147-A177-3AD203B41FA5}">
                      <a16:colId xmlns:a16="http://schemas.microsoft.com/office/drawing/2014/main" xmlns="" val="3699851125"/>
                    </a:ext>
                  </a:extLst>
                </a:gridCol>
                <a:gridCol w="425633">
                  <a:extLst>
                    <a:ext uri="{9D8B030D-6E8A-4147-A177-3AD203B41FA5}">
                      <a16:colId xmlns:a16="http://schemas.microsoft.com/office/drawing/2014/main" xmlns="" val="4282861930"/>
                    </a:ext>
                  </a:extLst>
                </a:gridCol>
                <a:gridCol w="425633">
                  <a:extLst>
                    <a:ext uri="{9D8B030D-6E8A-4147-A177-3AD203B41FA5}">
                      <a16:colId xmlns:a16="http://schemas.microsoft.com/office/drawing/2014/main" xmlns="" val="2535484580"/>
                    </a:ext>
                  </a:extLst>
                </a:gridCol>
              </a:tblGrid>
              <a:tr h="370840">
                <a:tc>
                  <a:txBody>
                    <a:bodyPr/>
                    <a:lstStyle/>
                    <a:p>
                      <a:r>
                        <a:rPr lang="en-IN" dirty="0" smtClean="0"/>
                        <a:t>64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91" name="Content Placeholder 3"/>
          <p:cNvGraphicFramePr>
            <a:graphicFrameLocks/>
          </p:cNvGraphicFramePr>
          <p:nvPr>
            <p:extLst>
              <p:ext uri="{D42A27DB-BD31-4B8C-83A1-F6EECF244321}">
                <p14:modId xmlns:p14="http://schemas.microsoft.com/office/powerpoint/2010/main" xmlns="" val="1914496253"/>
              </p:ext>
            </p:extLst>
          </p:nvPr>
        </p:nvGraphicFramePr>
        <p:xfrm>
          <a:off x="4658605" y="1785296"/>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tblGrid>
              <a:tr h="370840">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92" name="Content Placeholder 3"/>
          <p:cNvGraphicFramePr>
            <a:graphicFrameLocks/>
          </p:cNvGraphicFramePr>
          <p:nvPr>
            <p:extLst>
              <p:ext uri="{D42A27DB-BD31-4B8C-83A1-F6EECF244321}">
                <p14:modId xmlns:p14="http://schemas.microsoft.com/office/powerpoint/2010/main" xmlns="" val="1554123193"/>
              </p:ext>
            </p:extLst>
          </p:nvPr>
        </p:nvGraphicFramePr>
        <p:xfrm>
          <a:off x="6964548" y="2711538"/>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xmlns="" val="3699851125"/>
                    </a:ext>
                  </a:extLst>
                </a:gridCol>
                <a:gridCol w="467220">
                  <a:extLst>
                    <a:ext uri="{9D8B030D-6E8A-4147-A177-3AD203B41FA5}">
                      <a16:colId xmlns:a16="http://schemas.microsoft.com/office/drawing/2014/main" xmlns="" val="3400103876"/>
                    </a:ext>
                  </a:extLst>
                </a:gridCol>
              </a:tblGrid>
              <a:tr h="370840">
                <a:tc>
                  <a:txBody>
                    <a:bodyPr/>
                    <a:lstStyle/>
                    <a:p>
                      <a:r>
                        <a:rPr lang="en-IN" dirty="0" smtClean="0"/>
                        <a:t>76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93" name="Straight Arrow Connector 92"/>
          <p:cNvCxnSpPr>
            <a:stCxn id="90" idx="3"/>
            <a:endCxn id="110" idx="0"/>
          </p:cNvCxnSpPr>
          <p:nvPr/>
        </p:nvCxnSpPr>
        <p:spPr>
          <a:xfrm>
            <a:off x="7311450" y="2324947"/>
            <a:ext cx="1168050" cy="38659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4" name="Straight Arrow Connector 93"/>
          <p:cNvCxnSpPr>
            <a:stCxn id="91" idx="3"/>
            <a:endCxn id="90" idx="0"/>
          </p:cNvCxnSpPr>
          <p:nvPr/>
        </p:nvCxnSpPr>
        <p:spPr>
          <a:xfrm>
            <a:off x="5112247" y="1970716"/>
            <a:ext cx="1745561"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5" name="Straight Arrow Connector 94"/>
          <p:cNvCxnSpPr>
            <a:stCxn id="91" idx="1"/>
            <a:endCxn id="81" idx="0"/>
          </p:cNvCxnSpPr>
          <p:nvPr/>
        </p:nvCxnSpPr>
        <p:spPr>
          <a:xfrm flipH="1">
            <a:off x="2776981" y="1970716"/>
            <a:ext cx="1881624" cy="19487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09" name="Content Placeholder 3"/>
          <p:cNvGraphicFramePr>
            <a:graphicFrameLocks/>
          </p:cNvGraphicFramePr>
          <p:nvPr>
            <p:extLst>
              <p:ext uri="{D42A27DB-BD31-4B8C-83A1-F6EECF244321}">
                <p14:modId xmlns:p14="http://schemas.microsoft.com/office/powerpoint/2010/main" xmlns="" val="2269258872"/>
              </p:ext>
            </p:extLst>
          </p:nvPr>
        </p:nvGraphicFramePr>
        <p:xfrm>
          <a:off x="3965837" y="2723226"/>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xmlns="" val="557329234"/>
                    </a:ext>
                  </a:extLst>
                </a:gridCol>
                <a:gridCol w="422281">
                  <a:extLst>
                    <a:ext uri="{9D8B030D-6E8A-4147-A177-3AD203B41FA5}">
                      <a16:colId xmlns:a16="http://schemas.microsoft.com/office/drawing/2014/main" xmlns="" val="3699851125"/>
                    </a:ext>
                  </a:extLst>
                </a:gridCol>
              </a:tblGrid>
              <a:tr h="370840">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10" name="Content Placeholder 3"/>
          <p:cNvGraphicFramePr>
            <a:graphicFrameLocks/>
          </p:cNvGraphicFramePr>
          <p:nvPr>
            <p:extLst>
              <p:ext uri="{D42A27DB-BD31-4B8C-83A1-F6EECF244321}">
                <p14:modId xmlns:p14="http://schemas.microsoft.com/office/powerpoint/2010/main" xmlns="" val="613487527"/>
              </p:ext>
            </p:extLst>
          </p:nvPr>
        </p:nvGraphicFramePr>
        <p:xfrm>
          <a:off x="8012280" y="2711538"/>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xmlns="" val="3699851125"/>
                    </a:ext>
                  </a:extLst>
                </a:gridCol>
                <a:gridCol w="467220">
                  <a:extLst>
                    <a:ext uri="{9D8B030D-6E8A-4147-A177-3AD203B41FA5}">
                      <a16:colId xmlns:a16="http://schemas.microsoft.com/office/drawing/2014/main" xmlns="" val="3400103876"/>
                    </a:ext>
                  </a:extLst>
                </a:gridCol>
              </a:tblGrid>
              <a:tr h="370840">
                <a:tc>
                  <a:txBody>
                    <a:bodyPr/>
                    <a:lstStyle/>
                    <a:p>
                      <a:r>
                        <a:rPr lang="en-IN" dirty="0" smtClean="0"/>
                        <a:t>92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12" name="Straight Arrow Connector 111"/>
          <p:cNvCxnSpPr>
            <a:stCxn id="81" idx="3"/>
            <a:endCxn id="109" idx="0"/>
          </p:cNvCxnSpPr>
          <p:nvPr/>
        </p:nvCxnSpPr>
        <p:spPr>
          <a:xfrm>
            <a:off x="3423489" y="2351012"/>
            <a:ext cx="964629" cy="37221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14" name="Straight Arrow Connector 113"/>
          <p:cNvCxnSpPr>
            <a:endCxn id="92" idx="0"/>
          </p:cNvCxnSpPr>
          <p:nvPr/>
        </p:nvCxnSpPr>
        <p:spPr>
          <a:xfrm>
            <a:off x="6888851" y="2498242"/>
            <a:ext cx="542917" cy="21329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2" name="Content Placeholder 3"/>
          <p:cNvGraphicFramePr>
            <a:graphicFrameLocks/>
          </p:cNvGraphicFramePr>
          <p:nvPr>
            <p:extLst>
              <p:ext uri="{D42A27DB-BD31-4B8C-83A1-F6EECF244321}">
                <p14:modId xmlns:p14="http://schemas.microsoft.com/office/powerpoint/2010/main" xmlns="" val="2554133110"/>
              </p:ext>
            </p:extLst>
          </p:nvPr>
        </p:nvGraphicFramePr>
        <p:xfrm>
          <a:off x="87301" y="5901413"/>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xmlns="" val="3699851125"/>
                    </a:ext>
                  </a:extLst>
                </a:gridCol>
                <a:gridCol w="436013">
                  <a:extLst>
                    <a:ext uri="{9D8B030D-6E8A-4147-A177-3AD203B41FA5}">
                      <a16:colId xmlns:a16="http://schemas.microsoft.com/office/drawing/2014/main" xmlns=""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53" name="Content Placeholder 3"/>
          <p:cNvGraphicFramePr>
            <a:graphicFrameLocks/>
          </p:cNvGraphicFramePr>
          <p:nvPr>
            <p:extLst>
              <p:ext uri="{D42A27DB-BD31-4B8C-83A1-F6EECF244321}">
                <p14:modId xmlns:p14="http://schemas.microsoft.com/office/powerpoint/2010/main" xmlns="" val="3784997569"/>
              </p:ext>
            </p:extLst>
          </p:nvPr>
        </p:nvGraphicFramePr>
        <p:xfrm>
          <a:off x="4982451" y="5901413"/>
          <a:ext cx="1812388" cy="370840"/>
        </p:xfrm>
        <a:graphic>
          <a:graphicData uri="http://schemas.openxmlformats.org/drawingml/2006/table">
            <a:tbl>
              <a:tblPr firstRow="1" bandRow="1">
                <a:tableStyleId>{5C22544A-7EE6-4342-B048-85BDC9FD1C3A}</a:tableStyleId>
              </a:tblPr>
              <a:tblGrid>
                <a:gridCol w="453097">
                  <a:extLst>
                    <a:ext uri="{9D8B030D-6E8A-4147-A177-3AD203B41FA5}">
                      <a16:colId xmlns:a16="http://schemas.microsoft.com/office/drawing/2014/main" xmlns="" val="3699851125"/>
                    </a:ext>
                  </a:extLst>
                </a:gridCol>
                <a:gridCol w="453097">
                  <a:extLst>
                    <a:ext uri="{9D8B030D-6E8A-4147-A177-3AD203B41FA5}">
                      <a16:colId xmlns:a16="http://schemas.microsoft.com/office/drawing/2014/main" xmlns="" val="3400103876"/>
                    </a:ext>
                  </a:extLst>
                </a:gridCol>
                <a:gridCol w="453097">
                  <a:extLst>
                    <a:ext uri="{9D8B030D-6E8A-4147-A177-3AD203B41FA5}">
                      <a16:colId xmlns:a16="http://schemas.microsoft.com/office/drawing/2014/main" xmlns="" val="3649965165"/>
                    </a:ext>
                  </a:extLst>
                </a:gridCol>
                <a:gridCol w="453097">
                  <a:extLst>
                    <a:ext uri="{9D8B030D-6E8A-4147-A177-3AD203B41FA5}">
                      <a16:colId xmlns:a16="http://schemas.microsoft.com/office/drawing/2014/main" xmlns="" val="3178635916"/>
                    </a:ext>
                  </a:extLst>
                </a:gridCol>
              </a:tblGrid>
              <a:tr h="370840">
                <a:tc>
                  <a:txBody>
                    <a:bodyPr/>
                    <a:lstStyle/>
                    <a:p>
                      <a:r>
                        <a:rPr lang="en-IN" dirty="0" smtClean="0"/>
                        <a:t>58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68" name="Content Placeholder 3"/>
          <p:cNvGraphicFramePr>
            <a:graphicFrameLocks/>
          </p:cNvGraphicFramePr>
          <p:nvPr>
            <p:extLst>
              <p:ext uri="{D42A27DB-BD31-4B8C-83A1-F6EECF244321}">
                <p14:modId xmlns:p14="http://schemas.microsoft.com/office/powerpoint/2010/main" xmlns="" val="3424442022"/>
              </p:ext>
            </p:extLst>
          </p:nvPr>
        </p:nvGraphicFramePr>
        <p:xfrm>
          <a:off x="2130474" y="5348013"/>
          <a:ext cx="1293015" cy="370840"/>
        </p:xfrm>
        <a:graphic>
          <a:graphicData uri="http://schemas.openxmlformats.org/drawingml/2006/table">
            <a:tbl>
              <a:tblPr firstRow="1" bandRow="1">
                <a:tableStyleId>{5C22544A-7EE6-4342-B048-85BDC9FD1C3A}</a:tableStyleId>
              </a:tblPr>
              <a:tblGrid>
                <a:gridCol w="431005">
                  <a:extLst>
                    <a:ext uri="{9D8B030D-6E8A-4147-A177-3AD203B41FA5}">
                      <a16:colId xmlns:a16="http://schemas.microsoft.com/office/drawing/2014/main" xmlns="" val="3699851125"/>
                    </a:ext>
                  </a:extLst>
                </a:gridCol>
                <a:gridCol w="431005">
                  <a:extLst>
                    <a:ext uri="{9D8B030D-6E8A-4147-A177-3AD203B41FA5}">
                      <a16:colId xmlns:a16="http://schemas.microsoft.com/office/drawing/2014/main" xmlns="" val="3708878947"/>
                    </a:ext>
                  </a:extLst>
                </a:gridCol>
                <a:gridCol w="431005">
                  <a:extLst>
                    <a:ext uri="{9D8B030D-6E8A-4147-A177-3AD203B41FA5}">
                      <a16:colId xmlns:a16="http://schemas.microsoft.com/office/drawing/2014/main" xmlns="" val="1597032242"/>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69" name="Straight Arrow Connector 68"/>
          <p:cNvCxnSpPr>
            <a:stCxn id="68" idx="1"/>
            <a:endCxn id="52" idx="0"/>
          </p:cNvCxnSpPr>
          <p:nvPr/>
        </p:nvCxnSpPr>
        <p:spPr>
          <a:xfrm flipH="1">
            <a:off x="523314" y="5533433"/>
            <a:ext cx="1607160" cy="367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0" name="Straight Arrow Connector 69"/>
          <p:cNvCxnSpPr>
            <a:stCxn id="100" idx="1"/>
            <a:endCxn id="53" idx="0"/>
          </p:cNvCxnSpPr>
          <p:nvPr/>
        </p:nvCxnSpPr>
        <p:spPr>
          <a:xfrm flipH="1">
            <a:off x="5888645" y="5507368"/>
            <a:ext cx="145906" cy="39404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2" name="Content Placeholder 3"/>
          <p:cNvGraphicFramePr>
            <a:graphicFrameLocks/>
          </p:cNvGraphicFramePr>
          <p:nvPr>
            <p:extLst>
              <p:ext uri="{D42A27DB-BD31-4B8C-83A1-F6EECF244321}">
                <p14:modId xmlns:p14="http://schemas.microsoft.com/office/powerpoint/2010/main" xmlns="" val="1390869946"/>
              </p:ext>
            </p:extLst>
          </p:nvPr>
        </p:nvGraphicFramePr>
        <p:xfrm>
          <a:off x="3010327" y="5901413"/>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xmlns="" val="557329234"/>
                    </a:ext>
                  </a:extLst>
                </a:gridCol>
                <a:gridCol w="422281">
                  <a:extLst>
                    <a:ext uri="{9D8B030D-6E8A-4147-A177-3AD203B41FA5}">
                      <a16:colId xmlns:a16="http://schemas.microsoft.com/office/drawing/2014/main" xmlns="" val="3699851125"/>
                    </a:ext>
                  </a:extLst>
                </a:gridCol>
              </a:tblGrid>
              <a:tr h="370840">
                <a:tc>
                  <a:txBody>
                    <a:bodyPr/>
                    <a:lstStyle/>
                    <a:p>
                      <a:r>
                        <a:rPr lang="en-IN" dirty="0" smtClean="0"/>
                        <a:t>39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78" name="Straight Arrow Connector 77"/>
          <p:cNvCxnSpPr>
            <a:endCxn id="72" idx="0"/>
          </p:cNvCxnSpPr>
          <p:nvPr/>
        </p:nvCxnSpPr>
        <p:spPr>
          <a:xfrm>
            <a:off x="3007982" y="5718853"/>
            <a:ext cx="424626" cy="18256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96" name="Content Placeholder 3"/>
          <p:cNvGraphicFramePr>
            <a:graphicFrameLocks/>
          </p:cNvGraphicFramePr>
          <p:nvPr>
            <p:extLst>
              <p:ext uri="{D42A27DB-BD31-4B8C-83A1-F6EECF244321}">
                <p14:modId xmlns:p14="http://schemas.microsoft.com/office/powerpoint/2010/main" xmlns="" val="4143575861"/>
              </p:ext>
            </p:extLst>
          </p:nvPr>
        </p:nvGraphicFramePr>
        <p:xfrm>
          <a:off x="1100827" y="5901413"/>
          <a:ext cx="1768000" cy="370840"/>
        </p:xfrm>
        <a:graphic>
          <a:graphicData uri="http://schemas.openxmlformats.org/drawingml/2006/table">
            <a:tbl>
              <a:tblPr firstRow="1" bandRow="1">
                <a:tableStyleId>{5C22544A-7EE6-4342-B048-85BDC9FD1C3A}</a:tableStyleId>
              </a:tblPr>
              <a:tblGrid>
                <a:gridCol w="442000">
                  <a:extLst>
                    <a:ext uri="{9D8B030D-6E8A-4147-A177-3AD203B41FA5}">
                      <a16:colId xmlns:a16="http://schemas.microsoft.com/office/drawing/2014/main" xmlns="" val="3699851125"/>
                    </a:ext>
                  </a:extLst>
                </a:gridCol>
                <a:gridCol w="442000">
                  <a:extLst>
                    <a:ext uri="{9D8B030D-6E8A-4147-A177-3AD203B41FA5}">
                      <a16:colId xmlns:a16="http://schemas.microsoft.com/office/drawing/2014/main" xmlns="" val="3400103876"/>
                    </a:ext>
                  </a:extLst>
                </a:gridCol>
                <a:gridCol w="442000">
                  <a:extLst>
                    <a:ext uri="{9D8B030D-6E8A-4147-A177-3AD203B41FA5}">
                      <a16:colId xmlns:a16="http://schemas.microsoft.com/office/drawing/2014/main" xmlns="" val="1246807961"/>
                    </a:ext>
                  </a:extLst>
                </a:gridCol>
                <a:gridCol w="442000">
                  <a:extLst>
                    <a:ext uri="{9D8B030D-6E8A-4147-A177-3AD203B41FA5}">
                      <a16:colId xmlns:a16="http://schemas.microsoft.com/office/drawing/2014/main" xmlns="" val="2362714427"/>
                    </a:ext>
                  </a:extLst>
                </a:gridCol>
              </a:tblGrid>
              <a:tr h="370840">
                <a:tc>
                  <a:txBody>
                    <a:bodyPr/>
                    <a:lstStyle/>
                    <a:p>
                      <a:r>
                        <a:rPr lang="en-IN" dirty="0" smtClean="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97" name="Straight Arrow Connector 96"/>
          <p:cNvCxnSpPr>
            <a:endCxn id="96" idx="0"/>
          </p:cNvCxnSpPr>
          <p:nvPr/>
        </p:nvCxnSpPr>
        <p:spPr>
          <a:xfrm flipH="1">
            <a:off x="1984827" y="5720444"/>
            <a:ext cx="571566" cy="18096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9" name="Straight Arrow Connector 98"/>
          <p:cNvCxnSpPr>
            <a:endCxn id="102" idx="0"/>
          </p:cNvCxnSpPr>
          <p:nvPr/>
        </p:nvCxnSpPr>
        <p:spPr>
          <a:xfrm>
            <a:off x="6449790" y="5675936"/>
            <a:ext cx="953769" cy="225477"/>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00" name="Content Placeholder 3"/>
          <p:cNvGraphicFramePr>
            <a:graphicFrameLocks/>
          </p:cNvGraphicFramePr>
          <p:nvPr>
            <p:extLst>
              <p:ext uri="{D42A27DB-BD31-4B8C-83A1-F6EECF244321}">
                <p14:modId xmlns:p14="http://schemas.microsoft.com/office/powerpoint/2010/main" xmlns="" val="967464250"/>
              </p:ext>
            </p:extLst>
          </p:nvPr>
        </p:nvGraphicFramePr>
        <p:xfrm>
          <a:off x="6034551" y="5321948"/>
          <a:ext cx="851266" cy="370840"/>
        </p:xfrm>
        <a:graphic>
          <a:graphicData uri="http://schemas.openxmlformats.org/drawingml/2006/table">
            <a:tbl>
              <a:tblPr firstRow="1" bandRow="1">
                <a:tableStyleId>{5C22544A-7EE6-4342-B048-85BDC9FD1C3A}</a:tableStyleId>
              </a:tblPr>
              <a:tblGrid>
                <a:gridCol w="425633">
                  <a:extLst>
                    <a:ext uri="{9D8B030D-6E8A-4147-A177-3AD203B41FA5}">
                      <a16:colId xmlns:a16="http://schemas.microsoft.com/office/drawing/2014/main" xmlns="" val="4282861930"/>
                    </a:ext>
                  </a:extLst>
                </a:gridCol>
                <a:gridCol w="425633">
                  <a:extLst>
                    <a:ext uri="{9D8B030D-6E8A-4147-A177-3AD203B41FA5}">
                      <a16:colId xmlns:a16="http://schemas.microsoft.com/office/drawing/2014/main" xmlns="" val="2535484580"/>
                    </a:ext>
                  </a:extLst>
                </a:gridCol>
              </a:tblGrid>
              <a:tr h="370840">
                <a:tc>
                  <a:txBody>
                    <a:bodyPr/>
                    <a:lstStyle/>
                    <a:p>
                      <a:r>
                        <a:rPr lang="en-IN" dirty="0" smtClean="0"/>
                        <a:t>73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01" name="Content Placeholder 3"/>
          <p:cNvGraphicFramePr>
            <a:graphicFrameLocks/>
          </p:cNvGraphicFramePr>
          <p:nvPr>
            <p:extLst>
              <p:ext uri="{D42A27DB-BD31-4B8C-83A1-F6EECF244321}">
                <p14:modId xmlns:p14="http://schemas.microsoft.com/office/powerpoint/2010/main" xmlns="" val="1593779538"/>
              </p:ext>
            </p:extLst>
          </p:nvPr>
        </p:nvGraphicFramePr>
        <p:xfrm>
          <a:off x="4658605" y="4967717"/>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tblGrid>
              <a:tr h="370840">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02" name="Content Placeholder 3"/>
          <p:cNvGraphicFramePr>
            <a:graphicFrameLocks/>
          </p:cNvGraphicFramePr>
          <p:nvPr>
            <p:extLst>
              <p:ext uri="{D42A27DB-BD31-4B8C-83A1-F6EECF244321}">
                <p14:modId xmlns:p14="http://schemas.microsoft.com/office/powerpoint/2010/main" xmlns="" val="45012285"/>
              </p:ext>
            </p:extLst>
          </p:nvPr>
        </p:nvGraphicFramePr>
        <p:xfrm>
          <a:off x="6936339" y="5901413"/>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xmlns="" val="3699851125"/>
                    </a:ext>
                  </a:extLst>
                </a:gridCol>
                <a:gridCol w="467220">
                  <a:extLst>
                    <a:ext uri="{9D8B030D-6E8A-4147-A177-3AD203B41FA5}">
                      <a16:colId xmlns:a16="http://schemas.microsoft.com/office/drawing/2014/main" xmlns="" val="3400103876"/>
                    </a:ext>
                  </a:extLst>
                </a:gridCol>
              </a:tblGrid>
              <a:tr h="370840">
                <a:tc>
                  <a:txBody>
                    <a:bodyPr/>
                    <a:lstStyle/>
                    <a:p>
                      <a:r>
                        <a:rPr lang="en-IN" dirty="0" smtClean="0"/>
                        <a:t>76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03" name="Straight Arrow Connector 102"/>
          <p:cNvCxnSpPr>
            <a:stCxn id="100" idx="3"/>
            <a:endCxn id="107" idx="0"/>
          </p:cNvCxnSpPr>
          <p:nvPr/>
        </p:nvCxnSpPr>
        <p:spPr>
          <a:xfrm>
            <a:off x="6885817" y="5507368"/>
            <a:ext cx="1593683" cy="39404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04" name="Straight Arrow Connector 103"/>
          <p:cNvCxnSpPr>
            <a:stCxn id="101" idx="3"/>
            <a:endCxn id="100" idx="0"/>
          </p:cNvCxnSpPr>
          <p:nvPr/>
        </p:nvCxnSpPr>
        <p:spPr>
          <a:xfrm>
            <a:off x="5112247" y="5153137"/>
            <a:ext cx="1347937"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05" name="Straight Arrow Connector 104"/>
          <p:cNvCxnSpPr>
            <a:stCxn id="101" idx="1"/>
            <a:endCxn id="68" idx="0"/>
          </p:cNvCxnSpPr>
          <p:nvPr/>
        </p:nvCxnSpPr>
        <p:spPr>
          <a:xfrm flipH="1">
            <a:off x="2776981" y="5153137"/>
            <a:ext cx="1881624" cy="19487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06" name="Content Placeholder 3"/>
          <p:cNvGraphicFramePr>
            <a:graphicFrameLocks/>
          </p:cNvGraphicFramePr>
          <p:nvPr>
            <p:extLst>
              <p:ext uri="{D42A27DB-BD31-4B8C-83A1-F6EECF244321}">
                <p14:modId xmlns:p14="http://schemas.microsoft.com/office/powerpoint/2010/main" xmlns="" val="4005875225"/>
              </p:ext>
            </p:extLst>
          </p:nvPr>
        </p:nvGraphicFramePr>
        <p:xfrm>
          <a:off x="3996389" y="5901413"/>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xmlns="" val="557329234"/>
                    </a:ext>
                  </a:extLst>
                </a:gridCol>
                <a:gridCol w="422281">
                  <a:extLst>
                    <a:ext uri="{9D8B030D-6E8A-4147-A177-3AD203B41FA5}">
                      <a16:colId xmlns:a16="http://schemas.microsoft.com/office/drawing/2014/main" xmlns="" val="3699851125"/>
                    </a:ext>
                  </a:extLst>
                </a:gridCol>
              </a:tblGrid>
              <a:tr h="370840">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07" name="Content Placeholder 3"/>
          <p:cNvGraphicFramePr>
            <a:graphicFrameLocks/>
          </p:cNvGraphicFramePr>
          <p:nvPr>
            <p:extLst>
              <p:ext uri="{D42A27DB-BD31-4B8C-83A1-F6EECF244321}">
                <p14:modId xmlns:p14="http://schemas.microsoft.com/office/powerpoint/2010/main" xmlns="" val="429795361"/>
              </p:ext>
            </p:extLst>
          </p:nvPr>
        </p:nvGraphicFramePr>
        <p:xfrm>
          <a:off x="8012280" y="5901413"/>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xmlns="" val="3699851125"/>
                    </a:ext>
                  </a:extLst>
                </a:gridCol>
                <a:gridCol w="467220">
                  <a:extLst>
                    <a:ext uri="{9D8B030D-6E8A-4147-A177-3AD203B41FA5}">
                      <a16:colId xmlns:a16="http://schemas.microsoft.com/office/drawing/2014/main" xmlns="" val="3400103876"/>
                    </a:ext>
                  </a:extLst>
                </a:gridCol>
              </a:tblGrid>
              <a:tr h="370840">
                <a:tc>
                  <a:txBody>
                    <a:bodyPr/>
                    <a:lstStyle/>
                    <a:p>
                      <a:r>
                        <a:rPr lang="en-IN" dirty="0" smtClean="0"/>
                        <a:t>92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08" name="Straight Arrow Connector 107"/>
          <p:cNvCxnSpPr>
            <a:stCxn id="68" idx="3"/>
            <a:endCxn id="106" idx="0"/>
          </p:cNvCxnSpPr>
          <p:nvPr/>
        </p:nvCxnSpPr>
        <p:spPr>
          <a:xfrm>
            <a:off x="3423489" y="5533433"/>
            <a:ext cx="995181" cy="367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31332791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a:t>
            </a:r>
            <a:r>
              <a:rPr lang="en-IN" dirty="0" smtClean="0"/>
              <a:t>DELETION </a:t>
            </a:r>
            <a:r>
              <a:rPr lang="en-IN" dirty="0"/>
              <a:t>→ </a:t>
            </a:r>
            <a:r>
              <a:rPr lang="en-IN" dirty="0" smtClean="0"/>
              <a:t>Example </a:t>
            </a:r>
            <a:r>
              <a:rPr lang="en-IN" sz="2000" dirty="0" smtClean="0"/>
              <a:t>(7/10)</a:t>
            </a:r>
            <a:endParaRPr lang="en-IN" dirty="0"/>
          </a:p>
        </p:txBody>
      </p:sp>
      <p:sp>
        <p:nvSpPr>
          <p:cNvPr id="3" name="Content Placeholder 2"/>
          <p:cNvSpPr>
            <a:spLocks noGrp="1"/>
          </p:cNvSpPr>
          <p:nvPr>
            <p:ph idx="1"/>
          </p:nvPr>
        </p:nvSpPr>
        <p:spPr>
          <a:xfrm>
            <a:off x="171363" y="3630539"/>
            <a:ext cx="5587111" cy="596169"/>
          </a:xfrm>
        </p:spPr>
        <p:txBody>
          <a:bodyPr>
            <a:noAutofit/>
          </a:bodyPr>
          <a:lstStyle/>
          <a:p>
            <a:pPr marL="0" indent="0" algn="just">
              <a:buNone/>
            </a:pPr>
            <a:r>
              <a:rPr lang="en-IN" sz="1800" i="1" dirty="0" smtClean="0"/>
              <a:t>The underflow node [18] is combining with its left sibling</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29</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rPr>
              <a:t>Task:  Delete 31 from the given tree</a:t>
            </a:r>
            <a:endParaRPr lang="en-IN" sz="2000" b="1" dirty="0">
              <a:solidFill>
                <a:schemeClr val="tx1"/>
              </a:solidFill>
            </a:endParaRPr>
          </a:p>
        </p:txBody>
      </p:sp>
      <p:sp>
        <p:nvSpPr>
          <p:cNvPr id="17" name="TextBox 16"/>
          <p:cNvSpPr txBox="1"/>
          <p:nvPr/>
        </p:nvSpPr>
        <p:spPr>
          <a:xfrm>
            <a:off x="194107" y="1751788"/>
            <a:ext cx="1697193" cy="400110"/>
          </a:xfrm>
          <a:prstGeom prst="rect">
            <a:avLst/>
          </a:prstGeom>
          <a:noFill/>
        </p:spPr>
        <p:txBody>
          <a:bodyPr wrap="square" rtlCol="0">
            <a:spAutoFit/>
          </a:bodyPr>
          <a:lstStyle/>
          <a:p>
            <a:r>
              <a:rPr lang="en-IN" sz="2000" i="1" dirty="0" smtClean="0"/>
              <a:t>Given Tree </a:t>
            </a:r>
            <a:r>
              <a:rPr lang="en-IN" sz="2000" dirty="0"/>
              <a:t>→ </a:t>
            </a:r>
            <a:endParaRPr lang="en-IN" sz="2000" i="1" dirty="0"/>
          </a:p>
        </p:txBody>
      </p:sp>
      <p:graphicFrame>
        <p:nvGraphicFramePr>
          <p:cNvPr id="79" name="Content Placeholder 3"/>
          <p:cNvGraphicFramePr>
            <a:graphicFrameLocks/>
          </p:cNvGraphicFramePr>
          <p:nvPr>
            <p:extLst>
              <p:ext uri="{D42A27DB-BD31-4B8C-83A1-F6EECF244321}">
                <p14:modId xmlns:p14="http://schemas.microsoft.com/office/powerpoint/2010/main" xmlns="" val="3935342810"/>
              </p:ext>
            </p:extLst>
          </p:nvPr>
        </p:nvGraphicFramePr>
        <p:xfrm>
          <a:off x="431468" y="2718992"/>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xmlns="" val="3699851125"/>
                    </a:ext>
                  </a:extLst>
                </a:gridCol>
                <a:gridCol w="436013">
                  <a:extLst>
                    <a:ext uri="{9D8B030D-6E8A-4147-A177-3AD203B41FA5}">
                      <a16:colId xmlns:a16="http://schemas.microsoft.com/office/drawing/2014/main" xmlns=""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80" name="Content Placeholder 3"/>
          <p:cNvGraphicFramePr>
            <a:graphicFrameLocks/>
          </p:cNvGraphicFramePr>
          <p:nvPr>
            <p:extLst>
              <p:ext uri="{D42A27DB-BD31-4B8C-83A1-F6EECF244321}">
                <p14:modId xmlns:p14="http://schemas.microsoft.com/office/powerpoint/2010/main" xmlns="" val="4118270500"/>
              </p:ext>
            </p:extLst>
          </p:nvPr>
        </p:nvGraphicFramePr>
        <p:xfrm>
          <a:off x="5069978" y="2718992"/>
          <a:ext cx="1687248" cy="370840"/>
        </p:xfrm>
        <a:graphic>
          <a:graphicData uri="http://schemas.openxmlformats.org/drawingml/2006/table">
            <a:tbl>
              <a:tblPr firstRow="1" bandRow="1">
                <a:tableStyleId>{5C22544A-7EE6-4342-B048-85BDC9FD1C3A}</a:tableStyleId>
              </a:tblPr>
              <a:tblGrid>
                <a:gridCol w="421812">
                  <a:extLst>
                    <a:ext uri="{9D8B030D-6E8A-4147-A177-3AD203B41FA5}">
                      <a16:colId xmlns:a16="http://schemas.microsoft.com/office/drawing/2014/main" xmlns="" val="3699851125"/>
                    </a:ext>
                  </a:extLst>
                </a:gridCol>
                <a:gridCol w="421812">
                  <a:extLst>
                    <a:ext uri="{9D8B030D-6E8A-4147-A177-3AD203B41FA5}">
                      <a16:colId xmlns:a16="http://schemas.microsoft.com/office/drawing/2014/main" xmlns="" val="3400103876"/>
                    </a:ext>
                  </a:extLst>
                </a:gridCol>
                <a:gridCol w="421812">
                  <a:extLst>
                    <a:ext uri="{9D8B030D-6E8A-4147-A177-3AD203B41FA5}">
                      <a16:colId xmlns:a16="http://schemas.microsoft.com/office/drawing/2014/main" xmlns="" val="446713313"/>
                    </a:ext>
                  </a:extLst>
                </a:gridCol>
                <a:gridCol w="421812">
                  <a:extLst>
                    <a:ext uri="{9D8B030D-6E8A-4147-A177-3AD203B41FA5}">
                      <a16:colId xmlns:a16="http://schemas.microsoft.com/office/drawing/2014/main" xmlns="" val="3939167067"/>
                    </a:ext>
                  </a:extLst>
                </a:gridCol>
              </a:tblGrid>
              <a:tr h="370840">
                <a:tc>
                  <a:txBody>
                    <a:bodyPr/>
                    <a:lstStyle/>
                    <a:p>
                      <a:r>
                        <a:rPr lang="en-IN" dirty="0" smtClean="0"/>
                        <a:t>58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81" name="Content Placeholder 3"/>
          <p:cNvGraphicFramePr>
            <a:graphicFrameLocks/>
          </p:cNvGraphicFramePr>
          <p:nvPr>
            <p:extLst>
              <p:ext uri="{D42A27DB-BD31-4B8C-83A1-F6EECF244321}">
                <p14:modId xmlns:p14="http://schemas.microsoft.com/office/powerpoint/2010/main" xmlns="" val="1995549441"/>
              </p:ext>
            </p:extLst>
          </p:nvPr>
        </p:nvGraphicFramePr>
        <p:xfrm>
          <a:off x="2130474" y="2165592"/>
          <a:ext cx="862010" cy="370840"/>
        </p:xfrm>
        <a:graphic>
          <a:graphicData uri="http://schemas.openxmlformats.org/drawingml/2006/table">
            <a:tbl>
              <a:tblPr firstRow="1" bandRow="1">
                <a:tableStyleId>{5C22544A-7EE6-4342-B048-85BDC9FD1C3A}</a:tableStyleId>
              </a:tblPr>
              <a:tblGrid>
                <a:gridCol w="431005">
                  <a:extLst>
                    <a:ext uri="{9D8B030D-6E8A-4147-A177-3AD203B41FA5}">
                      <a16:colId xmlns:a16="http://schemas.microsoft.com/office/drawing/2014/main" xmlns="" val="3699851125"/>
                    </a:ext>
                  </a:extLst>
                </a:gridCol>
                <a:gridCol w="431005">
                  <a:extLst>
                    <a:ext uri="{9D8B030D-6E8A-4147-A177-3AD203B41FA5}">
                      <a16:colId xmlns:a16="http://schemas.microsoft.com/office/drawing/2014/main" xmlns="" val="3708878947"/>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82" name="Straight Arrow Connector 81"/>
          <p:cNvCxnSpPr>
            <a:stCxn id="81" idx="1"/>
            <a:endCxn id="79" idx="0"/>
          </p:cNvCxnSpPr>
          <p:nvPr/>
        </p:nvCxnSpPr>
        <p:spPr>
          <a:xfrm flipH="1">
            <a:off x="867481" y="2351012"/>
            <a:ext cx="1262993" cy="367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4" name="Content Placeholder 3"/>
          <p:cNvGraphicFramePr>
            <a:graphicFrameLocks/>
          </p:cNvGraphicFramePr>
          <p:nvPr>
            <p:extLst>
              <p:ext uri="{D42A27DB-BD31-4B8C-83A1-F6EECF244321}">
                <p14:modId xmlns:p14="http://schemas.microsoft.com/office/powerpoint/2010/main" xmlns="" val="4036979162"/>
              </p:ext>
            </p:extLst>
          </p:nvPr>
        </p:nvGraphicFramePr>
        <p:xfrm>
          <a:off x="2784174" y="2718992"/>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xmlns="" val="557329234"/>
                    </a:ext>
                  </a:extLst>
                </a:gridCol>
                <a:gridCol w="422281">
                  <a:extLst>
                    <a:ext uri="{9D8B030D-6E8A-4147-A177-3AD203B41FA5}">
                      <a16:colId xmlns:a16="http://schemas.microsoft.com/office/drawing/2014/main" xmlns="" val="3699851125"/>
                    </a:ext>
                  </a:extLst>
                </a:gridCol>
              </a:tblGrid>
              <a:tr h="370840">
                <a:tc>
                  <a:txBody>
                    <a:bodyPr/>
                    <a:lstStyle/>
                    <a:p>
                      <a:r>
                        <a:rPr lang="en-IN" dirty="0" smtClean="0"/>
                        <a:t>39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85" name="Straight Arrow Connector 84"/>
          <p:cNvCxnSpPr>
            <a:stCxn id="81" idx="3"/>
            <a:endCxn id="84" idx="0"/>
          </p:cNvCxnSpPr>
          <p:nvPr/>
        </p:nvCxnSpPr>
        <p:spPr>
          <a:xfrm>
            <a:off x="2992484" y="2351012"/>
            <a:ext cx="213971" cy="367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6" name="Content Placeholder 3"/>
          <p:cNvGraphicFramePr>
            <a:graphicFrameLocks/>
          </p:cNvGraphicFramePr>
          <p:nvPr>
            <p:extLst>
              <p:ext uri="{D42A27DB-BD31-4B8C-83A1-F6EECF244321}">
                <p14:modId xmlns:p14="http://schemas.microsoft.com/office/powerpoint/2010/main" xmlns="" val="3387791602"/>
              </p:ext>
            </p:extLst>
          </p:nvPr>
        </p:nvGraphicFramePr>
        <p:xfrm>
          <a:off x="1601834" y="2718992"/>
          <a:ext cx="884000" cy="370840"/>
        </p:xfrm>
        <a:graphic>
          <a:graphicData uri="http://schemas.openxmlformats.org/drawingml/2006/table">
            <a:tbl>
              <a:tblPr firstRow="1" bandRow="1">
                <a:tableStyleId>{5C22544A-7EE6-4342-B048-85BDC9FD1C3A}</a:tableStyleId>
              </a:tblPr>
              <a:tblGrid>
                <a:gridCol w="442000">
                  <a:extLst>
                    <a:ext uri="{9D8B030D-6E8A-4147-A177-3AD203B41FA5}">
                      <a16:colId xmlns:a16="http://schemas.microsoft.com/office/drawing/2014/main" xmlns="" val="3699851125"/>
                    </a:ext>
                  </a:extLst>
                </a:gridCol>
                <a:gridCol w="442000">
                  <a:extLst>
                    <a:ext uri="{9D8B030D-6E8A-4147-A177-3AD203B41FA5}">
                      <a16:colId xmlns:a16="http://schemas.microsoft.com/office/drawing/2014/main" xmlns="" val="2362714427"/>
                    </a:ext>
                  </a:extLst>
                </a:gridCol>
              </a:tblGrid>
              <a:tr h="370840">
                <a:tc>
                  <a:txBody>
                    <a:bodyPr/>
                    <a:lstStyle/>
                    <a:p>
                      <a:r>
                        <a:rPr lang="en-IN" dirty="0" smtClean="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87" name="Straight Arrow Connector 86"/>
          <p:cNvCxnSpPr>
            <a:endCxn id="86" idx="0"/>
          </p:cNvCxnSpPr>
          <p:nvPr/>
        </p:nvCxnSpPr>
        <p:spPr>
          <a:xfrm flipH="1">
            <a:off x="2043834" y="2538023"/>
            <a:ext cx="512559" cy="18096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90" name="Content Placeholder 3"/>
          <p:cNvGraphicFramePr>
            <a:graphicFrameLocks/>
          </p:cNvGraphicFramePr>
          <p:nvPr>
            <p:extLst>
              <p:ext uri="{D42A27DB-BD31-4B8C-83A1-F6EECF244321}">
                <p14:modId xmlns:p14="http://schemas.microsoft.com/office/powerpoint/2010/main" xmlns="" val="1834858886"/>
              </p:ext>
            </p:extLst>
          </p:nvPr>
        </p:nvGraphicFramePr>
        <p:xfrm>
          <a:off x="6540219" y="2128288"/>
          <a:ext cx="851266" cy="370840"/>
        </p:xfrm>
        <a:graphic>
          <a:graphicData uri="http://schemas.openxmlformats.org/drawingml/2006/table">
            <a:tbl>
              <a:tblPr firstRow="1" bandRow="1">
                <a:tableStyleId>{5C22544A-7EE6-4342-B048-85BDC9FD1C3A}</a:tableStyleId>
              </a:tblPr>
              <a:tblGrid>
                <a:gridCol w="425633">
                  <a:extLst>
                    <a:ext uri="{9D8B030D-6E8A-4147-A177-3AD203B41FA5}">
                      <a16:colId xmlns:a16="http://schemas.microsoft.com/office/drawing/2014/main" xmlns="" val="3699851125"/>
                    </a:ext>
                  </a:extLst>
                </a:gridCol>
                <a:gridCol w="425633">
                  <a:extLst>
                    <a:ext uri="{9D8B030D-6E8A-4147-A177-3AD203B41FA5}">
                      <a16:colId xmlns:a16="http://schemas.microsoft.com/office/drawing/2014/main" xmlns="" val="4282861930"/>
                    </a:ext>
                  </a:extLst>
                </a:gridCol>
              </a:tblGrid>
              <a:tr h="370840">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91" name="Content Placeholder 3"/>
          <p:cNvGraphicFramePr>
            <a:graphicFrameLocks/>
          </p:cNvGraphicFramePr>
          <p:nvPr>
            <p:extLst>
              <p:ext uri="{D42A27DB-BD31-4B8C-83A1-F6EECF244321}">
                <p14:modId xmlns:p14="http://schemas.microsoft.com/office/powerpoint/2010/main" xmlns="" val="4062325874"/>
              </p:ext>
            </p:extLst>
          </p:nvPr>
        </p:nvGraphicFramePr>
        <p:xfrm>
          <a:off x="4658605" y="1785296"/>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92" name="Content Placeholder 3"/>
          <p:cNvGraphicFramePr>
            <a:graphicFrameLocks/>
          </p:cNvGraphicFramePr>
          <p:nvPr>
            <p:extLst>
              <p:ext uri="{D42A27DB-BD31-4B8C-83A1-F6EECF244321}">
                <p14:modId xmlns:p14="http://schemas.microsoft.com/office/powerpoint/2010/main" xmlns="" val="1215165083"/>
              </p:ext>
            </p:extLst>
          </p:nvPr>
        </p:nvGraphicFramePr>
        <p:xfrm>
          <a:off x="7055565" y="2718992"/>
          <a:ext cx="1847328" cy="370840"/>
        </p:xfrm>
        <a:graphic>
          <a:graphicData uri="http://schemas.openxmlformats.org/drawingml/2006/table">
            <a:tbl>
              <a:tblPr firstRow="1" bandRow="1">
                <a:tableStyleId>{5C22544A-7EE6-4342-B048-85BDC9FD1C3A}</a:tableStyleId>
              </a:tblPr>
              <a:tblGrid>
                <a:gridCol w="461832">
                  <a:extLst>
                    <a:ext uri="{9D8B030D-6E8A-4147-A177-3AD203B41FA5}">
                      <a16:colId xmlns:a16="http://schemas.microsoft.com/office/drawing/2014/main" xmlns="" val="3699851125"/>
                    </a:ext>
                  </a:extLst>
                </a:gridCol>
                <a:gridCol w="461832">
                  <a:extLst>
                    <a:ext uri="{9D8B030D-6E8A-4147-A177-3AD203B41FA5}">
                      <a16:colId xmlns:a16="http://schemas.microsoft.com/office/drawing/2014/main" xmlns="" val="3400103876"/>
                    </a:ext>
                  </a:extLst>
                </a:gridCol>
                <a:gridCol w="461832">
                  <a:extLst>
                    <a:ext uri="{9D8B030D-6E8A-4147-A177-3AD203B41FA5}">
                      <a16:colId xmlns:a16="http://schemas.microsoft.com/office/drawing/2014/main" xmlns="" val="3604509383"/>
                    </a:ext>
                  </a:extLst>
                </a:gridCol>
                <a:gridCol w="461832">
                  <a:extLst>
                    <a:ext uri="{9D8B030D-6E8A-4147-A177-3AD203B41FA5}">
                      <a16:colId xmlns:a16="http://schemas.microsoft.com/office/drawing/2014/main" xmlns="" val="3290683683"/>
                    </a:ext>
                  </a:extLst>
                </a:gridCol>
              </a:tblGrid>
              <a:tr h="370840">
                <a:tc>
                  <a:txBody>
                    <a:bodyPr/>
                    <a:lstStyle/>
                    <a:p>
                      <a:r>
                        <a:rPr lang="en-IN" dirty="0" smtClean="0"/>
                        <a:t>76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94" name="Straight Arrow Connector 93"/>
          <p:cNvCxnSpPr>
            <a:stCxn id="91" idx="3"/>
            <a:endCxn id="90" idx="0"/>
          </p:cNvCxnSpPr>
          <p:nvPr/>
        </p:nvCxnSpPr>
        <p:spPr>
          <a:xfrm>
            <a:off x="5112247" y="1970716"/>
            <a:ext cx="1853605" cy="15757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5" name="Straight Arrow Connector 94"/>
          <p:cNvCxnSpPr>
            <a:stCxn id="91" idx="1"/>
            <a:endCxn id="81" idx="0"/>
          </p:cNvCxnSpPr>
          <p:nvPr/>
        </p:nvCxnSpPr>
        <p:spPr>
          <a:xfrm flipH="1">
            <a:off x="2561479" y="1970716"/>
            <a:ext cx="2097126" cy="19487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09" name="Content Placeholder 3"/>
          <p:cNvGraphicFramePr>
            <a:graphicFrameLocks/>
          </p:cNvGraphicFramePr>
          <p:nvPr>
            <p:extLst>
              <p:ext uri="{D42A27DB-BD31-4B8C-83A1-F6EECF244321}">
                <p14:modId xmlns:p14="http://schemas.microsoft.com/office/powerpoint/2010/main" xmlns="" val="3580937626"/>
              </p:ext>
            </p:extLst>
          </p:nvPr>
        </p:nvGraphicFramePr>
        <p:xfrm>
          <a:off x="3927076" y="2718992"/>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xmlns="" val="557329234"/>
                    </a:ext>
                  </a:extLst>
                </a:gridCol>
                <a:gridCol w="422281">
                  <a:extLst>
                    <a:ext uri="{9D8B030D-6E8A-4147-A177-3AD203B41FA5}">
                      <a16:colId xmlns:a16="http://schemas.microsoft.com/office/drawing/2014/main" xmlns="" val="3699851125"/>
                    </a:ext>
                  </a:extLst>
                </a:gridCol>
              </a:tblGrid>
              <a:tr h="370840">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12" name="Straight Arrow Connector 111"/>
          <p:cNvCxnSpPr>
            <a:stCxn id="90" idx="1"/>
            <a:endCxn id="109" idx="0"/>
          </p:cNvCxnSpPr>
          <p:nvPr/>
        </p:nvCxnSpPr>
        <p:spPr>
          <a:xfrm flipH="1">
            <a:off x="4349357" y="2313708"/>
            <a:ext cx="2190862" cy="40528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14" name="Straight Arrow Connector 113"/>
          <p:cNvCxnSpPr>
            <a:stCxn id="90" idx="2"/>
            <a:endCxn id="80" idx="0"/>
          </p:cNvCxnSpPr>
          <p:nvPr/>
        </p:nvCxnSpPr>
        <p:spPr>
          <a:xfrm flipH="1">
            <a:off x="5913602" y="2499128"/>
            <a:ext cx="1052250" cy="21986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90" idx="3"/>
            <a:endCxn id="92" idx="0"/>
          </p:cNvCxnSpPr>
          <p:nvPr/>
        </p:nvCxnSpPr>
        <p:spPr>
          <a:xfrm>
            <a:off x="7391485" y="2313708"/>
            <a:ext cx="587744" cy="40528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22" name="Content Placeholder 3"/>
          <p:cNvGraphicFramePr>
            <a:graphicFrameLocks/>
          </p:cNvGraphicFramePr>
          <p:nvPr>
            <p:extLst>
              <p:ext uri="{D42A27DB-BD31-4B8C-83A1-F6EECF244321}">
                <p14:modId xmlns:p14="http://schemas.microsoft.com/office/powerpoint/2010/main" xmlns="" val="3132980634"/>
              </p:ext>
            </p:extLst>
          </p:nvPr>
        </p:nvGraphicFramePr>
        <p:xfrm>
          <a:off x="302176" y="5481829"/>
          <a:ext cx="1707732" cy="370840"/>
        </p:xfrm>
        <a:graphic>
          <a:graphicData uri="http://schemas.openxmlformats.org/drawingml/2006/table">
            <a:tbl>
              <a:tblPr firstRow="1" bandRow="1">
                <a:tableStyleId>{5C22544A-7EE6-4342-B048-85BDC9FD1C3A}</a:tableStyleId>
              </a:tblPr>
              <a:tblGrid>
                <a:gridCol w="426933">
                  <a:extLst>
                    <a:ext uri="{9D8B030D-6E8A-4147-A177-3AD203B41FA5}">
                      <a16:colId xmlns:a16="http://schemas.microsoft.com/office/drawing/2014/main" xmlns="" val="3699851125"/>
                    </a:ext>
                  </a:extLst>
                </a:gridCol>
                <a:gridCol w="426933">
                  <a:extLst>
                    <a:ext uri="{9D8B030D-6E8A-4147-A177-3AD203B41FA5}">
                      <a16:colId xmlns:a16="http://schemas.microsoft.com/office/drawing/2014/main" xmlns="" val="3400103876"/>
                    </a:ext>
                  </a:extLst>
                </a:gridCol>
                <a:gridCol w="426933">
                  <a:extLst>
                    <a:ext uri="{9D8B030D-6E8A-4147-A177-3AD203B41FA5}">
                      <a16:colId xmlns:a16="http://schemas.microsoft.com/office/drawing/2014/main" xmlns="" val="2906754262"/>
                    </a:ext>
                  </a:extLst>
                </a:gridCol>
                <a:gridCol w="426933">
                  <a:extLst>
                    <a:ext uri="{9D8B030D-6E8A-4147-A177-3AD203B41FA5}">
                      <a16:colId xmlns:a16="http://schemas.microsoft.com/office/drawing/2014/main" xmlns="" val="432600151"/>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23" name="Content Placeholder 3"/>
          <p:cNvGraphicFramePr>
            <a:graphicFrameLocks/>
          </p:cNvGraphicFramePr>
          <p:nvPr>
            <p:extLst>
              <p:ext uri="{D42A27DB-BD31-4B8C-83A1-F6EECF244321}">
                <p14:modId xmlns:p14="http://schemas.microsoft.com/office/powerpoint/2010/main" xmlns="" val="3898829677"/>
              </p:ext>
            </p:extLst>
          </p:nvPr>
        </p:nvGraphicFramePr>
        <p:xfrm>
          <a:off x="4950995" y="5499740"/>
          <a:ext cx="1687248" cy="370840"/>
        </p:xfrm>
        <a:graphic>
          <a:graphicData uri="http://schemas.openxmlformats.org/drawingml/2006/table">
            <a:tbl>
              <a:tblPr firstRow="1" bandRow="1">
                <a:tableStyleId>{5C22544A-7EE6-4342-B048-85BDC9FD1C3A}</a:tableStyleId>
              </a:tblPr>
              <a:tblGrid>
                <a:gridCol w="421812">
                  <a:extLst>
                    <a:ext uri="{9D8B030D-6E8A-4147-A177-3AD203B41FA5}">
                      <a16:colId xmlns:a16="http://schemas.microsoft.com/office/drawing/2014/main" xmlns="" val="3699851125"/>
                    </a:ext>
                  </a:extLst>
                </a:gridCol>
                <a:gridCol w="421812">
                  <a:extLst>
                    <a:ext uri="{9D8B030D-6E8A-4147-A177-3AD203B41FA5}">
                      <a16:colId xmlns:a16="http://schemas.microsoft.com/office/drawing/2014/main" xmlns="" val="3400103876"/>
                    </a:ext>
                  </a:extLst>
                </a:gridCol>
                <a:gridCol w="421812">
                  <a:extLst>
                    <a:ext uri="{9D8B030D-6E8A-4147-A177-3AD203B41FA5}">
                      <a16:colId xmlns:a16="http://schemas.microsoft.com/office/drawing/2014/main" xmlns="" val="446713313"/>
                    </a:ext>
                  </a:extLst>
                </a:gridCol>
                <a:gridCol w="421812">
                  <a:extLst>
                    <a:ext uri="{9D8B030D-6E8A-4147-A177-3AD203B41FA5}">
                      <a16:colId xmlns:a16="http://schemas.microsoft.com/office/drawing/2014/main" xmlns="" val="3939167067"/>
                    </a:ext>
                  </a:extLst>
                </a:gridCol>
              </a:tblGrid>
              <a:tr h="370840">
                <a:tc>
                  <a:txBody>
                    <a:bodyPr/>
                    <a:lstStyle/>
                    <a:p>
                      <a:r>
                        <a:rPr lang="en-IN" dirty="0" smtClean="0"/>
                        <a:t>58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24" name="Content Placeholder 3"/>
          <p:cNvGraphicFramePr>
            <a:graphicFrameLocks/>
          </p:cNvGraphicFramePr>
          <p:nvPr>
            <p:extLst>
              <p:ext uri="{D42A27DB-BD31-4B8C-83A1-F6EECF244321}">
                <p14:modId xmlns:p14="http://schemas.microsoft.com/office/powerpoint/2010/main" xmlns="" val="497704943"/>
              </p:ext>
            </p:extLst>
          </p:nvPr>
        </p:nvGraphicFramePr>
        <p:xfrm>
          <a:off x="2270331" y="4756330"/>
          <a:ext cx="431005" cy="370840"/>
        </p:xfrm>
        <a:graphic>
          <a:graphicData uri="http://schemas.openxmlformats.org/drawingml/2006/table">
            <a:tbl>
              <a:tblPr firstRow="1" bandRow="1">
                <a:tableStyleId>{5C22544A-7EE6-4342-B048-85BDC9FD1C3A}</a:tableStyleId>
              </a:tblPr>
              <a:tblGrid>
                <a:gridCol w="431005">
                  <a:extLst>
                    <a:ext uri="{9D8B030D-6E8A-4147-A177-3AD203B41FA5}">
                      <a16:colId xmlns:a16="http://schemas.microsoft.com/office/drawing/2014/main" xmlns="" val="3699851125"/>
                    </a:ext>
                  </a:extLst>
                </a:gridCol>
              </a:tblGrid>
              <a:tr h="370840">
                <a:tc>
                  <a:txBody>
                    <a:bodyPr/>
                    <a:lstStyle/>
                    <a:p>
                      <a:r>
                        <a:rPr lang="en-IN" dirty="0" smtClean="0"/>
                        <a:t>36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25" name="Straight Arrow Connector 124"/>
          <p:cNvCxnSpPr>
            <a:stCxn id="124" idx="1"/>
            <a:endCxn id="122" idx="0"/>
          </p:cNvCxnSpPr>
          <p:nvPr/>
        </p:nvCxnSpPr>
        <p:spPr>
          <a:xfrm flipH="1">
            <a:off x="1156042" y="4941750"/>
            <a:ext cx="1114289" cy="54007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26" name="Content Placeholder 3"/>
          <p:cNvGraphicFramePr>
            <a:graphicFrameLocks/>
          </p:cNvGraphicFramePr>
          <p:nvPr>
            <p:extLst>
              <p:ext uri="{D42A27DB-BD31-4B8C-83A1-F6EECF244321}">
                <p14:modId xmlns:p14="http://schemas.microsoft.com/office/powerpoint/2010/main" xmlns="" val="1012516077"/>
              </p:ext>
            </p:extLst>
          </p:nvPr>
        </p:nvGraphicFramePr>
        <p:xfrm>
          <a:off x="2427229" y="5499740"/>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xmlns="" val="557329234"/>
                    </a:ext>
                  </a:extLst>
                </a:gridCol>
                <a:gridCol w="422281">
                  <a:extLst>
                    <a:ext uri="{9D8B030D-6E8A-4147-A177-3AD203B41FA5}">
                      <a16:colId xmlns:a16="http://schemas.microsoft.com/office/drawing/2014/main" xmlns="" val="3699851125"/>
                    </a:ext>
                  </a:extLst>
                </a:gridCol>
              </a:tblGrid>
              <a:tr h="370840">
                <a:tc>
                  <a:txBody>
                    <a:bodyPr/>
                    <a:lstStyle/>
                    <a:p>
                      <a:r>
                        <a:rPr lang="en-IN" dirty="0" smtClean="0"/>
                        <a:t>39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27" name="Straight Arrow Connector 126"/>
          <p:cNvCxnSpPr>
            <a:stCxn id="124" idx="3"/>
            <a:endCxn id="126" idx="0"/>
          </p:cNvCxnSpPr>
          <p:nvPr/>
        </p:nvCxnSpPr>
        <p:spPr>
          <a:xfrm>
            <a:off x="2701336" y="4941750"/>
            <a:ext cx="148174" cy="55799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30" name="Content Placeholder 3"/>
          <p:cNvGraphicFramePr>
            <a:graphicFrameLocks/>
          </p:cNvGraphicFramePr>
          <p:nvPr>
            <p:extLst>
              <p:ext uri="{D42A27DB-BD31-4B8C-83A1-F6EECF244321}">
                <p14:modId xmlns:p14="http://schemas.microsoft.com/office/powerpoint/2010/main" xmlns="" val="4035169436"/>
              </p:ext>
            </p:extLst>
          </p:nvPr>
        </p:nvGraphicFramePr>
        <p:xfrm>
          <a:off x="6540219" y="4780970"/>
          <a:ext cx="851266" cy="370840"/>
        </p:xfrm>
        <a:graphic>
          <a:graphicData uri="http://schemas.openxmlformats.org/drawingml/2006/table">
            <a:tbl>
              <a:tblPr firstRow="1" bandRow="1">
                <a:tableStyleId>{5C22544A-7EE6-4342-B048-85BDC9FD1C3A}</a:tableStyleId>
              </a:tblPr>
              <a:tblGrid>
                <a:gridCol w="425633">
                  <a:extLst>
                    <a:ext uri="{9D8B030D-6E8A-4147-A177-3AD203B41FA5}">
                      <a16:colId xmlns:a16="http://schemas.microsoft.com/office/drawing/2014/main" xmlns="" val="3699851125"/>
                    </a:ext>
                  </a:extLst>
                </a:gridCol>
                <a:gridCol w="425633">
                  <a:extLst>
                    <a:ext uri="{9D8B030D-6E8A-4147-A177-3AD203B41FA5}">
                      <a16:colId xmlns:a16="http://schemas.microsoft.com/office/drawing/2014/main" xmlns="" val="4282861930"/>
                    </a:ext>
                  </a:extLst>
                </a:gridCol>
              </a:tblGrid>
              <a:tr h="370840">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31" name="Content Placeholder 3"/>
          <p:cNvGraphicFramePr>
            <a:graphicFrameLocks/>
          </p:cNvGraphicFramePr>
          <p:nvPr>
            <p:extLst>
              <p:ext uri="{D42A27DB-BD31-4B8C-83A1-F6EECF244321}">
                <p14:modId xmlns:p14="http://schemas.microsoft.com/office/powerpoint/2010/main" xmlns="" val="2558055285"/>
              </p:ext>
            </p:extLst>
          </p:nvPr>
        </p:nvGraphicFramePr>
        <p:xfrm>
          <a:off x="4658605" y="4101629"/>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32" name="Content Placeholder 3"/>
          <p:cNvGraphicFramePr>
            <a:graphicFrameLocks/>
          </p:cNvGraphicFramePr>
          <p:nvPr>
            <p:extLst>
              <p:ext uri="{D42A27DB-BD31-4B8C-83A1-F6EECF244321}">
                <p14:modId xmlns:p14="http://schemas.microsoft.com/office/powerpoint/2010/main" xmlns="" val="2359374959"/>
              </p:ext>
            </p:extLst>
          </p:nvPr>
        </p:nvGraphicFramePr>
        <p:xfrm>
          <a:off x="7055565" y="5517898"/>
          <a:ext cx="1847328" cy="370840"/>
        </p:xfrm>
        <a:graphic>
          <a:graphicData uri="http://schemas.openxmlformats.org/drawingml/2006/table">
            <a:tbl>
              <a:tblPr firstRow="1" bandRow="1">
                <a:tableStyleId>{5C22544A-7EE6-4342-B048-85BDC9FD1C3A}</a:tableStyleId>
              </a:tblPr>
              <a:tblGrid>
                <a:gridCol w="461832">
                  <a:extLst>
                    <a:ext uri="{9D8B030D-6E8A-4147-A177-3AD203B41FA5}">
                      <a16:colId xmlns:a16="http://schemas.microsoft.com/office/drawing/2014/main" xmlns="" val="3699851125"/>
                    </a:ext>
                  </a:extLst>
                </a:gridCol>
                <a:gridCol w="461832">
                  <a:extLst>
                    <a:ext uri="{9D8B030D-6E8A-4147-A177-3AD203B41FA5}">
                      <a16:colId xmlns:a16="http://schemas.microsoft.com/office/drawing/2014/main" xmlns="" val="3400103876"/>
                    </a:ext>
                  </a:extLst>
                </a:gridCol>
                <a:gridCol w="461832">
                  <a:extLst>
                    <a:ext uri="{9D8B030D-6E8A-4147-A177-3AD203B41FA5}">
                      <a16:colId xmlns:a16="http://schemas.microsoft.com/office/drawing/2014/main" xmlns="" val="3604509383"/>
                    </a:ext>
                  </a:extLst>
                </a:gridCol>
                <a:gridCol w="461832">
                  <a:extLst>
                    <a:ext uri="{9D8B030D-6E8A-4147-A177-3AD203B41FA5}">
                      <a16:colId xmlns:a16="http://schemas.microsoft.com/office/drawing/2014/main" xmlns="" val="3290683683"/>
                    </a:ext>
                  </a:extLst>
                </a:gridCol>
              </a:tblGrid>
              <a:tr h="370840">
                <a:tc>
                  <a:txBody>
                    <a:bodyPr/>
                    <a:lstStyle/>
                    <a:p>
                      <a:r>
                        <a:rPr lang="en-IN" dirty="0" smtClean="0"/>
                        <a:t>76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33" name="Straight Arrow Connector 132"/>
          <p:cNvCxnSpPr>
            <a:stCxn id="131" idx="3"/>
            <a:endCxn id="130" idx="0"/>
          </p:cNvCxnSpPr>
          <p:nvPr/>
        </p:nvCxnSpPr>
        <p:spPr>
          <a:xfrm>
            <a:off x="5112247" y="4287049"/>
            <a:ext cx="1853605" cy="49392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34" name="Straight Arrow Connector 133"/>
          <p:cNvCxnSpPr>
            <a:stCxn id="131" idx="1"/>
            <a:endCxn id="124" idx="0"/>
          </p:cNvCxnSpPr>
          <p:nvPr/>
        </p:nvCxnSpPr>
        <p:spPr>
          <a:xfrm flipH="1">
            <a:off x="2485833" y="4287049"/>
            <a:ext cx="2172772" cy="46928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35" name="Content Placeholder 3"/>
          <p:cNvGraphicFramePr>
            <a:graphicFrameLocks/>
          </p:cNvGraphicFramePr>
          <p:nvPr>
            <p:extLst>
              <p:ext uri="{D42A27DB-BD31-4B8C-83A1-F6EECF244321}">
                <p14:modId xmlns:p14="http://schemas.microsoft.com/office/powerpoint/2010/main" xmlns="" val="1702640006"/>
              </p:ext>
            </p:extLst>
          </p:nvPr>
        </p:nvGraphicFramePr>
        <p:xfrm>
          <a:off x="3689112" y="5499740"/>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xmlns="" val="557329234"/>
                    </a:ext>
                  </a:extLst>
                </a:gridCol>
                <a:gridCol w="422281">
                  <a:extLst>
                    <a:ext uri="{9D8B030D-6E8A-4147-A177-3AD203B41FA5}">
                      <a16:colId xmlns:a16="http://schemas.microsoft.com/office/drawing/2014/main" xmlns="" val="3699851125"/>
                    </a:ext>
                  </a:extLst>
                </a:gridCol>
              </a:tblGrid>
              <a:tr h="370840">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36" name="Straight Arrow Connector 135"/>
          <p:cNvCxnSpPr>
            <a:stCxn id="130" idx="1"/>
            <a:endCxn id="135" idx="0"/>
          </p:cNvCxnSpPr>
          <p:nvPr/>
        </p:nvCxnSpPr>
        <p:spPr>
          <a:xfrm flipH="1">
            <a:off x="4111393" y="4966390"/>
            <a:ext cx="2428826" cy="53335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37" name="Straight Arrow Connector 136"/>
          <p:cNvCxnSpPr>
            <a:stCxn id="130" idx="2"/>
            <a:endCxn id="123" idx="0"/>
          </p:cNvCxnSpPr>
          <p:nvPr/>
        </p:nvCxnSpPr>
        <p:spPr>
          <a:xfrm flipH="1">
            <a:off x="5794619" y="5151810"/>
            <a:ext cx="1171233" cy="3479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38" name="Straight Arrow Connector 137"/>
          <p:cNvCxnSpPr>
            <a:stCxn id="130" idx="3"/>
            <a:endCxn id="132" idx="0"/>
          </p:cNvCxnSpPr>
          <p:nvPr/>
        </p:nvCxnSpPr>
        <p:spPr>
          <a:xfrm>
            <a:off x="7391485" y="4966390"/>
            <a:ext cx="587744" cy="551508"/>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139" name="Content Placeholder 2"/>
          <p:cNvSpPr txBox="1">
            <a:spLocks/>
          </p:cNvSpPr>
          <p:nvPr/>
        </p:nvSpPr>
        <p:spPr>
          <a:xfrm>
            <a:off x="7171604" y="6150220"/>
            <a:ext cx="2232630" cy="40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IN" sz="1800" i="1" dirty="0" smtClean="0"/>
              <a:t>Contd. To next slide</a:t>
            </a:r>
          </a:p>
        </p:txBody>
      </p:sp>
    </p:spTree>
    <p:extLst>
      <p:ext uri="{BB962C8B-B14F-4D97-AF65-F5344CB8AC3E}">
        <p14:creationId xmlns:p14="http://schemas.microsoft.com/office/powerpoint/2010/main" xmlns="" val="1544630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normAutofit/>
          </a:bodyPr>
          <a:lstStyle/>
          <a:p>
            <a:r>
              <a:rPr lang="en-US" dirty="0" smtClean="0"/>
              <a:t>Access  time is more in case  of secondary </a:t>
            </a:r>
            <a:r>
              <a:rPr lang="en-US" dirty="0" err="1" smtClean="0"/>
              <a:t>stoarge</a:t>
            </a:r>
            <a:endParaRPr lang="en-US" dirty="0" smtClean="0"/>
          </a:p>
          <a:p>
            <a:r>
              <a:rPr lang="en-US" dirty="0" smtClean="0"/>
              <a:t>Aim during external searching is  to reduce the no of access  when data is searched from external storage.</a:t>
            </a:r>
          </a:p>
          <a:p>
            <a:r>
              <a:rPr lang="en-US" dirty="0" smtClean="0"/>
              <a:t>A whole block is read instead of a single word.</a:t>
            </a:r>
          </a:p>
          <a:p>
            <a:r>
              <a:rPr lang="en-US" dirty="0" smtClean="0"/>
              <a:t>A data structure was devised  suitable for External sorting  called M way search tree.</a:t>
            </a:r>
            <a:endParaRPr lang="en-US" dirty="0"/>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3</a:t>
            </a:fld>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a:t>
            </a:r>
            <a:r>
              <a:rPr lang="en-IN" dirty="0" smtClean="0"/>
              <a:t>DELETION </a:t>
            </a:r>
            <a:r>
              <a:rPr lang="en-IN" dirty="0"/>
              <a:t>→ </a:t>
            </a:r>
            <a:r>
              <a:rPr lang="en-IN" dirty="0" smtClean="0"/>
              <a:t>Example </a:t>
            </a:r>
            <a:r>
              <a:rPr lang="en-IN" sz="2000" dirty="0" smtClean="0"/>
              <a:t>(8/10)</a:t>
            </a:r>
            <a:endParaRPr lang="en-IN" dirty="0"/>
          </a:p>
        </p:txBody>
      </p:sp>
      <p:sp>
        <p:nvSpPr>
          <p:cNvPr id="3" name="Content Placeholder 2"/>
          <p:cNvSpPr>
            <a:spLocks noGrp="1"/>
          </p:cNvSpPr>
          <p:nvPr>
            <p:ph idx="1"/>
          </p:nvPr>
        </p:nvSpPr>
        <p:spPr>
          <a:xfrm>
            <a:off x="171363" y="3443021"/>
            <a:ext cx="8623461" cy="1632341"/>
          </a:xfrm>
        </p:spPr>
        <p:txBody>
          <a:bodyPr>
            <a:noAutofit/>
          </a:bodyPr>
          <a:lstStyle/>
          <a:p>
            <a:pPr marL="0" indent="0" algn="just">
              <a:buNone/>
            </a:pPr>
            <a:r>
              <a:rPr lang="en-IN" sz="1800" i="1" dirty="0" smtClean="0"/>
              <a:t>Now the parent node [36] has become underflow so we will try to borrow a key from its right sibling (since it is leftmost node and has no left sibling), but the right sibling has MIN keys so we will combine the underflow node [36] with its right sibling [55, 73]. The separator key (45) comes down in the combined node, and since it was the only key in the root node, now the root node becomes empty and the combined node becomes the new root of the tree and height of the tree decreases by one.</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30</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rPr>
              <a:t>Task:  Delete 31 from the given tree (contd.)</a:t>
            </a:r>
            <a:endParaRPr lang="en-IN" sz="2000" b="1" dirty="0">
              <a:solidFill>
                <a:schemeClr val="tx1"/>
              </a:solidFill>
            </a:endParaRPr>
          </a:p>
        </p:txBody>
      </p:sp>
      <p:sp>
        <p:nvSpPr>
          <p:cNvPr id="17" name="TextBox 16"/>
          <p:cNvSpPr txBox="1"/>
          <p:nvPr/>
        </p:nvSpPr>
        <p:spPr>
          <a:xfrm>
            <a:off x="194107" y="1751788"/>
            <a:ext cx="1945091" cy="400110"/>
          </a:xfrm>
          <a:prstGeom prst="rect">
            <a:avLst/>
          </a:prstGeom>
          <a:noFill/>
        </p:spPr>
        <p:txBody>
          <a:bodyPr wrap="square" rtlCol="0">
            <a:spAutoFit/>
          </a:bodyPr>
          <a:lstStyle/>
          <a:p>
            <a:r>
              <a:rPr lang="en-IN" sz="2000" i="1" dirty="0" smtClean="0"/>
              <a:t>Previous State </a:t>
            </a:r>
            <a:r>
              <a:rPr lang="en-IN" sz="2000" dirty="0"/>
              <a:t>→ </a:t>
            </a:r>
            <a:endParaRPr lang="en-IN" sz="2000" i="1" dirty="0"/>
          </a:p>
        </p:txBody>
      </p:sp>
      <p:graphicFrame>
        <p:nvGraphicFramePr>
          <p:cNvPr id="122" name="Content Placeholder 3"/>
          <p:cNvGraphicFramePr>
            <a:graphicFrameLocks/>
          </p:cNvGraphicFramePr>
          <p:nvPr>
            <p:extLst>
              <p:ext uri="{D42A27DB-BD31-4B8C-83A1-F6EECF244321}">
                <p14:modId xmlns:p14="http://schemas.microsoft.com/office/powerpoint/2010/main" xmlns="" val="1675931464"/>
              </p:ext>
            </p:extLst>
          </p:nvPr>
        </p:nvGraphicFramePr>
        <p:xfrm>
          <a:off x="194107" y="2826684"/>
          <a:ext cx="1707732" cy="370840"/>
        </p:xfrm>
        <a:graphic>
          <a:graphicData uri="http://schemas.openxmlformats.org/drawingml/2006/table">
            <a:tbl>
              <a:tblPr firstRow="1" bandRow="1">
                <a:tableStyleId>{5C22544A-7EE6-4342-B048-85BDC9FD1C3A}</a:tableStyleId>
              </a:tblPr>
              <a:tblGrid>
                <a:gridCol w="426933">
                  <a:extLst>
                    <a:ext uri="{9D8B030D-6E8A-4147-A177-3AD203B41FA5}">
                      <a16:colId xmlns:a16="http://schemas.microsoft.com/office/drawing/2014/main" xmlns="" val="3699851125"/>
                    </a:ext>
                  </a:extLst>
                </a:gridCol>
                <a:gridCol w="426933">
                  <a:extLst>
                    <a:ext uri="{9D8B030D-6E8A-4147-A177-3AD203B41FA5}">
                      <a16:colId xmlns:a16="http://schemas.microsoft.com/office/drawing/2014/main" xmlns="" val="3400103876"/>
                    </a:ext>
                  </a:extLst>
                </a:gridCol>
                <a:gridCol w="426933">
                  <a:extLst>
                    <a:ext uri="{9D8B030D-6E8A-4147-A177-3AD203B41FA5}">
                      <a16:colId xmlns:a16="http://schemas.microsoft.com/office/drawing/2014/main" xmlns="" val="2906754262"/>
                    </a:ext>
                  </a:extLst>
                </a:gridCol>
                <a:gridCol w="426933">
                  <a:extLst>
                    <a:ext uri="{9D8B030D-6E8A-4147-A177-3AD203B41FA5}">
                      <a16:colId xmlns:a16="http://schemas.microsoft.com/office/drawing/2014/main" xmlns="" val="432600151"/>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23" name="Content Placeholder 3"/>
          <p:cNvGraphicFramePr>
            <a:graphicFrameLocks/>
          </p:cNvGraphicFramePr>
          <p:nvPr>
            <p:extLst>
              <p:ext uri="{D42A27DB-BD31-4B8C-83A1-F6EECF244321}">
                <p14:modId xmlns:p14="http://schemas.microsoft.com/office/powerpoint/2010/main" xmlns="" val="4228151613"/>
              </p:ext>
            </p:extLst>
          </p:nvPr>
        </p:nvGraphicFramePr>
        <p:xfrm>
          <a:off x="4842926" y="2844595"/>
          <a:ext cx="1687248" cy="370840"/>
        </p:xfrm>
        <a:graphic>
          <a:graphicData uri="http://schemas.openxmlformats.org/drawingml/2006/table">
            <a:tbl>
              <a:tblPr firstRow="1" bandRow="1">
                <a:tableStyleId>{5C22544A-7EE6-4342-B048-85BDC9FD1C3A}</a:tableStyleId>
              </a:tblPr>
              <a:tblGrid>
                <a:gridCol w="421812">
                  <a:extLst>
                    <a:ext uri="{9D8B030D-6E8A-4147-A177-3AD203B41FA5}">
                      <a16:colId xmlns:a16="http://schemas.microsoft.com/office/drawing/2014/main" xmlns="" val="3699851125"/>
                    </a:ext>
                  </a:extLst>
                </a:gridCol>
                <a:gridCol w="421812">
                  <a:extLst>
                    <a:ext uri="{9D8B030D-6E8A-4147-A177-3AD203B41FA5}">
                      <a16:colId xmlns:a16="http://schemas.microsoft.com/office/drawing/2014/main" xmlns="" val="3400103876"/>
                    </a:ext>
                  </a:extLst>
                </a:gridCol>
                <a:gridCol w="421812">
                  <a:extLst>
                    <a:ext uri="{9D8B030D-6E8A-4147-A177-3AD203B41FA5}">
                      <a16:colId xmlns:a16="http://schemas.microsoft.com/office/drawing/2014/main" xmlns="" val="446713313"/>
                    </a:ext>
                  </a:extLst>
                </a:gridCol>
                <a:gridCol w="421812">
                  <a:extLst>
                    <a:ext uri="{9D8B030D-6E8A-4147-A177-3AD203B41FA5}">
                      <a16:colId xmlns:a16="http://schemas.microsoft.com/office/drawing/2014/main" xmlns="" val="3939167067"/>
                    </a:ext>
                  </a:extLst>
                </a:gridCol>
              </a:tblGrid>
              <a:tr h="370840">
                <a:tc>
                  <a:txBody>
                    <a:bodyPr/>
                    <a:lstStyle/>
                    <a:p>
                      <a:r>
                        <a:rPr lang="en-IN" dirty="0" smtClean="0"/>
                        <a:t>58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24" name="Content Placeholder 3"/>
          <p:cNvGraphicFramePr>
            <a:graphicFrameLocks/>
          </p:cNvGraphicFramePr>
          <p:nvPr>
            <p:extLst>
              <p:ext uri="{D42A27DB-BD31-4B8C-83A1-F6EECF244321}">
                <p14:modId xmlns:p14="http://schemas.microsoft.com/office/powerpoint/2010/main" xmlns="" val="2850234637"/>
              </p:ext>
            </p:extLst>
          </p:nvPr>
        </p:nvGraphicFramePr>
        <p:xfrm>
          <a:off x="2162262" y="2202563"/>
          <a:ext cx="431005" cy="370840"/>
        </p:xfrm>
        <a:graphic>
          <a:graphicData uri="http://schemas.openxmlformats.org/drawingml/2006/table">
            <a:tbl>
              <a:tblPr firstRow="1" bandRow="1">
                <a:tableStyleId>{5C22544A-7EE6-4342-B048-85BDC9FD1C3A}</a:tableStyleId>
              </a:tblPr>
              <a:tblGrid>
                <a:gridCol w="431005">
                  <a:extLst>
                    <a:ext uri="{9D8B030D-6E8A-4147-A177-3AD203B41FA5}">
                      <a16:colId xmlns:a16="http://schemas.microsoft.com/office/drawing/2014/main" xmlns="" val="3699851125"/>
                    </a:ext>
                  </a:extLst>
                </a:gridCol>
              </a:tblGrid>
              <a:tr h="370840">
                <a:tc>
                  <a:txBody>
                    <a:bodyPr/>
                    <a:lstStyle/>
                    <a:p>
                      <a:r>
                        <a:rPr lang="en-IN" dirty="0" smtClean="0"/>
                        <a:t>36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25" name="Straight Arrow Connector 124"/>
          <p:cNvCxnSpPr>
            <a:stCxn id="124" idx="1"/>
            <a:endCxn id="122" idx="0"/>
          </p:cNvCxnSpPr>
          <p:nvPr/>
        </p:nvCxnSpPr>
        <p:spPr>
          <a:xfrm flipH="1">
            <a:off x="1047973" y="2387983"/>
            <a:ext cx="1114289" cy="43870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26" name="Content Placeholder 3"/>
          <p:cNvGraphicFramePr>
            <a:graphicFrameLocks/>
          </p:cNvGraphicFramePr>
          <p:nvPr>
            <p:extLst>
              <p:ext uri="{D42A27DB-BD31-4B8C-83A1-F6EECF244321}">
                <p14:modId xmlns:p14="http://schemas.microsoft.com/office/powerpoint/2010/main" xmlns="" val="605826163"/>
              </p:ext>
            </p:extLst>
          </p:nvPr>
        </p:nvGraphicFramePr>
        <p:xfrm>
          <a:off x="2319160" y="2844595"/>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xmlns="" val="557329234"/>
                    </a:ext>
                  </a:extLst>
                </a:gridCol>
                <a:gridCol w="422281">
                  <a:extLst>
                    <a:ext uri="{9D8B030D-6E8A-4147-A177-3AD203B41FA5}">
                      <a16:colId xmlns:a16="http://schemas.microsoft.com/office/drawing/2014/main" xmlns="" val="3699851125"/>
                    </a:ext>
                  </a:extLst>
                </a:gridCol>
              </a:tblGrid>
              <a:tr h="370840">
                <a:tc>
                  <a:txBody>
                    <a:bodyPr/>
                    <a:lstStyle/>
                    <a:p>
                      <a:r>
                        <a:rPr lang="en-IN" dirty="0" smtClean="0"/>
                        <a:t>39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27" name="Straight Arrow Connector 126"/>
          <p:cNvCxnSpPr>
            <a:stCxn id="124" idx="3"/>
            <a:endCxn id="126" idx="0"/>
          </p:cNvCxnSpPr>
          <p:nvPr/>
        </p:nvCxnSpPr>
        <p:spPr>
          <a:xfrm>
            <a:off x="2593267" y="2387983"/>
            <a:ext cx="148174" cy="45661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30" name="Content Placeholder 3"/>
          <p:cNvGraphicFramePr>
            <a:graphicFrameLocks/>
          </p:cNvGraphicFramePr>
          <p:nvPr>
            <p:extLst>
              <p:ext uri="{D42A27DB-BD31-4B8C-83A1-F6EECF244321}">
                <p14:modId xmlns:p14="http://schemas.microsoft.com/office/powerpoint/2010/main" xmlns="" val="1028522455"/>
              </p:ext>
            </p:extLst>
          </p:nvPr>
        </p:nvGraphicFramePr>
        <p:xfrm>
          <a:off x="6432150" y="2227203"/>
          <a:ext cx="851266" cy="370840"/>
        </p:xfrm>
        <a:graphic>
          <a:graphicData uri="http://schemas.openxmlformats.org/drawingml/2006/table">
            <a:tbl>
              <a:tblPr firstRow="1" bandRow="1">
                <a:tableStyleId>{5C22544A-7EE6-4342-B048-85BDC9FD1C3A}</a:tableStyleId>
              </a:tblPr>
              <a:tblGrid>
                <a:gridCol w="425633">
                  <a:extLst>
                    <a:ext uri="{9D8B030D-6E8A-4147-A177-3AD203B41FA5}">
                      <a16:colId xmlns:a16="http://schemas.microsoft.com/office/drawing/2014/main" xmlns="" val="3699851125"/>
                    </a:ext>
                  </a:extLst>
                </a:gridCol>
                <a:gridCol w="425633">
                  <a:extLst>
                    <a:ext uri="{9D8B030D-6E8A-4147-A177-3AD203B41FA5}">
                      <a16:colId xmlns:a16="http://schemas.microsoft.com/office/drawing/2014/main" xmlns="" val="4282861930"/>
                    </a:ext>
                  </a:extLst>
                </a:gridCol>
              </a:tblGrid>
              <a:tr h="370840">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31" name="Content Placeholder 3"/>
          <p:cNvGraphicFramePr>
            <a:graphicFrameLocks/>
          </p:cNvGraphicFramePr>
          <p:nvPr>
            <p:extLst>
              <p:ext uri="{D42A27DB-BD31-4B8C-83A1-F6EECF244321}">
                <p14:modId xmlns:p14="http://schemas.microsoft.com/office/powerpoint/2010/main" xmlns="" val="924219158"/>
              </p:ext>
            </p:extLst>
          </p:nvPr>
        </p:nvGraphicFramePr>
        <p:xfrm>
          <a:off x="4550536" y="1812244"/>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32" name="Content Placeholder 3"/>
          <p:cNvGraphicFramePr>
            <a:graphicFrameLocks/>
          </p:cNvGraphicFramePr>
          <p:nvPr>
            <p:extLst>
              <p:ext uri="{D42A27DB-BD31-4B8C-83A1-F6EECF244321}">
                <p14:modId xmlns:p14="http://schemas.microsoft.com/office/powerpoint/2010/main" xmlns="" val="1068146197"/>
              </p:ext>
            </p:extLst>
          </p:nvPr>
        </p:nvGraphicFramePr>
        <p:xfrm>
          <a:off x="6947496" y="2862753"/>
          <a:ext cx="1847328" cy="370840"/>
        </p:xfrm>
        <a:graphic>
          <a:graphicData uri="http://schemas.openxmlformats.org/drawingml/2006/table">
            <a:tbl>
              <a:tblPr firstRow="1" bandRow="1">
                <a:tableStyleId>{5C22544A-7EE6-4342-B048-85BDC9FD1C3A}</a:tableStyleId>
              </a:tblPr>
              <a:tblGrid>
                <a:gridCol w="461832">
                  <a:extLst>
                    <a:ext uri="{9D8B030D-6E8A-4147-A177-3AD203B41FA5}">
                      <a16:colId xmlns:a16="http://schemas.microsoft.com/office/drawing/2014/main" xmlns="" val="3699851125"/>
                    </a:ext>
                  </a:extLst>
                </a:gridCol>
                <a:gridCol w="461832">
                  <a:extLst>
                    <a:ext uri="{9D8B030D-6E8A-4147-A177-3AD203B41FA5}">
                      <a16:colId xmlns:a16="http://schemas.microsoft.com/office/drawing/2014/main" xmlns="" val="3400103876"/>
                    </a:ext>
                  </a:extLst>
                </a:gridCol>
                <a:gridCol w="461832">
                  <a:extLst>
                    <a:ext uri="{9D8B030D-6E8A-4147-A177-3AD203B41FA5}">
                      <a16:colId xmlns:a16="http://schemas.microsoft.com/office/drawing/2014/main" xmlns="" val="3604509383"/>
                    </a:ext>
                  </a:extLst>
                </a:gridCol>
                <a:gridCol w="461832">
                  <a:extLst>
                    <a:ext uri="{9D8B030D-6E8A-4147-A177-3AD203B41FA5}">
                      <a16:colId xmlns:a16="http://schemas.microsoft.com/office/drawing/2014/main" xmlns="" val="3290683683"/>
                    </a:ext>
                  </a:extLst>
                </a:gridCol>
              </a:tblGrid>
              <a:tr h="370840">
                <a:tc>
                  <a:txBody>
                    <a:bodyPr/>
                    <a:lstStyle/>
                    <a:p>
                      <a:r>
                        <a:rPr lang="en-IN" dirty="0" smtClean="0"/>
                        <a:t>76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33" name="Straight Arrow Connector 132"/>
          <p:cNvCxnSpPr>
            <a:stCxn id="131" idx="3"/>
            <a:endCxn id="130" idx="0"/>
          </p:cNvCxnSpPr>
          <p:nvPr/>
        </p:nvCxnSpPr>
        <p:spPr>
          <a:xfrm>
            <a:off x="5004178" y="1997664"/>
            <a:ext cx="1853605" cy="22953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34" name="Straight Arrow Connector 133"/>
          <p:cNvCxnSpPr>
            <a:stCxn id="131" idx="1"/>
            <a:endCxn id="124" idx="0"/>
          </p:cNvCxnSpPr>
          <p:nvPr/>
        </p:nvCxnSpPr>
        <p:spPr>
          <a:xfrm flipH="1">
            <a:off x="2377764" y="1997664"/>
            <a:ext cx="2172772" cy="20489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35" name="Content Placeholder 3"/>
          <p:cNvGraphicFramePr>
            <a:graphicFrameLocks/>
          </p:cNvGraphicFramePr>
          <p:nvPr>
            <p:extLst>
              <p:ext uri="{D42A27DB-BD31-4B8C-83A1-F6EECF244321}">
                <p14:modId xmlns:p14="http://schemas.microsoft.com/office/powerpoint/2010/main" xmlns="" val="1212120218"/>
              </p:ext>
            </p:extLst>
          </p:nvPr>
        </p:nvGraphicFramePr>
        <p:xfrm>
          <a:off x="3581043" y="2844595"/>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xmlns="" val="557329234"/>
                    </a:ext>
                  </a:extLst>
                </a:gridCol>
                <a:gridCol w="422281">
                  <a:extLst>
                    <a:ext uri="{9D8B030D-6E8A-4147-A177-3AD203B41FA5}">
                      <a16:colId xmlns:a16="http://schemas.microsoft.com/office/drawing/2014/main" xmlns="" val="3699851125"/>
                    </a:ext>
                  </a:extLst>
                </a:gridCol>
              </a:tblGrid>
              <a:tr h="370840">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36" name="Straight Arrow Connector 135"/>
          <p:cNvCxnSpPr>
            <a:stCxn id="130" idx="1"/>
            <a:endCxn id="135" idx="0"/>
          </p:cNvCxnSpPr>
          <p:nvPr/>
        </p:nvCxnSpPr>
        <p:spPr>
          <a:xfrm flipH="1">
            <a:off x="4003324" y="2412623"/>
            <a:ext cx="2428826" cy="43197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37" name="Straight Arrow Connector 136"/>
          <p:cNvCxnSpPr>
            <a:stCxn id="130" idx="2"/>
            <a:endCxn id="123" idx="0"/>
          </p:cNvCxnSpPr>
          <p:nvPr/>
        </p:nvCxnSpPr>
        <p:spPr>
          <a:xfrm flipH="1">
            <a:off x="5686550" y="2598043"/>
            <a:ext cx="1171233" cy="24655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38" name="Straight Arrow Connector 137"/>
          <p:cNvCxnSpPr>
            <a:stCxn id="130" idx="3"/>
            <a:endCxn id="132" idx="0"/>
          </p:cNvCxnSpPr>
          <p:nvPr/>
        </p:nvCxnSpPr>
        <p:spPr>
          <a:xfrm>
            <a:off x="7283416" y="2412623"/>
            <a:ext cx="587744" cy="4501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7" name="Content Placeholder 3"/>
          <p:cNvGraphicFramePr>
            <a:graphicFrameLocks/>
          </p:cNvGraphicFramePr>
          <p:nvPr>
            <p:extLst>
              <p:ext uri="{D42A27DB-BD31-4B8C-83A1-F6EECF244321}">
                <p14:modId xmlns:p14="http://schemas.microsoft.com/office/powerpoint/2010/main" xmlns="" val="2619388064"/>
              </p:ext>
            </p:extLst>
          </p:nvPr>
        </p:nvGraphicFramePr>
        <p:xfrm>
          <a:off x="311000" y="5897438"/>
          <a:ext cx="1707732" cy="370840"/>
        </p:xfrm>
        <a:graphic>
          <a:graphicData uri="http://schemas.openxmlformats.org/drawingml/2006/table">
            <a:tbl>
              <a:tblPr firstRow="1" bandRow="1">
                <a:tableStyleId>{5C22544A-7EE6-4342-B048-85BDC9FD1C3A}</a:tableStyleId>
              </a:tblPr>
              <a:tblGrid>
                <a:gridCol w="426933">
                  <a:extLst>
                    <a:ext uri="{9D8B030D-6E8A-4147-A177-3AD203B41FA5}">
                      <a16:colId xmlns:a16="http://schemas.microsoft.com/office/drawing/2014/main" xmlns="" val="3699851125"/>
                    </a:ext>
                  </a:extLst>
                </a:gridCol>
                <a:gridCol w="426933">
                  <a:extLst>
                    <a:ext uri="{9D8B030D-6E8A-4147-A177-3AD203B41FA5}">
                      <a16:colId xmlns:a16="http://schemas.microsoft.com/office/drawing/2014/main" xmlns="" val="3400103876"/>
                    </a:ext>
                  </a:extLst>
                </a:gridCol>
                <a:gridCol w="426933">
                  <a:extLst>
                    <a:ext uri="{9D8B030D-6E8A-4147-A177-3AD203B41FA5}">
                      <a16:colId xmlns:a16="http://schemas.microsoft.com/office/drawing/2014/main" xmlns="" val="2906754262"/>
                    </a:ext>
                  </a:extLst>
                </a:gridCol>
                <a:gridCol w="426933">
                  <a:extLst>
                    <a:ext uri="{9D8B030D-6E8A-4147-A177-3AD203B41FA5}">
                      <a16:colId xmlns:a16="http://schemas.microsoft.com/office/drawing/2014/main" xmlns="" val="432600151"/>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48" name="Content Placeholder 3"/>
          <p:cNvGraphicFramePr>
            <a:graphicFrameLocks/>
          </p:cNvGraphicFramePr>
          <p:nvPr>
            <p:extLst>
              <p:ext uri="{D42A27DB-BD31-4B8C-83A1-F6EECF244321}">
                <p14:modId xmlns:p14="http://schemas.microsoft.com/office/powerpoint/2010/main" xmlns="" val="2790563895"/>
              </p:ext>
            </p:extLst>
          </p:nvPr>
        </p:nvGraphicFramePr>
        <p:xfrm>
          <a:off x="4959819" y="5915349"/>
          <a:ext cx="1687248" cy="370840"/>
        </p:xfrm>
        <a:graphic>
          <a:graphicData uri="http://schemas.openxmlformats.org/drawingml/2006/table">
            <a:tbl>
              <a:tblPr firstRow="1" bandRow="1">
                <a:tableStyleId>{5C22544A-7EE6-4342-B048-85BDC9FD1C3A}</a:tableStyleId>
              </a:tblPr>
              <a:tblGrid>
                <a:gridCol w="421812">
                  <a:extLst>
                    <a:ext uri="{9D8B030D-6E8A-4147-A177-3AD203B41FA5}">
                      <a16:colId xmlns:a16="http://schemas.microsoft.com/office/drawing/2014/main" xmlns="" val="3699851125"/>
                    </a:ext>
                  </a:extLst>
                </a:gridCol>
                <a:gridCol w="421812">
                  <a:extLst>
                    <a:ext uri="{9D8B030D-6E8A-4147-A177-3AD203B41FA5}">
                      <a16:colId xmlns:a16="http://schemas.microsoft.com/office/drawing/2014/main" xmlns="" val="3400103876"/>
                    </a:ext>
                  </a:extLst>
                </a:gridCol>
                <a:gridCol w="421812">
                  <a:extLst>
                    <a:ext uri="{9D8B030D-6E8A-4147-A177-3AD203B41FA5}">
                      <a16:colId xmlns:a16="http://schemas.microsoft.com/office/drawing/2014/main" xmlns="" val="446713313"/>
                    </a:ext>
                  </a:extLst>
                </a:gridCol>
                <a:gridCol w="421812">
                  <a:extLst>
                    <a:ext uri="{9D8B030D-6E8A-4147-A177-3AD203B41FA5}">
                      <a16:colId xmlns:a16="http://schemas.microsoft.com/office/drawing/2014/main" xmlns="" val="3939167067"/>
                    </a:ext>
                  </a:extLst>
                </a:gridCol>
              </a:tblGrid>
              <a:tr h="370840">
                <a:tc>
                  <a:txBody>
                    <a:bodyPr/>
                    <a:lstStyle/>
                    <a:p>
                      <a:r>
                        <a:rPr lang="en-IN" dirty="0" smtClean="0"/>
                        <a:t>58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50" name="Straight Arrow Connector 49"/>
          <p:cNvCxnSpPr>
            <a:stCxn id="63" idx="1"/>
            <a:endCxn id="47" idx="0"/>
          </p:cNvCxnSpPr>
          <p:nvPr/>
        </p:nvCxnSpPr>
        <p:spPr>
          <a:xfrm flipH="1">
            <a:off x="1164866" y="5343652"/>
            <a:ext cx="2659967" cy="55378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1" name="Content Placeholder 3"/>
          <p:cNvGraphicFramePr>
            <a:graphicFrameLocks/>
          </p:cNvGraphicFramePr>
          <p:nvPr>
            <p:extLst>
              <p:ext uri="{D42A27DB-BD31-4B8C-83A1-F6EECF244321}">
                <p14:modId xmlns:p14="http://schemas.microsoft.com/office/powerpoint/2010/main" xmlns="" val="4040923976"/>
              </p:ext>
            </p:extLst>
          </p:nvPr>
        </p:nvGraphicFramePr>
        <p:xfrm>
          <a:off x="2436053" y="5915349"/>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xmlns="" val="557329234"/>
                    </a:ext>
                  </a:extLst>
                </a:gridCol>
                <a:gridCol w="422281">
                  <a:extLst>
                    <a:ext uri="{9D8B030D-6E8A-4147-A177-3AD203B41FA5}">
                      <a16:colId xmlns:a16="http://schemas.microsoft.com/office/drawing/2014/main" xmlns="" val="3699851125"/>
                    </a:ext>
                  </a:extLst>
                </a:gridCol>
              </a:tblGrid>
              <a:tr h="370840">
                <a:tc>
                  <a:txBody>
                    <a:bodyPr/>
                    <a:lstStyle/>
                    <a:p>
                      <a:r>
                        <a:rPr lang="en-IN" dirty="0" smtClean="0"/>
                        <a:t>39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52" name="Straight Arrow Connector 51"/>
          <p:cNvCxnSpPr>
            <a:endCxn id="51" idx="0"/>
          </p:cNvCxnSpPr>
          <p:nvPr/>
        </p:nvCxnSpPr>
        <p:spPr>
          <a:xfrm flipH="1">
            <a:off x="2858334" y="5541708"/>
            <a:ext cx="1435739" cy="37364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4" name="Content Placeholder 3"/>
          <p:cNvGraphicFramePr>
            <a:graphicFrameLocks/>
          </p:cNvGraphicFramePr>
          <p:nvPr>
            <p:extLst>
              <p:ext uri="{D42A27DB-BD31-4B8C-83A1-F6EECF244321}">
                <p14:modId xmlns:p14="http://schemas.microsoft.com/office/powerpoint/2010/main" xmlns="" val="1365862129"/>
              </p:ext>
            </p:extLst>
          </p:nvPr>
        </p:nvGraphicFramePr>
        <p:xfrm>
          <a:off x="7064389" y="5933507"/>
          <a:ext cx="1847328" cy="370840"/>
        </p:xfrm>
        <a:graphic>
          <a:graphicData uri="http://schemas.openxmlformats.org/drawingml/2006/table">
            <a:tbl>
              <a:tblPr firstRow="1" bandRow="1">
                <a:tableStyleId>{5C22544A-7EE6-4342-B048-85BDC9FD1C3A}</a:tableStyleId>
              </a:tblPr>
              <a:tblGrid>
                <a:gridCol w="461832">
                  <a:extLst>
                    <a:ext uri="{9D8B030D-6E8A-4147-A177-3AD203B41FA5}">
                      <a16:colId xmlns:a16="http://schemas.microsoft.com/office/drawing/2014/main" xmlns="" val="3699851125"/>
                    </a:ext>
                  </a:extLst>
                </a:gridCol>
                <a:gridCol w="461832">
                  <a:extLst>
                    <a:ext uri="{9D8B030D-6E8A-4147-A177-3AD203B41FA5}">
                      <a16:colId xmlns:a16="http://schemas.microsoft.com/office/drawing/2014/main" xmlns="" val="3400103876"/>
                    </a:ext>
                  </a:extLst>
                </a:gridCol>
                <a:gridCol w="461832">
                  <a:extLst>
                    <a:ext uri="{9D8B030D-6E8A-4147-A177-3AD203B41FA5}">
                      <a16:colId xmlns:a16="http://schemas.microsoft.com/office/drawing/2014/main" xmlns="" val="3604509383"/>
                    </a:ext>
                  </a:extLst>
                </a:gridCol>
                <a:gridCol w="461832">
                  <a:extLst>
                    <a:ext uri="{9D8B030D-6E8A-4147-A177-3AD203B41FA5}">
                      <a16:colId xmlns:a16="http://schemas.microsoft.com/office/drawing/2014/main" xmlns="" val="3290683683"/>
                    </a:ext>
                  </a:extLst>
                </a:gridCol>
              </a:tblGrid>
              <a:tr h="370840">
                <a:tc>
                  <a:txBody>
                    <a:bodyPr/>
                    <a:lstStyle/>
                    <a:p>
                      <a:r>
                        <a:rPr lang="en-IN" dirty="0" smtClean="0"/>
                        <a:t>76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58" name="Content Placeholder 3"/>
          <p:cNvGraphicFramePr>
            <a:graphicFrameLocks/>
          </p:cNvGraphicFramePr>
          <p:nvPr>
            <p:extLst>
              <p:ext uri="{D42A27DB-BD31-4B8C-83A1-F6EECF244321}">
                <p14:modId xmlns:p14="http://schemas.microsoft.com/office/powerpoint/2010/main" xmlns="" val="2123581927"/>
              </p:ext>
            </p:extLst>
          </p:nvPr>
        </p:nvGraphicFramePr>
        <p:xfrm>
          <a:off x="3697936" y="5915349"/>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xmlns="" val="557329234"/>
                    </a:ext>
                  </a:extLst>
                </a:gridCol>
                <a:gridCol w="422281">
                  <a:extLst>
                    <a:ext uri="{9D8B030D-6E8A-4147-A177-3AD203B41FA5}">
                      <a16:colId xmlns:a16="http://schemas.microsoft.com/office/drawing/2014/main" xmlns="" val="3699851125"/>
                    </a:ext>
                  </a:extLst>
                </a:gridCol>
              </a:tblGrid>
              <a:tr h="370840">
                <a:tc>
                  <a:txBody>
                    <a:bodyPr/>
                    <a:lstStyle/>
                    <a:p>
                      <a:r>
                        <a:rPr lang="en-IN" dirty="0" smtClean="0"/>
                        <a:t>47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59" name="Straight Arrow Connector 58"/>
          <p:cNvCxnSpPr>
            <a:stCxn id="63" idx="2"/>
            <a:endCxn id="58" idx="0"/>
          </p:cNvCxnSpPr>
          <p:nvPr/>
        </p:nvCxnSpPr>
        <p:spPr>
          <a:xfrm flipH="1">
            <a:off x="4120217" y="5529072"/>
            <a:ext cx="616226" cy="386277"/>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60" name="Straight Arrow Connector 59"/>
          <p:cNvCxnSpPr>
            <a:endCxn id="48" idx="0"/>
          </p:cNvCxnSpPr>
          <p:nvPr/>
        </p:nvCxnSpPr>
        <p:spPr>
          <a:xfrm>
            <a:off x="5205683" y="5529072"/>
            <a:ext cx="597760" cy="386277"/>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63" idx="3"/>
            <a:endCxn id="54" idx="0"/>
          </p:cNvCxnSpPr>
          <p:nvPr/>
        </p:nvCxnSpPr>
        <p:spPr>
          <a:xfrm>
            <a:off x="5648053" y="5343652"/>
            <a:ext cx="2340000" cy="58985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3" name="Content Placeholder 3"/>
          <p:cNvGraphicFramePr>
            <a:graphicFrameLocks/>
          </p:cNvGraphicFramePr>
          <p:nvPr>
            <p:extLst>
              <p:ext uri="{D42A27DB-BD31-4B8C-83A1-F6EECF244321}">
                <p14:modId xmlns:p14="http://schemas.microsoft.com/office/powerpoint/2010/main" xmlns="" val="3781896367"/>
              </p:ext>
            </p:extLst>
          </p:nvPr>
        </p:nvGraphicFramePr>
        <p:xfrm>
          <a:off x="3824833" y="5158232"/>
          <a:ext cx="1823220" cy="370840"/>
        </p:xfrm>
        <a:graphic>
          <a:graphicData uri="http://schemas.openxmlformats.org/drawingml/2006/table">
            <a:tbl>
              <a:tblPr firstRow="1" bandRow="1">
                <a:tableStyleId>{5C22544A-7EE6-4342-B048-85BDC9FD1C3A}</a:tableStyleId>
              </a:tblPr>
              <a:tblGrid>
                <a:gridCol w="455805">
                  <a:extLst>
                    <a:ext uri="{9D8B030D-6E8A-4147-A177-3AD203B41FA5}">
                      <a16:colId xmlns:a16="http://schemas.microsoft.com/office/drawing/2014/main" xmlns="" val="3699851125"/>
                    </a:ext>
                  </a:extLst>
                </a:gridCol>
                <a:gridCol w="455805">
                  <a:extLst>
                    <a:ext uri="{9D8B030D-6E8A-4147-A177-3AD203B41FA5}">
                      <a16:colId xmlns:a16="http://schemas.microsoft.com/office/drawing/2014/main" xmlns="" val="697505077"/>
                    </a:ext>
                  </a:extLst>
                </a:gridCol>
                <a:gridCol w="455805">
                  <a:extLst>
                    <a:ext uri="{9D8B030D-6E8A-4147-A177-3AD203B41FA5}">
                      <a16:colId xmlns:a16="http://schemas.microsoft.com/office/drawing/2014/main" xmlns="" val="2951041392"/>
                    </a:ext>
                  </a:extLst>
                </a:gridCol>
                <a:gridCol w="455805">
                  <a:extLst>
                    <a:ext uri="{9D8B030D-6E8A-4147-A177-3AD203B41FA5}">
                      <a16:colId xmlns:a16="http://schemas.microsoft.com/office/drawing/2014/main" xmlns="" val="4068567088"/>
                    </a:ext>
                  </a:extLst>
                </a:gridCol>
              </a:tblGrid>
              <a:tr h="370840">
                <a:tc>
                  <a:txBody>
                    <a:bodyPr/>
                    <a:lstStyle/>
                    <a:p>
                      <a:r>
                        <a:rPr lang="en-IN" dirty="0" smtClean="0"/>
                        <a:t>36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sp>
        <p:nvSpPr>
          <p:cNvPr id="83" name="TextBox 82"/>
          <p:cNvSpPr txBox="1"/>
          <p:nvPr/>
        </p:nvSpPr>
        <p:spPr>
          <a:xfrm>
            <a:off x="199989" y="5163128"/>
            <a:ext cx="2240256" cy="400110"/>
          </a:xfrm>
          <a:prstGeom prst="rect">
            <a:avLst/>
          </a:prstGeom>
          <a:noFill/>
        </p:spPr>
        <p:txBody>
          <a:bodyPr wrap="square" rtlCol="0">
            <a:spAutoFit/>
          </a:bodyPr>
          <a:lstStyle/>
          <a:p>
            <a:r>
              <a:rPr lang="en-IN" sz="2000" i="1" dirty="0" smtClean="0"/>
              <a:t>After deleting 31 </a:t>
            </a:r>
            <a:r>
              <a:rPr lang="en-IN" sz="2000" dirty="0" smtClean="0"/>
              <a:t>→ </a:t>
            </a:r>
            <a:endParaRPr lang="en-IN" sz="2000" i="1" dirty="0"/>
          </a:p>
        </p:txBody>
      </p:sp>
    </p:spTree>
    <p:extLst>
      <p:ext uri="{BB962C8B-B14F-4D97-AF65-F5344CB8AC3E}">
        <p14:creationId xmlns:p14="http://schemas.microsoft.com/office/powerpoint/2010/main" xmlns="" val="5288098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a:t>
            </a:r>
            <a:r>
              <a:rPr lang="en-IN" dirty="0" smtClean="0"/>
              <a:t>DELETION </a:t>
            </a:r>
            <a:endParaRPr lang="en-IN" dirty="0"/>
          </a:p>
        </p:txBody>
      </p:sp>
      <p:sp>
        <p:nvSpPr>
          <p:cNvPr id="3" name="Content Placeholder 2"/>
          <p:cNvSpPr>
            <a:spLocks noGrp="1"/>
          </p:cNvSpPr>
          <p:nvPr>
            <p:ph idx="1"/>
          </p:nvPr>
        </p:nvSpPr>
        <p:spPr>
          <a:xfrm>
            <a:off x="316626" y="2297007"/>
            <a:ext cx="8490428" cy="2722033"/>
          </a:xfrm>
        </p:spPr>
        <p:txBody>
          <a:bodyPr>
            <a:noAutofit/>
          </a:bodyPr>
          <a:lstStyle/>
          <a:p>
            <a:pPr marL="0" indent="0" algn="just">
              <a:buNone/>
            </a:pPr>
            <a:r>
              <a:rPr lang="en-IN" sz="3200" b="1" dirty="0"/>
              <a:t>Deletion from a Non-leaf </a:t>
            </a:r>
            <a:r>
              <a:rPr lang="en-IN" sz="3200" b="1" dirty="0" smtClean="0"/>
              <a:t>Node:</a:t>
            </a:r>
          </a:p>
          <a:p>
            <a:pPr marL="0" indent="0" algn="just">
              <a:buNone/>
            </a:pPr>
            <a:r>
              <a:rPr lang="en-IN" sz="2400" i="1" dirty="0" smtClean="0"/>
              <a:t>In this case, the successor key is copied at the place of the key to be deleted and then the successor is deleted. Successor key is the smallest key in the right subtree and will always be in the leaf node. So this case reduces to case A of deletion from a leaf node.</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31</a:t>
            </a:fld>
            <a:endParaRPr lang="en-IN" dirty="0"/>
          </a:p>
        </p:txBody>
      </p:sp>
    </p:spTree>
    <p:extLst>
      <p:ext uri="{BB962C8B-B14F-4D97-AF65-F5344CB8AC3E}">
        <p14:creationId xmlns:p14="http://schemas.microsoft.com/office/powerpoint/2010/main" xmlns="" val="24618828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a:t>
            </a:r>
            <a:r>
              <a:rPr lang="en-IN" dirty="0" smtClean="0"/>
              <a:t>DELETION </a:t>
            </a:r>
            <a:r>
              <a:rPr lang="en-IN" dirty="0"/>
              <a:t>→ </a:t>
            </a:r>
            <a:r>
              <a:rPr lang="en-IN" dirty="0" smtClean="0"/>
              <a:t>Example </a:t>
            </a:r>
            <a:r>
              <a:rPr lang="en-IN" sz="2000" dirty="0" smtClean="0"/>
              <a:t>(9/10)</a:t>
            </a:r>
            <a:endParaRPr lang="en-IN" dirty="0"/>
          </a:p>
        </p:txBody>
      </p:sp>
      <p:sp>
        <p:nvSpPr>
          <p:cNvPr id="3" name="Content Placeholder 2"/>
          <p:cNvSpPr>
            <a:spLocks noGrp="1"/>
          </p:cNvSpPr>
          <p:nvPr>
            <p:ph idx="1"/>
          </p:nvPr>
        </p:nvSpPr>
        <p:spPr>
          <a:xfrm>
            <a:off x="101600" y="3101878"/>
            <a:ext cx="9042400" cy="595905"/>
          </a:xfrm>
        </p:spPr>
        <p:txBody>
          <a:bodyPr>
            <a:noAutofit/>
          </a:bodyPr>
          <a:lstStyle/>
          <a:p>
            <a:pPr marL="0" indent="0" algn="just">
              <a:buNone/>
            </a:pPr>
            <a:r>
              <a:rPr lang="en-IN" sz="1700" i="1" dirty="0" smtClean="0"/>
              <a:t>The successor key of 12 is 15, so we’ll copy 15 at the place of 12 and now our task reduces to deletion of 15 from the leaf node. This deletion is performed by borrowing a key from the right sibling.</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32</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rPr>
              <a:t>Task:  Delete 12 from the given tree | Case: Deletion from Non-Leaf Node</a:t>
            </a:r>
            <a:endParaRPr lang="en-IN" sz="2000" b="1" dirty="0">
              <a:solidFill>
                <a:schemeClr val="tx1"/>
              </a:solidFill>
            </a:endParaRPr>
          </a:p>
        </p:txBody>
      </p:sp>
      <p:sp>
        <p:nvSpPr>
          <p:cNvPr id="17" name="TextBox 16"/>
          <p:cNvSpPr txBox="1"/>
          <p:nvPr/>
        </p:nvSpPr>
        <p:spPr>
          <a:xfrm>
            <a:off x="194107" y="1751788"/>
            <a:ext cx="1697193" cy="400110"/>
          </a:xfrm>
          <a:prstGeom prst="rect">
            <a:avLst/>
          </a:prstGeom>
          <a:noFill/>
        </p:spPr>
        <p:txBody>
          <a:bodyPr wrap="square" rtlCol="0">
            <a:spAutoFit/>
          </a:bodyPr>
          <a:lstStyle/>
          <a:p>
            <a:r>
              <a:rPr lang="en-IN" sz="2000" i="1" dirty="0" smtClean="0"/>
              <a:t>Given Tree </a:t>
            </a:r>
            <a:r>
              <a:rPr lang="en-IN" sz="2000" dirty="0"/>
              <a:t>→ </a:t>
            </a:r>
            <a:endParaRPr lang="en-IN" sz="2000" i="1" dirty="0"/>
          </a:p>
        </p:txBody>
      </p:sp>
      <p:sp>
        <p:nvSpPr>
          <p:cNvPr id="64" name="TextBox 63"/>
          <p:cNvSpPr txBox="1"/>
          <p:nvPr/>
        </p:nvSpPr>
        <p:spPr>
          <a:xfrm>
            <a:off x="2590" y="5332746"/>
            <a:ext cx="2240256" cy="400110"/>
          </a:xfrm>
          <a:prstGeom prst="rect">
            <a:avLst/>
          </a:prstGeom>
          <a:noFill/>
        </p:spPr>
        <p:txBody>
          <a:bodyPr wrap="square" rtlCol="0">
            <a:spAutoFit/>
          </a:bodyPr>
          <a:lstStyle/>
          <a:p>
            <a:r>
              <a:rPr lang="en-IN" sz="2000" i="1" dirty="0" smtClean="0"/>
              <a:t>After deleting 12 </a:t>
            </a:r>
            <a:r>
              <a:rPr lang="en-IN" sz="2000" dirty="0" smtClean="0"/>
              <a:t>→ </a:t>
            </a:r>
            <a:endParaRPr lang="en-IN" sz="2000" i="1" dirty="0"/>
          </a:p>
        </p:txBody>
      </p:sp>
      <p:graphicFrame>
        <p:nvGraphicFramePr>
          <p:cNvPr id="79" name="Content Placeholder 3"/>
          <p:cNvGraphicFramePr>
            <a:graphicFrameLocks/>
          </p:cNvGraphicFramePr>
          <p:nvPr>
            <p:extLst>
              <p:ext uri="{D42A27DB-BD31-4B8C-83A1-F6EECF244321}">
                <p14:modId xmlns:p14="http://schemas.microsoft.com/office/powerpoint/2010/main" xmlns="" val="1431752574"/>
              </p:ext>
            </p:extLst>
          </p:nvPr>
        </p:nvGraphicFramePr>
        <p:xfrm>
          <a:off x="646101" y="2630258"/>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xmlns="" val="3699851125"/>
                    </a:ext>
                  </a:extLst>
                </a:gridCol>
                <a:gridCol w="436013">
                  <a:extLst>
                    <a:ext uri="{9D8B030D-6E8A-4147-A177-3AD203B41FA5}">
                      <a16:colId xmlns:a16="http://schemas.microsoft.com/office/drawing/2014/main" xmlns=""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80" name="Content Placeholder 3"/>
          <p:cNvGraphicFramePr>
            <a:graphicFrameLocks/>
          </p:cNvGraphicFramePr>
          <p:nvPr>
            <p:extLst>
              <p:ext uri="{D42A27DB-BD31-4B8C-83A1-F6EECF244321}">
                <p14:modId xmlns:p14="http://schemas.microsoft.com/office/powerpoint/2010/main" xmlns="" val="1141211563"/>
              </p:ext>
            </p:extLst>
          </p:nvPr>
        </p:nvGraphicFramePr>
        <p:xfrm>
          <a:off x="4923692" y="2645167"/>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xmlns="" val="3699851125"/>
                    </a:ext>
                  </a:extLst>
                </a:gridCol>
                <a:gridCol w="415238">
                  <a:extLst>
                    <a:ext uri="{9D8B030D-6E8A-4147-A177-3AD203B41FA5}">
                      <a16:colId xmlns:a16="http://schemas.microsoft.com/office/drawing/2014/main" xmlns=""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81" name="Content Placeholder 3"/>
          <p:cNvGraphicFramePr>
            <a:graphicFrameLocks/>
          </p:cNvGraphicFramePr>
          <p:nvPr>
            <p:extLst>
              <p:ext uri="{D42A27DB-BD31-4B8C-83A1-F6EECF244321}">
                <p14:modId xmlns:p14="http://schemas.microsoft.com/office/powerpoint/2010/main" xmlns="" val="2437922256"/>
              </p:ext>
            </p:extLst>
          </p:nvPr>
        </p:nvGraphicFramePr>
        <p:xfrm>
          <a:off x="2130474" y="2165592"/>
          <a:ext cx="862010" cy="370840"/>
        </p:xfrm>
        <a:graphic>
          <a:graphicData uri="http://schemas.openxmlformats.org/drawingml/2006/table">
            <a:tbl>
              <a:tblPr firstRow="1" bandRow="1">
                <a:tableStyleId>{5C22544A-7EE6-4342-B048-85BDC9FD1C3A}</a:tableStyleId>
              </a:tblPr>
              <a:tblGrid>
                <a:gridCol w="431005">
                  <a:extLst>
                    <a:ext uri="{9D8B030D-6E8A-4147-A177-3AD203B41FA5}">
                      <a16:colId xmlns:a16="http://schemas.microsoft.com/office/drawing/2014/main" xmlns="" val="3699851125"/>
                    </a:ext>
                  </a:extLst>
                </a:gridCol>
                <a:gridCol w="431005">
                  <a:extLst>
                    <a:ext uri="{9D8B030D-6E8A-4147-A177-3AD203B41FA5}">
                      <a16:colId xmlns:a16="http://schemas.microsoft.com/office/drawing/2014/main" xmlns="" val="3708878947"/>
                    </a:ext>
                  </a:extLst>
                </a:gridCol>
              </a:tblGrid>
              <a:tr h="370840">
                <a:tc>
                  <a:txBody>
                    <a:bodyPr/>
                    <a:lstStyle/>
                    <a:p>
                      <a:r>
                        <a:rPr lang="en-IN" dirty="0" smtClean="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82" name="Straight Arrow Connector 81"/>
          <p:cNvCxnSpPr>
            <a:stCxn id="81" idx="1"/>
            <a:endCxn id="79" idx="0"/>
          </p:cNvCxnSpPr>
          <p:nvPr/>
        </p:nvCxnSpPr>
        <p:spPr>
          <a:xfrm flipH="1">
            <a:off x="1082114" y="2351012"/>
            <a:ext cx="1048360" cy="27924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83" name="Straight Arrow Connector 82"/>
          <p:cNvCxnSpPr>
            <a:stCxn id="90" idx="1"/>
            <a:endCxn id="80" idx="0"/>
          </p:cNvCxnSpPr>
          <p:nvPr/>
        </p:nvCxnSpPr>
        <p:spPr>
          <a:xfrm flipH="1">
            <a:off x="5338930" y="2324947"/>
            <a:ext cx="695621" cy="32022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4" name="Content Placeholder 3"/>
          <p:cNvGraphicFramePr>
            <a:graphicFrameLocks/>
          </p:cNvGraphicFramePr>
          <p:nvPr>
            <p:extLst>
              <p:ext uri="{D42A27DB-BD31-4B8C-83A1-F6EECF244321}">
                <p14:modId xmlns:p14="http://schemas.microsoft.com/office/powerpoint/2010/main" xmlns="" val="2063559371"/>
              </p:ext>
            </p:extLst>
          </p:nvPr>
        </p:nvGraphicFramePr>
        <p:xfrm>
          <a:off x="3030179" y="2641946"/>
          <a:ext cx="1381167" cy="370840"/>
        </p:xfrm>
        <a:graphic>
          <a:graphicData uri="http://schemas.openxmlformats.org/drawingml/2006/table">
            <a:tbl>
              <a:tblPr firstRow="1" bandRow="1">
                <a:tableStyleId>{5C22544A-7EE6-4342-B048-85BDC9FD1C3A}</a:tableStyleId>
              </a:tblPr>
              <a:tblGrid>
                <a:gridCol w="460389">
                  <a:extLst>
                    <a:ext uri="{9D8B030D-6E8A-4147-A177-3AD203B41FA5}">
                      <a16:colId xmlns:a16="http://schemas.microsoft.com/office/drawing/2014/main" xmlns="" val="557329234"/>
                    </a:ext>
                  </a:extLst>
                </a:gridCol>
                <a:gridCol w="460389">
                  <a:extLst>
                    <a:ext uri="{9D8B030D-6E8A-4147-A177-3AD203B41FA5}">
                      <a16:colId xmlns:a16="http://schemas.microsoft.com/office/drawing/2014/main" xmlns="" val="2453635213"/>
                    </a:ext>
                  </a:extLst>
                </a:gridCol>
                <a:gridCol w="460389">
                  <a:extLst>
                    <a:ext uri="{9D8B030D-6E8A-4147-A177-3AD203B41FA5}">
                      <a16:colId xmlns:a16="http://schemas.microsoft.com/office/drawing/2014/main" xmlns="" val="3699851125"/>
                    </a:ext>
                  </a:extLst>
                </a:gridCol>
              </a:tblGrid>
              <a:tr h="370840">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85" name="Straight Arrow Connector 84"/>
          <p:cNvCxnSpPr>
            <a:stCxn id="81" idx="3"/>
            <a:endCxn id="84" idx="0"/>
          </p:cNvCxnSpPr>
          <p:nvPr/>
        </p:nvCxnSpPr>
        <p:spPr>
          <a:xfrm>
            <a:off x="2992484" y="2351012"/>
            <a:ext cx="728278" cy="2909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6" name="Content Placeholder 3"/>
          <p:cNvGraphicFramePr>
            <a:graphicFrameLocks/>
          </p:cNvGraphicFramePr>
          <p:nvPr>
            <p:extLst>
              <p:ext uri="{D42A27DB-BD31-4B8C-83A1-F6EECF244321}">
                <p14:modId xmlns:p14="http://schemas.microsoft.com/office/powerpoint/2010/main" xmlns="" val="2885003773"/>
              </p:ext>
            </p:extLst>
          </p:nvPr>
        </p:nvGraphicFramePr>
        <p:xfrm>
          <a:off x="1631418" y="2630258"/>
          <a:ext cx="884000" cy="370840"/>
        </p:xfrm>
        <a:graphic>
          <a:graphicData uri="http://schemas.openxmlformats.org/drawingml/2006/table">
            <a:tbl>
              <a:tblPr firstRow="1" bandRow="1">
                <a:tableStyleId>{5C22544A-7EE6-4342-B048-85BDC9FD1C3A}</a:tableStyleId>
              </a:tblPr>
              <a:tblGrid>
                <a:gridCol w="442000">
                  <a:extLst>
                    <a:ext uri="{9D8B030D-6E8A-4147-A177-3AD203B41FA5}">
                      <a16:colId xmlns:a16="http://schemas.microsoft.com/office/drawing/2014/main" xmlns="" val="3699851125"/>
                    </a:ext>
                  </a:extLst>
                </a:gridCol>
                <a:gridCol w="442000">
                  <a:extLst>
                    <a:ext uri="{9D8B030D-6E8A-4147-A177-3AD203B41FA5}">
                      <a16:colId xmlns:a16="http://schemas.microsoft.com/office/drawing/2014/main" xmlns="" val="3400103876"/>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87" name="Straight Arrow Connector 86"/>
          <p:cNvCxnSpPr>
            <a:stCxn id="81" idx="2"/>
            <a:endCxn id="86" idx="0"/>
          </p:cNvCxnSpPr>
          <p:nvPr/>
        </p:nvCxnSpPr>
        <p:spPr>
          <a:xfrm flipH="1">
            <a:off x="2073418" y="2536432"/>
            <a:ext cx="488061" cy="9382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8" name="Content Placeholder 3"/>
          <p:cNvGraphicFramePr>
            <a:graphicFrameLocks/>
          </p:cNvGraphicFramePr>
          <p:nvPr>
            <p:extLst>
              <p:ext uri="{D42A27DB-BD31-4B8C-83A1-F6EECF244321}">
                <p14:modId xmlns:p14="http://schemas.microsoft.com/office/powerpoint/2010/main" xmlns="" val="4293905996"/>
              </p:ext>
            </p:extLst>
          </p:nvPr>
        </p:nvGraphicFramePr>
        <p:xfrm>
          <a:off x="5867461" y="2641946"/>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xmlns="" val="3699851125"/>
                    </a:ext>
                  </a:extLst>
                </a:gridCol>
                <a:gridCol w="491897">
                  <a:extLst>
                    <a:ext uri="{9D8B030D-6E8A-4147-A177-3AD203B41FA5}">
                      <a16:colId xmlns:a16="http://schemas.microsoft.com/office/drawing/2014/main" xmlns="" val="3400103876"/>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89" name="Straight Arrow Connector 88"/>
          <p:cNvCxnSpPr>
            <a:endCxn id="88" idx="0"/>
          </p:cNvCxnSpPr>
          <p:nvPr/>
        </p:nvCxnSpPr>
        <p:spPr>
          <a:xfrm flipH="1">
            <a:off x="6359358" y="2493515"/>
            <a:ext cx="90432" cy="14843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90" name="Content Placeholder 3"/>
          <p:cNvGraphicFramePr>
            <a:graphicFrameLocks/>
          </p:cNvGraphicFramePr>
          <p:nvPr>
            <p:extLst>
              <p:ext uri="{D42A27DB-BD31-4B8C-83A1-F6EECF244321}">
                <p14:modId xmlns:p14="http://schemas.microsoft.com/office/powerpoint/2010/main" xmlns="" val="397065015"/>
              </p:ext>
            </p:extLst>
          </p:nvPr>
        </p:nvGraphicFramePr>
        <p:xfrm>
          <a:off x="6034551" y="2139527"/>
          <a:ext cx="1276899" cy="370840"/>
        </p:xfrm>
        <a:graphic>
          <a:graphicData uri="http://schemas.openxmlformats.org/drawingml/2006/table">
            <a:tbl>
              <a:tblPr firstRow="1" bandRow="1">
                <a:tableStyleId>{5C22544A-7EE6-4342-B048-85BDC9FD1C3A}</a:tableStyleId>
              </a:tblPr>
              <a:tblGrid>
                <a:gridCol w="425633">
                  <a:extLst>
                    <a:ext uri="{9D8B030D-6E8A-4147-A177-3AD203B41FA5}">
                      <a16:colId xmlns:a16="http://schemas.microsoft.com/office/drawing/2014/main" xmlns="" val="3699851125"/>
                    </a:ext>
                  </a:extLst>
                </a:gridCol>
                <a:gridCol w="425633">
                  <a:extLst>
                    <a:ext uri="{9D8B030D-6E8A-4147-A177-3AD203B41FA5}">
                      <a16:colId xmlns:a16="http://schemas.microsoft.com/office/drawing/2014/main" xmlns="" val="4282861930"/>
                    </a:ext>
                  </a:extLst>
                </a:gridCol>
                <a:gridCol w="425633">
                  <a:extLst>
                    <a:ext uri="{9D8B030D-6E8A-4147-A177-3AD203B41FA5}">
                      <a16:colId xmlns:a16="http://schemas.microsoft.com/office/drawing/2014/main" xmlns="" val="2535484580"/>
                    </a:ext>
                  </a:extLst>
                </a:gridCol>
              </a:tblGrid>
              <a:tr h="370840">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91" name="Content Placeholder 3"/>
          <p:cNvGraphicFramePr>
            <a:graphicFrameLocks/>
          </p:cNvGraphicFramePr>
          <p:nvPr>
            <p:extLst>
              <p:ext uri="{D42A27DB-BD31-4B8C-83A1-F6EECF244321}">
                <p14:modId xmlns:p14="http://schemas.microsoft.com/office/powerpoint/2010/main" xmlns="" val="2333085962"/>
              </p:ext>
            </p:extLst>
          </p:nvPr>
        </p:nvGraphicFramePr>
        <p:xfrm>
          <a:off x="4658605" y="1785296"/>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92" name="Content Placeholder 3"/>
          <p:cNvGraphicFramePr>
            <a:graphicFrameLocks/>
          </p:cNvGraphicFramePr>
          <p:nvPr>
            <p:extLst>
              <p:ext uri="{D42A27DB-BD31-4B8C-83A1-F6EECF244321}">
                <p14:modId xmlns:p14="http://schemas.microsoft.com/office/powerpoint/2010/main" xmlns="" val="1411462872"/>
              </p:ext>
            </p:extLst>
          </p:nvPr>
        </p:nvGraphicFramePr>
        <p:xfrm>
          <a:off x="6964548" y="2630258"/>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xmlns="" val="3699851125"/>
                    </a:ext>
                  </a:extLst>
                </a:gridCol>
                <a:gridCol w="467220">
                  <a:extLst>
                    <a:ext uri="{9D8B030D-6E8A-4147-A177-3AD203B41FA5}">
                      <a16:colId xmlns:a16="http://schemas.microsoft.com/office/drawing/2014/main" xmlns="" val="3400103876"/>
                    </a:ext>
                  </a:extLst>
                </a:gridCol>
              </a:tblGrid>
              <a:tr h="370840">
                <a:tc>
                  <a:txBody>
                    <a:bodyPr/>
                    <a:lstStyle/>
                    <a:p>
                      <a:r>
                        <a:rPr lang="en-IN" dirty="0" smtClean="0"/>
                        <a:t>53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93" name="Straight Arrow Connector 92"/>
          <p:cNvCxnSpPr>
            <a:stCxn id="90" idx="3"/>
            <a:endCxn id="110" idx="0"/>
          </p:cNvCxnSpPr>
          <p:nvPr/>
        </p:nvCxnSpPr>
        <p:spPr>
          <a:xfrm>
            <a:off x="7311450" y="2324947"/>
            <a:ext cx="1168050" cy="3053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4" name="Straight Arrow Connector 93"/>
          <p:cNvCxnSpPr>
            <a:stCxn id="91" idx="3"/>
            <a:endCxn id="90" idx="0"/>
          </p:cNvCxnSpPr>
          <p:nvPr/>
        </p:nvCxnSpPr>
        <p:spPr>
          <a:xfrm>
            <a:off x="5112247" y="1970716"/>
            <a:ext cx="1560753"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5" name="Straight Arrow Connector 94"/>
          <p:cNvCxnSpPr>
            <a:stCxn id="91" idx="1"/>
            <a:endCxn id="81" idx="0"/>
          </p:cNvCxnSpPr>
          <p:nvPr/>
        </p:nvCxnSpPr>
        <p:spPr>
          <a:xfrm flipH="1">
            <a:off x="2561479" y="1970716"/>
            <a:ext cx="2097126" cy="19487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10" name="Content Placeholder 3"/>
          <p:cNvGraphicFramePr>
            <a:graphicFrameLocks/>
          </p:cNvGraphicFramePr>
          <p:nvPr>
            <p:extLst>
              <p:ext uri="{D42A27DB-BD31-4B8C-83A1-F6EECF244321}">
                <p14:modId xmlns:p14="http://schemas.microsoft.com/office/powerpoint/2010/main" xmlns="" val="4028013979"/>
              </p:ext>
            </p:extLst>
          </p:nvPr>
        </p:nvGraphicFramePr>
        <p:xfrm>
          <a:off x="8012280" y="2630258"/>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xmlns="" val="3699851125"/>
                    </a:ext>
                  </a:extLst>
                </a:gridCol>
                <a:gridCol w="467220">
                  <a:extLst>
                    <a:ext uri="{9D8B030D-6E8A-4147-A177-3AD203B41FA5}">
                      <a16:colId xmlns:a16="http://schemas.microsoft.com/office/drawing/2014/main" xmlns="" val="3400103876"/>
                    </a:ext>
                  </a:extLst>
                </a:gridCol>
              </a:tblGrid>
              <a:tr h="370840">
                <a:tc>
                  <a:txBody>
                    <a:bodyPr/>
                    <a:lstStyle/>
                    <a:p>
                      <a:r>
                        <a:rPr lang="en-IN" dirty="0" smtClean="0"/>
                        <a:t>69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14" name="Straight Arrow Connector 113"/>
          <p:cNvCxnSpPr>
            <a:endCxn id="92" idx="0"/>
          </p:cNvCxnSpPr>
          <p:nvPr/>
        </p:nvCxnSpPr>
        <p:spPr>
          <a:xfrm>
            <a:off x="6888851" y="2498242"/>
            <a:ext cx="542917" cy="13201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36" name="Content Placeholder 3"/>
          <p:cNvGraphicFramePr>
            <a:graphicFrameLocks/>
          </p:cNvGraphicFramePr>
          <p:nvPr>
            <p:extLst>
              <p:ext uri="{D42A27DB-BD31-4B8C-83A1-F6EECF244321}">
                <p14:modId xmlns:p14="http://schemas.microsoft.com/office/powerpoint/2010/main" xmlns="" val="2496227343"/>
              </p:ext>
            </p:extLst>
          </p:nvPr>
        </p:nvGraphicFramePr>
        <p:xfrm>
          <a:off x="646101" y="4526807"/>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xmlns="" val="3699851125"/>
                    </a:ext>
                  </a:extLst>
                </a:gridCol>
                <a:gridCol w="436013">
                  <a:extLst>
                    <a:ext uri="{9D8B030D-6E8A-4147-A177-3AD203B41FA5}">
                      <a16:colId xmlns:a16="http://schemas.microsoft.com/office/drawing/2014/main" xmlns=""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37" name="Content Placeholder 3"/>
          <p:cNvGraphicFramePr>
            <a:graphicFrameLocks/>
          </p:cNvGraphicFramePr>
          <p:nvPr>
            <p:extLst>
              <p:ext uri="{D42A27DB-BD31-4B8C-83A1-F6EECF244321}">
                <p14:modId xmlns:p14="http://schemas.microsoft.com/office/powerpoint/2010/main" xmlns="" val="2474602867"/>
              </p:ext>
            </p:extLst>
          </p:nvPr>
        </p:nvGraphicFramePr>
        <p:xfrm>
          <a:off x="4923692" y="4541716"/>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xmlns="" val="3699851125"/>
                    </a:ext>
                  </a:extLst>
                </a:gridCol>
                <a:gridCol w="415238">
                  <a:extLst>
                    <a:ext uri="{9D8B030D-6E8A-4147-A177-3AD203B41FA5}">
                      <a16:colId xmlns:a16="http://schemas.microsoft.com/office/drawing/2014/main" xmlns=""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38" name="Content Placeholder 3"/>
          <p:cNvGraphicFramePr>
            <a:graphicFrameLocks/>
          </p:cNvGraphicFramePr>
          <p:nvPr>
            <p:extLst>
              <p:ext uri="{D42A27DB-BD31-4B8C-83A1-F6EECF244321}">
                <p14:modId xmlns:p14="http://schemas.microsoft.com/office/powerpoint/2010/main" xmlns="" val="1791505393"/>
              </p:ext>
            </p:extLst>
          </p:nvPr>
        </p:nvGraphicFramePr>
        <p:xfrm>
          <a:off x="2130474" y="4062141"/>
          <a:ext cx="862010" cy="370840"/>
        </p:xfrm>
        <a:graphic>
          <a:graphicData uri="http://schemas.openxmlformats.org/drawingml/2006/table">
            <a:tbl>
              <a:tblPr firstRow="1" bandRow="1">
                <a:tableStyleId>{5C22544A-7EE6-4342-B048-85BDC9FD1C3A}</a:tableStyleId>
              </a:tblPr>
              <a:tblGrid>
                <a:gridCol w="431005">
                  <a:extLst>
                    <a:ext uri="{9D8B030D-6E8A-4147-A177-3AD203B41FA5}">
                      <a16:colId xmlns:a16="http://schemas.microsoft.com/office/drawing/2014/main" xmlns="" val="3699851125"/>
                    </a:ext>
                  </a:extLst>
                </a:gridCol>
                <a:gridCol w="431005">
                  <a:extLst>
                    <a:ext uri="{9D8B030D-6E8A-4147-A177-3AD203B41FA5}">
                      <a16:colId xmlns:a16="http://schemas.microsoft.com/office/drawing/2014/main" xmlns="" val="3708878947"/>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39" name="Straight Arrow Connector 138"/>
          <p:cNvCxnSpPr>
            <a:stCxn id="138" idx="1"/>
            <a:endCxn id="136" idx="0"/>
          </p:cNvCxnSpPr>
          <p:nvPr/>
        </p:nvCxnSpPr>
        <p:spPr>
          <a:xfrm flipH="1">
            <a:off x="1082114" y="4247561"/>
            <a:ext cx="1048360" cy="27924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40" name="Straight Arrow Connector 139"/>
          <p:cNvCxnSpPr>
            <a:stCxn id="147" idx="1"/>
            <a:endCxn id="137" idx="0"/>
          </p:cNvCxnSpPr>
          <p:nvPr/>
        </p:nvCxnSpPr>
        <p:spPr>
          <a:xfrm flipH="1">
            <a:off x="5338930" y="4221496"/>
            <a:ext cx="695621" cy="32022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41" name="Content Placeholder 3"/>
          <p:cNvGraphicFramePr>
            <a:graphicFrameLocks/>
          </p:cNvGraphicFramePr>
          <p:nvPr>
            <p:extLst>
              <p:ext uri="{D42A27DB-BD31-4B8C-83A1-F6EECF244321}">
                <p14:modId xmlns:p14="http://schemas.microsoft.com/office/powerpoint/2010/main" xmlns="" val="3377200127"/>
              </p:ext>
            </p:extLst>
          </p:nvPr>
        </p:nvGraphicFramePr>
        <p:xfrm>
          <a:off x="3030179" y="4538495"/>
          <a:ext cx="1381167" cy="370840"/>
        </p:xfrm>
        <a:graphic>
          <a:graphicData uri="http://schemas.openxmlformats.org/drawingml/2006/table">
            <a:tbl>
              <a:tblPr firstRow="1" bandRow="1">
                <a:tableStyleId>{5C22544A-7EE6-4342-B048-85BDC9FD1C3A}</a:tableStyleId>
              </a:tblPr>
              <a:tblGrid>
                <a:gridCol w="460389">
                  <a:extLst>
                    <a:ext uri="{9D8B030D-6E8A-4147-A177-3AD203B41FA5}">
                      <a16:colId xmlns:a16="http://schemas.microsoft.com/office/drawing/2014/main" xmlns="" val="557329234"/>
                    </a:ext>
                  </a:extLst>
                </a:gridCol>
                <a:gridCol w="460389">
                  <a:extLst>
                    <a:ext uri="{9D8B030D-6E8A-4147-A177-3AD203B41FA5}">
                      <a16:colId xmlns:a16="http://schemas.microsoft.com/office/drawing/2014/main" xmlns="" val="2453635213"/>
                    </a:ext>
                  </a:extLst>
                </a:gridCol>
                <a:gridCol w="460389">
                  <a:extLst>
                    <a:ext uri="{9D8B030D-6E8A-4147-A177-3AD203B41FA5}">
                      <a16:colId xmlns:a16="http://schemas.microsoft.com/office/drawing/2014/main" xmlns="" val="3699851125"/>
                    </a:ext>
                  </a:extLst>
                </a:gridCol>
              </a:tblGrid>
              <a:tr h="370840">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42" name="Straight Arrow Connector 141"/>
          <p:cNvCxnSpPr>
            <a:stCxn id="138" idx="3"/>
            <a:endCxn id="141" idx="0"/>
          </p:cNvCxnSpPr>
          <p:nvPr/>
        </p:nvCxnSpPr>
        <p:spPr>
          <a:xfrm>
            <a:off x="2992484" y="4247561"/>
            <a:ext cx="728278" cy="2909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43" name="Content Placeholder 3"/>
          <p:cNvGraphicFramePr>
            <a:graphicFrameLocks/>
          </p:cNvGraphicFramePr>
          <p:nvPr>
            <p:extLst>
              <p:ext uri="{D42A27DB-BD31-4B8C-83A1-F6EECF244321}">
                <p14:modId xmlns:p14="http://schemas.microsoft.com/office/powerpoint/2010/main" xmlns="" val="1075102227"/>
              </p:ext>
            </p:extLst>
          </p:nvPr>
        </p:nvGraphicFramePr>
        <p:xfrm>
          <a:off x="1631418" y="4526807"/>
          <a:ext cx="884000" cy="370840"/>
        </p:xfrm>
        <a:graphic>
          <a:graphicData uri="http://schemas.openxmlformats.org/drawingml/2006/table">
            <a:tbl>
              <a:tblPr firstRow="1" bandRow="1">
                <a:tableStyleId>{5C22544A-7EE6-4342-B048-85BDC9FD1C3A}</a:tableStyleId>
              </a:tblPr>
              <a:tblGrid>
                <a:gridCol w="442000">
                  <a:extLst>
                    <a:ext uri="{9D8B030D-6E8A-4147-A177-3AD203B41FA5}">
                      <a16:colId xmlns:a16="http://schemas.microsoft.com/office/drawing/2014/main" xmlns="" val="3699851125"/>
                    </a:ext>
                  </a:extLst>
                </a:gridCol>
                <a:gridCol w="442000">
                  <a:extLst>
                    <a:ext uri="{9D8B030D-6E8A-4147-A177-3AD203B41FA5}">
                      <a16:colId xmlns:a16="http://schemas.microsoft.com/office/drawing/2014/main" xmlns="" val="3400103876"/>
                    </a:ext>
                  </a:extLst>
                </a:gridCol>
              </a:tblGrid>
              <a:tr h="370840">
                <a:tc>
                  <a:txBody>
                    <a:bodyPr/>
                    <a:lstStyle/>
                    <a:p>
                      <a:r>
                        <a:rPr lang="en-IN" strike="sngStrike" dirty="0" smtClean="0"/>
                        <a:t>15</a:t>
                      </a:r>
                      <a:endParaRPr lang="en-IN"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44" name="Straight Arrow Connector 143"/>
          <p:cNvCxnSpPr>
            <a:stCxn id="138" idx="2"/>
            <a:endCxn id="143" idx="0"/>
          </p:cNvCxnSpPr>
          <p:nvPr/>
        </p:nvCxnSpPr>
        <p:spPr>
          <a:xfrm flipH="1">
            <a:off x="2073418" y="4432981"/>
            <a:ext cx="488061" cy="9382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45" name="Content Placeholder 3"/>
          <p:cNvGraphicFramePr>
            <a:graphicFrameLocks/>
          </p:cNvGraphicFramePr>
          <p:nvPr>
            <p:extLst>
              <p:ext uri="{D42A27DB-BD31-4B8C-83A1-F6EECF244321}">
                <p14:modId xmlns:p14="http://schemas.microsoft.com/office/powerpoint/2010/main" xmlns="" val="1873243253"/>
              </p:ext>
            </p:extLst>
          </p:nvPr>
        </p:nvGraphicFramePr>
        <p:xfrm>
          <a:off x="5867461" y="4538495"/>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xmlns="" val="3699851125"/>
                    </a:ext>
                  </a:extLst>
                </a:gridCol>
                <a:gridCol w="491897">
                  <a:extLst>
                    <a:ext uri="{9D8B030D-6E8A-4147-A177-3AD203B41FA5}">
                      <a16:colId xmlns:a16="http://schemas.microsoft.com/office/drawing/2014/main" xmlns="" val="3400103876"/>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46" name="Straight Arrow Connector 145"/>
          <p:cNvCxnSpPr>
            <a:endCxn id="145" idx="0"/>
          </p:cNvCxnSpPr>
          <p:nvPr/>
        </p:nvCxnSpPr>
        <p:spPr>
          <a:xfrm flipH="1">
            <a:off x="6359358" y="4390064"/>
            <a:ext cx="90432" cy="14843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47" name="Content Placeholder 3"/>
          <p:cNvGraphicFramePr>
            <a:graphicFrameLocks/>
          </p:cNvGraphicFramePr>
          <p:nvPr>
            <p:extLst>
              <p:ext uri="{D42A27DB-BD31-4B8C-83A1-F6EECF244321}">
                <p14:modId xmlns:p14="http://schemas.microsoft.com/office/powerpoint/2010/main" xmlns="" val="3757561738"/>
              </p:ext>
            </p:extLst>
          </p:nvPr>
        </p:nvGraphicFramePr>
        <p:xfrm>
          <a:off x="6034551" y="4036076"/>
          <a:ext cx="1276899" cy="370840"/>
        </p:xfrm>
        <a:graphic>
          <a:graphicData uri="http://schemas.openxmlformats.org/drawingml/2006/table">
            <a:tbl>
              <a:tblPr firstRow="1" bandRow="1">
                <a:tableStyleId>{5C22544A-7EE6-4342-B048-85BDC9FD1C3A}</a:tableStyleId>
              </a:tblPr>
              <a:tblGrid>
                <a:gridCol w="425633">
                  <a:extLst>
                    <a:ext uri="{9D8B030D-6E8A-4147-A177-3AD203B41FA5}">
                      <a16:colId xmlns:a16="http://schemas.microsoft.com/office/drawing/2014/main" xmlns="" val="3699851125"/>
                    </a:ext>
                  </a:extLst>
                </a:gridCol>
                <a:gridCol w="425633">
                  <a:extLst>
                    <a:ext uri="{9D8B030D-6E8A-4147-A177-3AD203B41FA5}">
                      <a16:colId xmlns:a16="http://schemas.microsoft.com/office/drawing/2014/main" xmlns="" val="4282861930"/>
                    </a:ext>
                  </a:extLst>
                </a:gridCol>
                <a:gridCol w="425633">
                  <a:extLst>
                    <a:ext uri="{9D8B030D-6E8A-4147-A177-3AD203B41FA5}">
                      <a16:colId xmlns:a16="http://schemas.microsoft.com/office/drawing/2014/main" xmlns="" val="2535484580"/>
                    </a:ext>
                  </a:extLst>
                </a:gridCol>
              </a:tblGrid>
              <a:tr h="370840">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48" name="Content Placeholder 3"/>
          <p:cNvGraphicFramePr>
            <a:graphicFrameLocks/>
          </p:cNvGraphicFramePr>
          <p:nvPr>
            <p:extLst>
              <p:ext uri="{D42A27DB-BD31-4B8C-83A1-F6EECF244321}">
                <p14:modId xmlns:p14="http://schemas.microsoft.com/office/powerpoint/2010/main" xmlns="" val="2723648335"/>
              </p:ext>
            </p:extLst>
          </p:nvPr>
        </p:nvGraphicFramePr>
        <p:xfrm>
          <a:off x="4658605" y="3681845"/>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49" name="Content Placeholder 3"/>
          <p:cNvGraphicFramePr>
            <a:graphicFrameLocks/>
          </p:cNvGraphicFramePr>
          <p:nvPr>
            <p:extLst>
              <p:ext uri="{D42A27DB-BD31-4B8C-83A1-F6EECF244321}">
                <p14:modId xmlns:p14="http://schemas.microsoft.com/office/powerpoint/2010/main" xmlns="" val="3717544471"/>
              </p:ext>
            </p:extLst>
          </p:nvPr>
        </p:nvGraphicFramePr>
        <p:xfrm>
          <a:off x="6964548" y="4526807"/>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xmlns="" val="3699851125"/>
                    </a:ext>
                  </a:extLst>
                </a:gridCol>
                <a:gridCol w="467220">
                  <a:extLst>
                    <a:ext uri="{9D8B030D-6E8A-4147-A177-3AD203B41FA5}">
                      <a16:colId xmlns:a16="http://schemas.microsoft.com/office/drawing/2014/main" xmlns="" val="3400103876"/>
                    </a:ext>
                  </a:extLst>
                </a:gridCol>
              </a:tblGrid>
              <a:tr h="370840">
                <a:tc>
                  <a:txBody>
                    <a:bodyPr/>
                    <a:lstStyle/>
                    <a:p>
                      <a:r>
                        <a:rPr lang="en-IN" dirty="0" smtClean="0"/>
                        <a:t>53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50" name="Straight Arrow Connector 149"/>
          <p:cNvCxnSpPr>
            <a:stCxn id="147" idx="3"/>
            <a:endCxn id="153" idx="0"/>
          </p:cNvCxnSpPr>
          <p:nvPr/>
        </p:nvCxnSpPr>
        <p:spPr>
          <a:xfrm>
            <a:off x="7311450" y="4221496"/>
            <a:ext cx="1168050" cy="3053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51" name="Straight Arrow Connector 150"/>
          <p:cNvCxnSpPr>
            <a:stCxn id="148" idx="3"/>
            <a:endCxn id="147" idx="0"/>
          </p:cNvCxnSpPr>
          <p:nvPr/>
        </p:nvCxnSpPr>
        <p:spPr>
          <a:xfrm>
            <a:off x="5112247" y="3867265"/>
            <a:ext cx="1560753"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52" name="Straight Arrow Connector 151"/>
          <p:cNvCxnSpPr>
            <a:stCxn id="148" idx="1"/>
            <a:endCxn id="138" idx="0"/>
          </p:cNvCxnSpPr>
          <p:nvPr/>
        </p:nvCxnSpPr>
        <p:spPr>
          <a:xfrm flipH="1">
            <a:off x="2561479" y="3867265"/>
            <a:ext cx="2097126" cy="19487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53" name="Content Placeholder 3"/>
          <p:cNvGraphicFramePr>
            <a:graphicFrameLocks/>
          </p:cNvGraphicFramePr>
          <p:nvPr>
            <p:extLst>
              <p:ext uri="{D42A27DB-BD31-4B8C-83A1-F6EECF244321}">
                <p14:modId xmlns:p14="http://schemas.microsoft.com/office/powerpoint/2010/main" xmlns="" val="2685291356"/>
              </p:ext>
            </p:extLst>
          </p:nvPr>
        </p:nvGraphicFramePr>
        <p:xfrm>
          <a:off x="8012280" y="4526807"/>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xmlns="" val="3699851125"/>
                    </a:ext>
                  </a:extLst>
                </a:gridCol>
                <a:gridCol w="467220">
                  <a:extLst>
                    <a:ext uri="{9D8B030D-6E8A-4147-A177-3AD203B41FA5}">
                      <a16:colId xmlns:a16="http://schemas.microsoft.com/office/drawing/2014/main" xmlns="" val="3400103876"/>
                    </a:ext>
                  </a:extLst>
                </a:gridCol>
              </a:tblGrid>
              <a:tr h="370840">
                <a:tc>
                  <a:txBody>
                    <a:bodyPr/>
                    <a:lstStyle/>
                    <a:p>
                      <a:r>
                        <a:rPr lang="en-IN" dirty="0" smtClean="0"/>
                        <a:t>69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54" name="Straight Arrow Connector 153"/>
          <p:cNvCxnSpPr>
            <a:endCxn id="149" idx="0"/>
          </p:cNvCxnSpPr>
          <p:nvPr/>
        </p:nvCxnSpPr>
        <p:spPr>
          <a:xfrm>
            <a:off x="6888851" y="4394791"/>
            <a:ext cx="542917" cy="13201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55" name="Content Placeholder 3"/>
          <p:cNvGraphicFramePr>
            <a:graphicFrameLocks/>
          </p:cNvGraphicFramePr>
          <p:nvPr>
            <p:extLst>
              <p:ext uri="{D42A27DB-BD31-4B8C-83A1-F6EECF244321}">
                <p14:modId xmlns:p14="http://schemas.microsoft.com/office/powerpoint/2010/main" xmlns="" val="354338229"/>
              </p:ext>
            </p:extLst>
          </p:nvPr>
        </p:nvGraphicFramePr>
        <p:xfrm>
          <a:off x="1689453" y="5978516"/>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xmlns="" val="3699851125"/>
                    </a:ext>
                  </a:extLst>
                </a:gridCol>
                <a:gridCol w="436013">
                  <a:extLst>
                    <a:ext uri="{9D8B030D-6E8A-4147-A177-3AD203B41FA5}">
                      <a16:colId xmlns:a16="http://schemas.microsoft.com/office/drawing/2014/main" xmlns=""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56" name="Content Placeholder 3"/>
          <p:cNvGraphicFramePr>
            <a:graphicFrameLocks/>
          </p:cNvGraphicFramePr>
          <p:nvPr>
            <p:extLst>
              <p:ext uri="{D42A27DB-BD31-4B8C-83A1-F6EECF244321}">
                <p14:modId xmlns:p14="http://schemas.microsoft.com/office/powerpoint/2010/main" xmlns="" val="3660995905"/>
              </p:ext>
            </p:extLst>
          </p:nvPr>
        </p:nvGraphicFramePr>
        <p:xfrm>
          <a:off x="4923692" y="5978516"/>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xmlns="" val="3699851125"/>
                    </a:ext>
                  </a:extLst>
                </a:gridCol>
                <a:gridCol w="415238">
                  <a:extLst>
                    <a:ext uri="{9D8B030D-6E8A-4147-A177-3AD203B41FA5}">
                      <a16:colId xmlns:a16="http://schemas.microsoft.com/office/drawing/2014/main" xmlns=""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57" name="Content Placeholder 3"/>
          <p:cNvGraphicFramePr>
            <a:graphicFrameLocks/>
          </p:cNvGraphicFramePr>
          <p:nvPr>
            <p:extLst>
              <p:ext uri="{D42A27DB-BD31-4B8C-83A1-F6EECF244321}">
                <p14:modId xmlns:p14="http://schemas.microsoft.com/office/powerpoint/2010/main" xmlns="" val="2456889818"/>
              </p:ext>
            </p:extLst>
          </p:nvPr>
        </p:nvGraphicFramePr>
        <p:xfrm>
          <a:off x="2979891" y="5455174"/>
          <a:ext cx="862010" cy="370840"/>
        </p:xfrm>
        <a:graphic>
          <a:graphicData uri="http://schemas.openxmlformats.org/drawingml/2006/table">
            <a:tbl>
              <a:tblPr firstRow="1" bandRow="1">
                <a:tableStyleId>{5C22544A-7EE6-4342-B048-85BDC9FD1C3A}</a:tableStyleId>
              </a:tblPr>
              <a:tblGrid>
                <a:gridCol w="431005">
                  <a:extLst>
                    <a:ext uri="{9D8B030D-6E8A-4147-A177-3AD203B41FA5}">
                      <a16:colId xmlns:a16="http://schemas.microsoft.com/office/drawing/2014/main" xmlns="" val="3699851125"/>
                    </a:ext>
                  </a:extLst>
                </a:gridCol>
                <a:gridCol w="431005">
                  <a:extLst>
                    <a:ext uri="{9D8B030D-6E8A-4147-A177-3AD203B41FA5}">
                      <a16:colId xmlns:a16="http://schemas.microsoft.com/office/drawing/2014/main" xmlns="" val="3708878947"/>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58" name="Straight Arrow Connector 157"/>
          <p:cNvCxnSpPr>
            <a:stCxn id="157" idx="1"/>
            <a:endCxn id="155" idx="0"/>
          </p:cNvCxnSpPr>
          <p:nvPr/>
        </p:nvCxnSpPr>
        <p:spPr>
          <a:xfrm flipH="1">
            <a:off x="2125466" y="5640594"/>
            <a:ext cx="854425" cy="33792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59" name="Straight Arrow Connector 158"/>
          <p:cNvCxnSpPr>
            <a:stCxn id="166" idx="1"/>
            <a:endCxn id="156" idx="0"/>
          </p:cNvCxnSpPr>
          <p:nvPr/>
        </p:nvCxnSpPr>
        <p:spPr>
          <a:xfrm flipH="1">
            <a:off x="5338930" y="5657446"/>
            <a:ext cx="695621" cy="32107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60" name="Content Placeholder 3"/>
          <p:cNvGraphicFramePr>
            <a:graphicFrameLocks/>
          </p:cNvGraphicFramePr>
          <p:nvPr>
            <p:extLst>
              <p:ext uri="{D42A27DB-BD31-4B8C-83A1-F6EECF244321}">
                <p14:modId xmlns:p14="http://schemas.microsoft.com/office/powerpoint/2010/main" xmlns="" val="2214399124"/>
              </p:ext>
            </p:extLst>
          </p:nvPr>
        </p:nvGraphicFramePr>
        <p:xfrm>
          <a:off x="3785658" y="5978516"/>
          <a:ext cx="920778" cy="370840"/>
        </p:xfrm>
        <a:graphic>
          <a:graphicData uri="http://schemas.openxmlformats.org/drawingml/2006/table">
            <a:tbl>
              <a:tblPr firstRow="1" bandRow="1">
                <a:tableStyleId>{5C22544A-7EE6-4342-B048-85BDC9FD1C3A}</a:tableStyleId>
              </a:tblPr>
              <a:tblGrid>
                <a:gridCol w="460389">
                  <a:extLst>
                    <a:ext uri="{9D8B030D-6E8A-4147-A177-3AD203B41FA5}">
                      <a16:colId xmlns:a16="http://schemas.microsoft.com/office/drawing/2014/main" xmlns="" val="2453635213"/>
                    </a:ext>
                  </a:extLst>
                </a:gridCol>
                <a:gridCol w="460389">
                  <a:extLst>
                    <a:ext uri="{9D8B030D-6E8A-4147-A177-3AD203B41FA5}">
                      <a16:colId xmlns:a16="http://schemas.microsoft.com/office/drawing/2014/main" xmlns="" val="3699851125"/>
                    </a:ext>
                  </a:extLst>
                </a:gridCol>
              </a:tblGrid>
              <a:tr h="370840">
                <a:tc>
                  <a:txBody>
                    <a:bodyPr/>
                    <a:lstStyle/>
                    <a:p>
                      <a:r>
                        <a:rPr lang="en-IN" dirty="0" smtClean="0"/>
                        <a:t>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61" name="Straight Arrow Connector 160"/>
          <p:cNvCxnSpPr>
            <a:stCxn id="157" idx="3"/>
            <a:endCxn id="160" idx="0"/>
          </p:cNvCxnSpPr>
          <p:nvPr/>
        </p:nvCxnSpPr>
        <p:spPr>
          <a:xfrm>
            <a:off x="3841901" y="5640594"/>
            <a:ext cx="404146" cy="33792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62" name="Content Placeholder 3"/>
          <p:cNvGraphicFramePr>
            <a:graphicFrameLocks/>
          </p:cNvGraphicFramePr>
          <p:nvPr>
            <p:extLst>
              <p:ext uri="{D42A27DB-BD31-4B8C-83A1-F6EECF244321}">
                <p14:modId xmlns:p14="http://schemas.microsoft.com/office/powerpoint/2010/main" xmlns="" val="3778601989"/>
              </p:ext>
            </p:extLst>
          </p:nvPr>
        </p:nvGraphicFramePr>
        <p:xfrm>
          <a:off x="2719549" y="5978516"/>
          <a:ext cx="884000" cy="370840"/>
        </p:xfrm>
        <a:graphic>
          <a:graphicData uri="http://schemas.openxmlformats.org/drawingml/2006/table">
            <a:tbl>
              <a:tblPr firstRow="1" bandRow="1">
                <a:tableStyleId>{5C22544A-7EE6-4342-B048-85BDC9FD1C3A}</a:tableStyleId>
              </a:tblPr>
              <a:tblGrid>
                <a:gridCol w="442000">
                  <a:extLst>
                    <a:ext uri="{9D8B030D-6E8A-4147-A177-3AD203B41FA5}">
                      <a16:colId xmlns:a16="http://schemas.microsoft.com/office/drawing/2014/main" xmlns="" val="3699851125"/>
                    </a:ext>
                  </a:extLst>
                </a:gridCol>
                <a:gridCol w="442000">
                  <a:extLst>
                    <a:ext uri="{9D8B030D-6E8A-4147-A177-3AD203B41FA5}">
                      <a16:colId xmlns:a16="http://schemas.microsoft.com/office/drawing/2014/main" xmlns="" val="3400103876"/>
                    </a:ext>
                  </a:extLst>
                </a:gridCol>
              </a:tblGrid>
              <a:tr h="370840">
                <a:tc>
                  <a:txBody>
                    <a:bodyPr/>
                    <a:lstStyle/>
                    <a:p>
                      <a:r>
                        <a:rPr lang="en-IN" strike="noStrike" dirty="0" smtClean="0"/>
                        <a:t>19</a:t>
                      </a:r>
                      <a:endParaRPr lang="en-IN" strike="no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63" name="Straight Arrow Connector 162"/>
          <p:cNvCxnSpPr>
            <a:stCxn id="157" idx="2"/>
            <a:endCxn id="162" idx="0"/>
          </p:cNvCxnSpPr>
          <p:nvPr/>
        </p:nvCxnSpPr>
        <p:spPr>
          <a:xfrm flipH="1">
            <a:off x="3161549" y="5826014"/>
            <a:ext cx="249347" cy="15250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64" name="Content Placeholder 3"/>
          <p:cNvGraphicFramePr>
            <a:graphicFrameLocks/>
          </p:cNvGraphicFramePr>
          <p:nvPr>
            <p:extLst>
              <p:ext uri="{D42A27DB-BD31-4B8C-83A1-F6EECF244321}">
                <p14:modId xmlns:p14="http://schemas.microsoft.com/office/powerpoint/2010/main" xmlns="" val="1634345236"/>
              </p:ext>
            </p:extLst>
          </p:nvPr>
        </p:nvGraphicFramePr>
        <p:xfrm>
          <a:off x="5867461" y="5978516"/>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xmlns="" val="3699851125"/>
                    </a:ext>
                  </a:extLst>
                </a:gridCol>
                <a:gridCol w="491897">
                  <a:extLst>
                    <a:ext uri="{9D8B030D-6E8A-4147-A177-3AD203B41FA5}">
                      <a16:colId xmlns:a16="http://schemas.microsoft.com/office/drawing/2014/main" xmlns="" val="3400103876"/>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65" name="Straight Arrow Connector 164"/>
          <p:cNvCxnSpPr>
            <a:endCxn id="164" idx="0"/>
          </p:cNvCxnSpPr>
          <p:nvPr/>
        </p:nvCxnSpPr>
        <p:spPr>
          <a:xfrm flipH="1">
            <a:off x="6359358" y="5826014"/>
            <a:ext cx="90432" cy="15250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66" name="Content Placeholder 3"/>
          <p:cNvGraphicFramePr>
            <a:graphicFrameLocks/>
          </p:cNvGraphicFramePr>
          <p:nvPr>
            <p:extLst>
              <p:ext uri="{D42A27DB-BD31-4B8C-83A1-F6EECF244321}">
                <p14:modId xmlns:p14="http://schemas.microsoft.com/office/powerpoint/2010/main" xmlns="" val="1464032851"/>
              </p:ext>
            </p:extLst>
          </p:nvPr>
        </p:nvGraphicFramePr>
        <p:xfrm>
          <a:off x="6034551" y="5472026"/>
          <a:ext cx="1276899" cy="370840"/>
        </p:xfrm>
        <a:graphic>
          <a:graphicData uri="http://schemas.openxmlformats.org/drawingml/2006/table">
            <a:tbl>
              <a:tblPr firstRow="1" bandRow="1">
                <a:tableStyleId>{5C22544A-7EE6-4342-B048-85BDC9FD1C3A}</a:tableStyleId>
              </a:tblPr>
              <a:tblGrid>
                <a:gridCol w="425633">
                  <a:extLst>
                    <a:ext uri="{9D8B030D-6E8A-4147-A177-3AD203B41FA5}">
                      <a16:colId xmlns:a16="http://schemas.microsoft.com/office/drawing/2014/main" xmlns="" val="3699851125"/>
                    </a:ext>
                  </a:extLst>
                </a:gridCol>
                <a:gridCol w="425633">
                  <a:extLst>
                    <a:ext uri="{9D8B030D-6E8A-4147-A177-3AD203B41FA5}">
                      <a16:colId xmlns:a16="http://schemas.microsoft.com/office/drawing/2014/main" xmlns="" val="4282861930"/>
                    </a:ext>
                  </a:extLst>
                </a:gridCol>
                <a:gridCol w="425633">
                  <a:extLst>
                    <a:ext uri="{9D8B030D-6E8A-4147-A177-3AD203B41FA5}">
                      <a16:colId xmlns:a16="http://schemas.microsoft.com/office/drawing/2014/main" xmlns="" val="2535484580"/>
                    </a:ext>
                  </a:extLst>
                </a:gridCol>
              </a:tblGrid>
              <a:tr h="370840">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67" name="Content Placeholder 3"/>
          <p:cNvGraphicFramePr>
            <a:graphicFrameLocks/>
          </p:cNvGraphicFramePr>
          <p:nvPr>
            <p:extLst>
              <p:ext uri="{D42A27DB-BD31-4B8C-83A1-F6EECF244321}">
                <p14:modId xmlns:p14="http://schemas.microsoft.com/office/powerpoint/2010/main" xmlns="" val="2136227739"/>
              </p:ext>
            </p:extLst>
          </p:nvPr>
        </p:nvGraphicFramePr>
        <p:xfrm>
          <a:off x="4658605" y="5117795"/>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68" name="Content Placeholder 3"/>
          <p:cNvGraphicFramePr>
            <a:graphicFrameLocks/>
          </p:cNvGraphicFramePr>
          <p:nvPr>
            <p:extLst>
              <p:ext uri="{D42A27DB-BD31-4B8C-83A1-F6EECF244321}">
                <p14:modId xmlns:p14="http://schemas.microsoft.com/office/powerpoint/2010/main" xmlns="" val="1501481524"/>
              </p:ext>
            </p:extLst>
          </p:nvPr>
        </p:nvGraphicFramePr>
        <p:xfrm>
          <a:off x="6964548" y="5978516"/>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xmlns="" val="3699851125"/>
                    </a:ext>
                  </a:extLst>
                </a:gridCol>
                <a:gridCol w="467220">
                  <a:extLst>
                    <a:ext uri="{9D8B030D-6E8A-4147-A177-3AD203B41FA5}">
                      <a16:colId xmlns:a16="http://schemas.microsoft.com/office/drawing/2014/main" xmlns="" val="3400103876"/>
                    </a:ext>
                  </a:extLst>
                </a:gridCol>
              </a:tblGrid>
              <a:tr h="370840">
                <a:tc>
                  <a:txBody>
                    <a:bodyPr/>
                    <a:lstStyle/>
                    <a:p>
                      <a:r>
                        <a:rPr lang="en-IN" dirty="0" smtClean="0"/>
                        <a:t>53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69" name="Straight Arrow Connector 168"/>
          <p:cNvCxnSpPr>
            <a:stCxn id="166" idx="3"/>
            <a:endCxn id="172" idx="0"/>
          </p:cNvCxnSpPr>
          <p:nvPr/>
        </p:nvCxnSpPr>
        <p:spPr>
          <a:xfrm>
            <a:off x="7311450" y="5657446"/>
            <a:ext cx="1168050" cy="32107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70" name="Straight Arrow Connector 169"/>
          <p:cNvCxnSpPr>
            <a:stCxn id="167" idx="3"/>
            <a:endCxn id="166" idx="0"/>
          </p:cNvCxnSpPr>
          <p:nvPr/>
        </p:nvCxnSpPr>
        <p:spPr>
          <a:xfrm>
            <a:off x="5112247" y="5303215"/>
            <a:ext cx="1560753"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71" name="Straight Arrow Connector 170"/>
          <p:cNvCxnSpPr>
            <a:stCxn id="167" idx="1"/>
            <a:endCxn id="157" idx="0"/>
          </p:cNvCxnSpPr>
          <p:nvPr/>
        </p:nvCxnSpPr>
        <p:spPr>
          <a:xfrm flipH="1">
            <a:off x="3410896" y="5303215"/>
            <a:ext cx="1247709" cy="15195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72" name="Content Placeholder 3"/>
          <p:cNvGraphicFramePr>
            <a:graphicFrameLocks/>
          </p:cNvGraphicFramePr>
          <p:nvPr>
            <p:extLst>
              <p:ext uri="{D42A27DB-BD31-4B8C-83A1-F6EECF244321}">
                <p14:modId xmlns:p14="http://schemas.microsoft.com/office/powerpoint/2010/main" xmlns="" val="9391092"/>
              </p:ext>
            </p:extLst>
          </p:nvPr>
        </p:nvGraphicFramePr>
        <p:xfrm>
          <a:off x="8012280" y="5978516"/>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xmlns="" val="3699851125"/>
                    </a:ext>
                  </a:extLst>
                </a:gridCol>
                <a:gridCol w="467220">
                  <a:extLst>
                    <a:ext uri="{9D8B030D-6E8A-4147-A177-3AD203B41FA5}">
                      <a16:colId xmlns:a16="http://schemas.microsoft.com/office/drawing/2014/main" xmlns="" val="3400103876"/>
                    </a:ext>
                  </a:extLst>
                </a:gridCol>
              </a:tblGrid>
              <a:tr h="370840">
                <a:tc>
                  <a:txBody>
                    <a:bodyPr/>
                    <a:lstStyle/>
                    <a:p>
                      <a:r>
                        <a:rPr lang="en-IN" dirty="0" smtClean="0"/>
                        <a:t>69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73" name="Straight Arrow Connector 172"/>
          <p:cNvCxnSpPr>
            <a:endCxn id="168" idx="0"/>
          </p:cNvCxnSpPr>
          <p:nvPr/>
        </p:nvCxnSpPr>
        <p:spPr>
          <a:xfrm>
            <a:off x="6888851" y="5830741"/>
            <a:ext cx="542917" cy="14777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7662223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a:t>
            </a:r>
            <a:r>
              <a:rPr lang="en-IN" dirty="0" smtClean="0"/>
              <a:t>DELETION </a:t>
            </a:r>
            <a:r>
              <a:rPr lang="en-IN" dirty="0"/>
              <a:t>→ </a:t>
            </a:r>
            <a:r>
              <a:rPr lang="en-IN" dirty="0" smtClean="0"/>
              <a:t>Example </a:t>
            </a:r>
            <a:r>
              <a:rPr lang="en-IN" sz="2000" dirty="0" smtClean="0"/>
              <a:t>(10/10)</a:t>
            </a:r>
            <a:endParaRPr lang="en-IN" dirty="0"/>
          </a:p>
        </p:txBody>
      </p:sp>
      <p:sp>
        <p:nvSpPr>
          <p:cNvPr id="3" name="Content Placeholder 2"/>
          <p:cNvSpPr>
            <a:spLocks noGrp="1"/>
          </p:cNvSpPr>
          <p:nvPr>
            <p:ph idx="1"/>
          </p:nvPr>
        </p:nvSpPr>
        <p:spPr>
          <a:xfrm>
            <a:off x="101600" y="3101878"/>
            <a:ext cx="9042400" cy="595905"/>
          </a:xfrm>
        </p:spPr>
        <p:txBody>
          <a:bodyPr>
            <a:noAutofit/>
          </a:bodyPr>
          <a:lstStyle/>
          <a:p>
            <a:pPr marL="0" indent="0" algn="just">
              <a:buNone/>
            </a:pPr>
            <a:r>
              <a:rPr lang="en-IN" sz="1700" i="1" dirty="0" smtClean="0"/>
              <a:t>The successor key of 30 is 35, so it is copied at the place of 30 and now 35 will be deleted from the leaf node.</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33</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rPr>
              <a:t>Task:  Delete 30 from the given tree</a:t>
            </a:r>
            <a:endParaRPr lang="en-IN" sz="2000" b="1" dirty="0">
              <a:solidFill>
                <a:schemeClr val="tx1"/>
              </a:solidFill>
            </a:endParaRPr>
          </a:p>
        </p:txBody>
      </p:sp>
      <p:sp>
        <p:nvSpPr>
          <p:cNvPr id="17" name="TextBox 16"/>
          <p:cNvSpPr txBox="1"/>
          <p:nvPr/>
        </p:nvSpPr>
        <p:spPr>
          <a:xfrm>
            <a:off x="194107" y="1751788"/>
            <a:ext cx="1697193" cy="400110"/>
          </a:xfrm>
          <a:prstGeom prst="rect">
            <a:avLst/>
          </a:prstGeom>
          <a:noFill/>
        </p:spPr>
        <p:txBody>
          <a:bodyPr wrap="square" rtlCol="0">
            <a:spAutoFit/>
          </a:bodyPr>
          <a:lstStyle/>
          <a:p>
            <a:r>
              <a:rPr lang="en-IN" sz="2000" i="1" dirty="0" smtClean="0"/>
              <a:t>Given Tree </a:t>
            </a:r>
            <a:r>
              <a:rPr lang="en-IN" sz="2000" dirty="0"/>
              <a:t>→ </a:t>
            </a:r>
            <a:endParaRPr lang="en-IN" sz="2000" i="1" dirty="0"/>
          </a:p>
        </p:txBody>
      </p:sp>
      <p:sp>
        <p:nvSpPr>
          <p:cNvPr id="64" name="TextBox 63"/>
          <p:cNvSpPr txBox="1"/>
          <p:nvPr/>
        </p:nvSpPr>
        <p:spPr>
          <a:xfrm>
            <a:off x="149430" y="5081401"/>
            <a:ext cx="2240256" cy="400110"/>
          </a:xfrm>
          <a:prstGeom prst="rect">
            <a:avLst/>
          </a:prstGeom>
          <a:noFill/>
        </p:spPr>
        <p:txBody>
          <a:bodyPr wrap="square" rtlCol="0">
            <a:spAutoFit/>
          </a:bodyPr>
          <a:lstStyle/>
          <a:p>
            <a:r>
              <a:rPr lang="en-IN" sz="2000" i="1" dirty="0" smtClean="0"/>
              <a:t>After deleting 30 </a:t>
            </a:r>
            <a:r>
              <a:rPr lang="en-IN" sz="2000" dirty="0" smtClean="0"/>
              <a:t>→ </a:t>
            </a:r>
            <a:endParaRPr lang="en-IN" sz="2000" i="1" dirty="0"/>
          </a:p>
        </p:txBody>
      </p:sp>
      <p:graphicFrame>
        <p:nvGraphicFramePr>
          <p:cNvPr id="155" name="Content Placeholder 3"/>
          <p:cNvGraphicFramePr>
            <a:graphicFrameLocks/>
          </p:cNvGraphicFramePr>
          <p:nvPr>
            <p:extLst>
              <p:ext uri="{D42A27DB-BD31-4B8C-83A1-F6EECF244321}">
                <p14:modId xmlns:p14="http://schemas.microsoft.com/office/powerpoint/2010/main" xmlns="" val="2617026472"/>
              </p:ext>
            </p:extLst>
          </p:nvPr>
        </p:nvGraphicFramePr>
        <p:xfrm>
          <a:off x="1586870" y="2645189"/>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xmlns="" val="3699851125"/>
                    </a:ext>
                  </a:extLst>
                </a:gridCol>
                <a:gridCol w="436013">
                  <a:extLst>
                    <a:ext uri="{9D8B030D-6E8A-4147-A177-3AD203B41FA5}">
                      <a16:colId xmlns:a16="http://schemas.microsoft.com/office/drawing/2014/main" xmlns=""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56" name="Content Placeholder 3"/>
          <p:cNvGraphicFramePr>
            <a:graphicFrameLocks/>
          </p:cNvGraphicFramePr>
          <p:nvPr>
            <p:extLst>
              <p:ext uri="{D42A27DB-BD31-4B8C-83A1-F6EECF244321}">
                <p14:modId xmlns:p14="http://schemas.microsoft.com/office/powerpoint/2010/main" xmlns="" val="1633028121"/>
              </p:ext>
            </p:extLst>
          </p:nvPr>
        </p:nvGraphicFramePr>
        <p:xfrm>
          <a:off x="4821109" y="2645189"/>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xmlns="" val="3699851125"/>
                    </a:ext>
                  </a:extLst>
                </a:gridCol>
                <a:gridCol w="415238">
                  <a:extLst>
                    <a:ext uri="{9D8B030D-6E8A-4147-A177-3AD203B41FA5}">
                      <a16:colId xmlns:a16="http://schemas.microsoft.com/office/drawing/2014/main" xmlns="" val="3400103876"/>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57" name="Content Placeholder 3"/>
          <p:cNvGraphicFramePr>
            <a:graphicFrameLocks/>
          </p:cNvGraphicFramePr>
          <p:nvPr>
            <p:extLst>
              <p:ext uri="{D42A27DB-BD31-4B8C-83A1-F6EECF244321}">
                <p14:modId xmlns:p14="http://schemas.microsoft.com/office/powerpoint/2010/main" xmlns="" val="2859808084"/>
              </p:ext>
            </p:extLst>
          </p:nvPr>
        </p:nvGraphicFramePr>
        <p:xfrm>
          <a:off x="2877308" y="2121847"/>
          <a:ext cx="862010" cy="370840"/>
        </p:xfrm>
        <a:graphic>
          <a:graphicData uri="http://schemas.openxmlformats.org/drawingml/2006/table">
            <a:tbl>
              <a:tblPr firstRow="1" bandRow="1">
                <a:tableStyleId>{5C22544A-7EE6-4342-B048-85BDC9FD1C3A}</a:tableStyleId>
              </a:tblPr>
              <a:tblGrid>
                <a:gridCol w="431005">
                  <a:extLst>
                    <a:ext uri="{9D8B030D-6E8A-4147-A177-3AD203B41FA5}">
                      <a16:colId xmlns:a16="http://schemas.microsoft.com/office/drawing/2014/main" xmlns="" val="3699851125"/>
                    </a:ext>
                  </a:extLst>
                </a:gridCol>
                <a:gridCol w="431005">
                  <a:extLst>
                    <a:ext uri="{9D8B030D-6E8A-4147-A177-3AD203B41FA5}">
                      <a16:colId xmlns:a16="http://schemas.microsoft.com/office/drawing/2014/main" xmlns="" val="3708878947"/>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58" name="Straight Arrow Connector 157"/>
          <p:cNvCxnSpPr>
            <a:stCxn id="157" idx="1"/>
            <a:endCxn id="155" idx="0"/>
          </p:cNvCxnSpPr>
          <p:nvPr/>
        </p:nvCxnSpPr>
        <p:spPr>
          <a:xfrm flipH="1">
            <a:off x="2022883" y="2307267"/>
            <a:ext cx="854425" cy="33792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59" name="Straight Arrow Connector 158"/>
          <p:cNvCxnSpPr>
            <a:stCxn id="166" idx="1"/>
            <a:endCxn id="156" idx="0"/>
          </p:cNvCxnSpPr>
          <p:nvPr/>
        </p:nvCxnSpPr>
        <p:spPr>
          <a:xfrm flipH="1">
            <a:off x="5236347" y="2324119"/>
            <a:ext cx="695621" cy="32107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60" name="Content Placeholder 3"/>
          <p:cNvGraphicFramePr>
            <a:graphicFrameLocks/>
          </p:cNvGraphicFramePr>
          <p:nvPr>
            <p:extLst>
              <p:ext uri="{D42A27DB-BD31-4B8C-83A1-F6EECF244321}">
                <p14:modId xmlns:p14="http://schemas.microsoft.com/office/powerpoint/2010/main" xmlns="" val="4076968708"/>
              </p:ext>
            </p:extLst>
          </p:nvPr>
        </p:nvGraphicFramePr>
        <p:xfrm>
          <a:off x="3683075" y="2645189"/>
          <a:ext cx="920778" cy="370840"/>
        </p:xfrm>
        <a:graphic>
          <a:graphicData uri="http://schemas.openxmlformats.org/drawingml/2006/table">
            <a:tbl>
              <a:tblPr firstRow="1" bandRow="1">
                <a:tableStyleId>{5C22544A-7EE6-4342-B048-85BDC9FD1C3A}</a:tableStyleId>
              </a:tblPr>
              <a:tblGrid>
                <a:gridCol w="460389">
                  <a:extLst>
                    <a:ext uri="{9D8B030D-6E8A-4147-A177-3AD203B41FA5}">
                      <a16:colId xmlns:a16="http://schemas.microsoft.com/office/drawing/2014/main" xmlns="" val="2453635213"/>
                    </a:ext>
                  </a:extLst>
                </a:gridCol>
                <a:gridCol w="460389">
                  <a:extLst>
                    <a:ext uri="{9D8B030D-6E8A-4147-A177-3AD203B41FA5}">
                      <a16:colId xmlns:a16="http://schemas.microsoft.com/office/drawing/2014/main" xmlns="" val="3699851125"/>
                    </a:ext>
                  </a:extLst>
                </a:gridCol>
              </a:tblGrid>
              <a:tr h="370840">
                <a:tc>
                  <a:txBody>
                    <a:bodyPr/>
                    <a:lstStyle/>
                    <a:p>
                      <a:r>
                        <a:rPr lang="en-IN" dirty="0" smtClean="0"/>
                        <a:t>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61" name="Straight Arrow Connector 160"/>
          <p:cNvCxnSpPr>
            <a:stCxn id="157" idx="3"/>
            <a:endCxn id="160" idx="0"/>
          </p:cNvCxnSpPr>
          <p:nvPr/>
        </p:nvCxnSpPr>
        <p:spPr>
          <a:xfrm>
            <a:off x="3739318" y="2307267"/>
            <a:ext cx="404146" cy="33792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62" name="Content Placeholder 3"/>
          <p:cNvGraphicFramePr>
            <a:graphicFrameLocks/>
          </p:cNvGraphicFramePr>
          <p:nvPr>
            <p:extLst>
              <p:ext uri="{D42A27DB-BD31-4B8C-83A1-F6EECF244321}">
                <p14:modId xmlns:p14="http://schemas.microsoft.com/office/powerpoint/2010/main" xmlns="" val="1952951438"/>
              </p:ext>
            </p:extLst>
          </p:nvPr>
        </p:nvGraphicFramePr>
        <p:xfrm>
          <a:off x="2616966" y="2645189"/>
          <a:ext cx="884000" cy="370840"/>
        </p:xfrm>
        <a:graphic>
          <a:graphicData uri="http://schemas.openxmlformats.org/drawingml/2006/table">
            <a:tbl>
              <a:tblPr firstRow="1" bandRow="1">
                <a:tableStyleId>{5C22544A-7EE6-4342-B048-85BDC9FD1C3A}</a:tableStyleId>
              </a:tblPr>
              <a:tblGrid>
                <a:gridCol w="442000">
                  <a:extLst>
                    <a:ext uri="{9D8B030D-6E8A-4147-A177-3AD203B41FA5}">
                      <a16:colId xmlns:a16="http://schemas.microsoft.com/office/drawing/2014/main" xmlns="" val="3699851125"/>
                    </a:ext>
                  </a:extLst>
                </a:gridCol>
                <a:gridCol w="442000">
                  <a:extLst>
                    <a:ext uri="{9D8B030D-6E8A-4147-A177-3AD203B41FA5}">
                      <a16:colId xmlns:a16="http://schemas.microsoft.com/office/drawing/2014/main" xmlns="" val="3400103876"/>
                    </a:ext>
                  </a:extLst>
                </a:gridCol>
              </a:tblGrid>
              <a:tr h="370840">
                <a:tc>
                  <a:txBody>
                    <a:bodyPr/>
                    <a:lstStyle/>
                    <a:p>
                      <a:r>
                        <a:rPr lang="en-IN" strike="noStrike" dirty="0" smtClean="0"/>
                        <a:t>19</a:t>
                      </a:r>
                      <a:endParaRPr lang="en-IN" strike="no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63" name="Straight Arrow Connector 162"/>
          <p:cNvCxnSpPr>
            <a:stCxn id="157" idx="2"/>
            <a:endCxn id="162" idx="0"/>
          </p:cNvCxnSpPr>
          <p:nvPr/>
        </p:nvCxnSpPr>
        <p:spPr>
          <a:xfrm flipH="1">
            <a:off x="3058966" y="2492687"/>
            <a:ext cx="249347" cy="15250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64" name="Content Placeholder 3"/>
          <p:cNvGraphicFramePr>
            <a:graphicFrameLocks/>
          </p:cNvGraphicFramePr>
          <p:nvPr>
            <p:extLst>
              <p:ext uri="{D42A27DB-BD31-4B8C-83A1-F6EECF244321}">
                <p14:modId xmlns:p14="http://schemas.microsoft.com/office/powerpoint/2010/main" xmlns="" val="3735670778"/>
              </p:ext>
            </p:extLst>
          </p:nvPr>
        </p:nvGraphicFramePr>
        <p:xfrm>
          <a:off x="5764878" y="2645189"/>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xmlns="" val="3699851125"/>
                    </a:ext>
                  </a:extLst>
                </a:gridCol>
                <a:gridCol w="491897">
                  <a:extLst>
                    <a:ext uri="{9D8B030D-6E8A-4147-A177-3AD203B41FA5}">
                      <a16:colId xmlns:a16="http://schemas.microsoft.com/office/drawing/2014/main" xmlns="" val="3400103876"/>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65" name="Straight Arrow Connector 164"/>
          <p:cNvCxnSpPr>
            <a:endCxn id="164" idx="0"/>
          </p:cNvCxnSpPr>
          <p:nvPr/>
        </p:nvCxnSpPr>
        <p:spPr>
          <a:xfrm flipH="1">
            <a:off x="6256775" y="2492687"/>
            <a:ext cx="90432" cy="15250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66" name="Content Placeholder 3"/>
          <p:cNvGraphicFramePr>
            <a:graphicFrameLocks/>
          </p:cNvGraphicFramePr>
          <p:nvPr>
            <p:extLst>
              <p:ext uri="{D42A27DB-BD31-4B8C-83A1-F6EECF244321}">
                <p14:modId xmlns:p14="http://schemas.microsoft.com/office/powerpoint/2010/main" xmlns="" val="480154829"/>
              </p:ext>
            </p:extLst>
          </p:nvPr>
        </p:nvGraphicFramePr>
        <p:xfrm>
          <a:off x="5931968" y="2138699"/>
          <a:ext cx="1276899" cy="370840"/>
        </p:xfrm>
        <a:graphic>
          <a:graphicData uri="http://schemas.openxmlformats.org/drawingml/2006/table">
            <a:tbl>
              <a:tblPr firstRow="1" bandRow="1">
                <a:tableStyleId>{5C22544A-7EE6-4342-B048-85BDC9FD1C3A}</a:tableStyleId>
              </a:tblPr>
              <a:tblGrid>
                <a:gridCol w="425633">
                  <a:extLst>
                    <a:ext uri="{9D8B030D-6E8A-4147-A177-3AD203B41FA5}">
                      <a16:colId xmlns:a16="http://schemas.microsoft.com/office/drawing/2014/main" xmlns="" val="3699851125"/>
                    </a:ext>
                  </a:extLst>
                </a:gridCol>
                <a:gridCol w="425633">
                  <a:extLst>
                    <a:ext uri="{9D8B030D-6E8A-4147-A177-3AD203B41FA5}">
                      <a16:colId xmlns:a16="http://schemas.microsoft.com/office/drawing/2014/main" xmlns="" val="4282861930"/>
                    </a:ext>
                  </a:extLst>
                </a:gridCol>
                <a:gridCol w="425633">
                  <a:extLst>
                    <a:ext uri="{9D8B030D-6E8A-4147-A177-3AD203B41FA5}">
                      <a16:colId xmlns:a16="http://schemas.microsoft.com/office/drawing/2014/main" xmlns="" val="2535484580"/>
                    </a:ext>
                  </a:extLst>
                </a:gridCol>
              </a:tblGrid>
              <a:tr h="370840">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67" name="Content Placeholder 3"/>
          <p:cNvGraphicFramePr>
            <a:graphicFrameLocks/>
          </p:cNvGraphicFramePr>
          <p:nvPr>
            <p:extLst>
              <p:ext uri="{D42A27DB-BD31-4B8C-83A1-F6EECF244321}">
                <p14:modId xmlns:p14="http://schemas.microsoft.com/office/powerpoint/2010/main" xmlns="" val="1319450773"/>
              </p:ext>
            </p:extLst>
          </p:nvPr>
        </p:nvGraphicFramePr>
        <p:xfrm>
          <a:off x="4556022" y="1784468"/>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tblGrid>
              <a:tr h="370840">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68" name="Content Placeholder 3"/>
          <p:cNvGraphicFramePr>
            <a:graphicFrameLocks/>
          </p:cNvGraphicFramePr>
          <p:nvPr>
            <p:extLst>
              <p:ext uri="{D42A27DB-BD31-4B8C-83A1-F6EECF244321}">
                <p14:modId xmlns:p14="http://schemas.microsoft.com/office/powerpoint/2010/main" xmlns="" val="2968922272"/>
              </p:ext>
            </p:extLst>
          </p:nvPr>
        </p:nvGraphicFramePr>
        <p:xfrm>
          <a:off x="6861965" y="2645189"/>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xmlns="" val="3699851125"/>
                    </a:ext>
                  </a:extLst>
                </a:gridCol>
                <a:gridCol w="467220">
                  <a:extLst>
                    <a:ext uri="{9D8B030D-6E8A-4147-A177-3AD203B41FA5}">
                      <a16:colId xmlns:a16="http://schemas.microsoft.com/office/drawing/2014/main" xmlns="" val="3400103876"/>
                    </a:ext>
                  </a:extLst>
                </a:gridCol>
              </a:tblGrid>
              <a:tr h="370840">
                <a:tc>
                  <a:txBody>
                    <a:bodyPr/>
                    <a:lstStyle/>
                    <a:p>
                      <a:r>
                        <a:rPr lang="en-IN" dirty="0" smtClean="0"/>
                        <a:t>53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69" name="Straight Arrow Connector 168"/>
          <p:cNvCxnSpPr>
            <a:stCxn id="166" idx="3"/>
            <a:endCxn id="172" idx="0"/>
          </p:cNvCxnSpPr>
          <p:nvPr/>
        </p:nvCxnSpPr>
        <p:spPr>
          <a:xfrm>
            <a:off x="7208867" y="2324119"/>
            <a:ext cx="1168050" cy="32107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70" name="Straight Arrow Connector 169"/>
          <p:cNvCxnSpPr>
            <a:stCxn id="167" idx="3"/>
            <a:endCxn id="166" idx="0"/>
          </p:cNvCxnSpPr>
          <p:nvPr/>
        </p:nvCxnSpPr>
        <p:spPr>
          <a:xfrm>
            <a:off x="5009664" y="1969888"/>
            <a:ext cx="1560753"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71" name="Straight Arrow Connector 170"/>
          <p:cNvCxnSpPr>
            <a:stCxn id="167" idx="1"/>
            <a:endCxn id="157" idx="0"/>
          </p:cNvCxnSpPr>
          <p:nvPr/>
        </p:nvCxnSpPr>
        <p:spPr>
          <a:xfrm flipH="1">
            <a:off x="3308313" y="1969888"/>
            <a:ext cx="1247709" cy="15195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72" name="Content Placeholder 3"/>
          <p:cNvGraphicFramePr>
            <a:graphicFrameLocks/>
          </p:cNvGraphicFramePr>
          <p:nvPr>
            <p:extLst>
              <p:ext uri="{D42A27DB-BD31-4B8C-83A1-F6EECF244321}">
                <p14:modId xmlns:p14="http://schemas.microsoft.com/office/powerpoint/2010/main" xmlns="" val="79546435"/>
              </p:ext>
            </p:extLst>
          </p:nvPr>
        </p:nvGraphicFramePr>
        <p:xfrm>
          <a:off x="7909697" y="2645189"/>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xmlns="" val="3699851125"/>
                    </a:ext>
                  </a:extLst>
                </a:gridCol>
                <a:gridCol w="467220">
                  <a:extLst>
                    <a:ext uri="{9D8B030D-6E8A-4147-A177-3AD203B41FA5}">
                      <a16:colId xmlns:a16="http://schemas.microsoft.com/office/drawing/2014/main" xmlns="" val="3400103876"/>
                    </a:ext>
                  </a:extLst>
                </a:gridCol>
              </a:tblGrid>
              <a:tr h="370840">
                <a:tc>
                  <a:txBody>
                    <a:bodyPr/>
                    <a:lstStyle/>
                    <a:p>
                      <a:r>
                        <a:rPr lang="en-IN" dirty="0" smtClean="0"/>
                        <a:t>69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73" name="Straight Arrow Connector 172"/>
          <p:cNvCxnSpPr>
            <a:endCxn id="168" idx="0"/>
          </p:cNvCxnSpPr>
          <p:nvPr/>
        </p:nvCxnSpPr>
        <p:spPr>
          <a:xfrm>
            <a:off x="6786268" y="2497414"/>
            <a:ext cx="542917" cy="14777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5" name="Content Placeholder 3"/>
          <p:cNvGraphicFramePr>
            <a:graphicFrameLocks/>
          </p:cNvGraphicFramePr>
          <p:nvPr>
            <p:extLst>
              <p:ext uri="{D42A27DB-BD31-4B8C-83A1-F6EECF244321}">
                <p14:modId xmlns:p14="http://schemas.microsoft.com/office/powerpoint/2010/main" xmlns="" val="3702369779"/>
              </p:ext>
            </p:extLst>
          </p:nvPr>
        </p:nvGraphicFramePr>
        <p:xfrm>
          <a:off x="1586870" y="4389592"/>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xmlns="" val="3699851125"/>
                    </a:ext>
                  </a:extLst>
                </a:gridCol>
                <a:gridCol w="436013">
                  <a:extLst>
                    <a:ext uri="{9D8B030D-6E8A-4147-A177-3AD203B41FA5}">
                      <a16:colId xmlns:a16="http://schemas.microsoft.com/office/drawing/2014/main" xmlns=""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66" name="Content Placeholder 3"/>
          <p:cNvGraphicFramePr>
            <a:graphicFrameLocks/>
          </p:cNvGraphicFramePr>
          <p:nvPr>
            <p:extLst>
              <p:ext uri="{D42A27DB-BD31-4B8C-83A1-F6EECF244321}">
                <p14:modId xmlns:p14="http://schemas.microsoft.com/office/powerpoint/2010/main" xmlns="" val="1699176921"/>
              </p:ext>
            </p:extLst>
          </p:nvPr>
        </p:nvGraphicFramePr>
        <p:xfrm>
          <a:off x="4821109" y="4389592"/>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xmlns="" val="3699851125"/>
                    </a:ext>
                  </a:extLst>
                </a:gridCol>
                <a:gridCol w="415238">
                  <a:extLst>
                    <a:ext uri="{9D8B030D-6E8A-4147-A177-3AD203B41FA5}">
                      <a16:colId xmlns:a16="http://schemas.microsoft.com/office/drawing/2014/main" xmlns="" val="3400103876"/>
                    </a:ext>
                  </a:extLst>
                </a:gridCol>
              </a:tblGrid>
              <a:tr h="370840">
                <a:tc>
                  <a:txBody>
                    <a:bodyPr/>
                    <a:lstStyle/>
                    <a:p>
                      <a:r>
                        <a:rPr lang="en-IN" strike="sngStrike" dirty="0" smtClean="0"/>
                        <a:t>35</a:t>
                      </a:r>
                      <a:endParaRPr lang="en-IN"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67" name="Content Placeholder 3"/>
          <p:cNvGraphicFramePr>
            <a:graphicFrameLocks/>
          </p:cNvGraphicFramePr>
          <p:nvPr>
            <p:extLst>
              <p:ext uri="{D42A27DB-BD31-4B8C-83A1-F6EECF244321}">
                <p14:modId xmlns:p14="http://schemas.microsoft.com/office/powerpoint/2010/main" xmlns="" val="307893570"/>
              </p:ext>
            </p:extLst>
          </p:nvPr>
        </p:nvGraphicFramePr>
        <p:xfrm>
          <a:off x="2877308" y="3866250"/>
          <a:ext cx="862010" cy="370840"/>
        </p:xfrm>
        <a:graphic>
          <a:graphicData uri="http://schemas.openxmlformats.org/drawingml/2006/table">
            <a:tbl>
              <a:tblPr firstRow="1" bandRow="1">
                <a:tableStyleId>{5C22544A-7EE6-4342-B048-85BDC9FD1C3A}</a:tableStyleId>
              </a:tblPr>
              <a:tblGrid>
                <a:gridCol w="431005">
                  <a:extLst>
                    <a:ext uri="{9D8B030D-6E8A-4147-A177-3AD203B41FA5}">
                      <a16:colId xmlns:a16="http://schemas.microsoft.com/office/drawing/2014/main" xmlns="" val="3699851125"/>
                    </a:ext>
                  </a:extLst>
                </a:gridCol>
                <a:gridCol w="431005">
                  <a:extLst>
                    <a:ext uri="{9D8B030D-6E8A-4147-A177-3AD203B41FA5}">
                      <a16:colId xmlns:a16="http://schemas.microsoft.com/office/drawing/2014/main" xmlns="" val="3708878947"/>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68" name="Straight Arrow Connector 67"/>
          <p:cNvCxnSpPr>
            <a:stCxn id="67" idx="1"/>
            <a:endCxn id="65" idx="0"/>
          </p:cNvCxnSpPr>
          <p:nvPr/>
        </p:nvCxnSpPr>
        <p:spPr>
          <a:xfrm flipH="1">
            <a:off x="2022883" y="4051670"/>
            <a:ext cx="854425" cy="33792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76" idx="1"/>
            <a:endCxn id="66" idx="0"/>
          </p:cNvCxnSpPr>
          <p:nvPr/>
        </p:nvCxnSpPr>
        <p:spPr>
          <a:xfrm flipH="1">
            <a:off x="5236347" y="4068522"/>
            <a:ext cx="695621" cy="32107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0" name="Content Placeholder 3"/>
          <p:cNvGraphicFramePr>
            <a:graphicFrameLocks/>
          </p:cNvGraphicFramePr>
          <p:nvPr>
            <p:extLst>
              <p:ext uri="{D42A27DB-BD31-4B8C-83A1-F6EECF244321}">
                <p14:modId xmlns:p14="http://schemas.microsoft.com/office/powerpoint/2010/main" xmlns="" val="3360636475"/>
              </p:ext>
            </p:extLst>
          </p:nvPr>
        </p:nvGraphicFramePr>
        <p:xfrm>
          <a:off x="3683075" y="4389592"/>
          <a:ext cx="920778" cy="370840"/>
        </p:xfrm>
        <a:graphic>
          <a:graphicData uri="http://schemas.openxmlformats.org/drawingml/2006/table">
            <a:tbl>
              <a:tblPr firstRow="1" bandRow="1">
                <a:tableStyleId>{5C22544A-7EE6-4342-B048-85BDC9FD1C3A}</a:tableStyleId>
              </a:tblPr>
              <a:tblGrid>
                <a:gridCol w="460389">
                  <a:extLst>
                    <a:ext uri="{9D8B030D-6E8A-4147-A177-3AD203B41FA5}">
                      <a16:colId xmlns:a16="http://schemas.microsoft.com/office/drawing/2014/main" xmlns="" val="2453635213"/>
                    </a:ext>
                  </a:extLst>
                </a:gridCol>
                <a:gridCol w="460389">
                  <a:extLst>
                    <a:ext uri="{9D8B030D-6E8A-4147-A177-3AD203B41FA5}">
                      <a16:colId xmlns:a16="http://schemas.microsoft.com/office/drawing/2014/main" xmlns="" val="3699851125"/>
                    </a:ext>
                  </a:extLst>
                </a:gridCol>
              </a:tblGrid>
              <a:tr h="370840">
                <a:tc>
                  <a:txBody>
                    <a:bodyPr/>
                    <a:lstStyle/>
                    <a:p>
                      <a:r>
                        <a:rPr lang="en-IN" dirty="0" smtClean="0"/>
                        <a:t>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71" name="Straight Arrow Connector 70"/>
          <p:cNvCxnSpPr>
            <a:stCxn id="67" idx="3"/>
            <a:endCxn id="70" idx="0"/>
          </p:cNvCxnSpPr>
          <p:nvPr/>
        </p:nvCxnSpPr>
        <p:spPr>
          <a:xfrm>
            <a:off x="3739318" y="4051670"/>
            <a:ext cx="404146" cy="33792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2" name="Content Placeholder 3"/>
          <p:cNvGraphicFramePr>
            <a:graphicFrameLocks/>
          </p:cNvGraphicFramePr>
          <p:nvPr>
            <p:extLst>
              <p:ext uri="{D42A27DB-BD31-4B8C-83A1-F6EECF244321}">
                <p14:modId xmlns:p14="http://schemas.microsoft.com/office/powerpoint/2010/main" xmlns="" val="1955858846"/>
              </p:ext>
            </p:extLst>
          </p:nvPr>
        </p:nvGraphicFramePr>
        <p:xfrm>
          <a:off x="2616966" y="4389592"/>
          <a:ext cx="884000" cy="370840"/>
        </p:xfrm>
        <a:graphic>
          <a:graphicData uri="http://schemas.openxmlformats.org/drawingml/2006/table">
            <a:tbl>
              <a:tblPr firstRow="1" bandRow="1">
                <a:tableStyleId>{5C22544A-7EE6-4342-B048-85BDC9FD1C3A}</a:tableStyleId>
              </a:tblPr>
              <a:tblGrid>
                <a:gridCol w="442000">
                  <a:extLst>
                    <a:ext uri="{9D8B030D-6E8A-4147-A177-3AD203B41FA5}">
                      <a16:colId xmlns:a16="http://schemas.microsoft.com/office/drawing/2014/main" xmlns="" val="3699851125"/>
                    </a:ext>
                  </a:extLst>
                </a:gridCol>
                <a:gridCol w="442000">
                  <a:extLst>
                    <a:ext uri="{9D8B030D-6E8A-4147-A177-3AD203B41FA5}">
                      <a16:colId xmlns:a16="http://schemas.microsoft.com/office/drawing/2014/main" xmlns="" val="3400103876"/>
                    </a:ext>
                  </a:extLst>
                </a:gridCol>
              </a:tblGrid>
              <a:tr h="370840">
                <a:tc>
                  <a:txBody>
                    <a:bodyPr/>
                    <a:lstStyle/>
                    <a:p>
                      <a:r>
                        <a:rPr lang="en-IN" strike="noStrike" dirty="0" smtClean="0"/>
                        <a:t>19</a:t>
                      </a:r>
                      <a:endParaRPr lang="en-IN" strike="no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73" name="Straight Arrow Connector 72"/>
          <p:cNvCxnSpPr>
            <a:stCxn id="67" idx="2"/>
            <a:endCxn id="72" idx="0"/>
          </p:cNvCxnSpPr>
          <p:nvPr/>
        </p:nvCxnSpPr>
        <p:spPr>
          <a:xfrm flipH="1">
            <a:off x="3058966" y="4237090"/>
            <a:ext cx="249347" cy="15250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4" name="Content Placeholder 3"/>
          <p:cNvGraphicFramePr>
            <a:graphicFrameLocks/>
          </p:cNvGraphicFramePr>
          <p:nvPr>
            <p:extLst>
              <p:ext uri="{D42A27DB-BD31-4B8C-83A1-F6EECF244321}">
                <p14:modId xmlns:p14="http://schemas.microsoft.com/office/powerpoint/2010/main" xmlns="" val="989387421"/>
              </p:ext>
            </p:extLst>
          </p:nvPr>
        </p:nvGraphicFramePr>
        <p:xfrm>
          <a:off x="5764878" y="4389592"/>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xmlns="" val="3699851125"/>
                    </a:ext>
                  </a:extLst>
                </a:gridCol>
                <a:gridCol w="491897">
                  <a:extLst>
                    <a:ext uri="{9D8B030D-6E8A-4147-A177-3AD203B41FA5}">
                      <a16:colId xmlns:a16="http://schemas.microsoft.com/office/drawing/2014/main" xmlns="" val="3400103876"/>
                    </a:ext>
                  </a:extLst>
                </a:gridCol>
              </a:tblGrid>
              <a:tr h="370840">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75" name="Straight Arrow Connector 74"/>
          <p:cNvCxnSpPr>
            <a:endCxn id="74" idx="0"/>
          </p:cNvCxnSpPr>
          <p:nvPr/>
        </p:nvCxnSpPr>
        <p:spPr>
          <a:xfrm flipH="1">
            <a:off x="6256775" y="4237090"/>
            <a:ext cx="90432" cy="15250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6" name="Content Placeholder 3"/>
          <p:cNvGraphicFramePr>
            <a:graphicFrameLocks/>
          </p:cNvGraphicFramePr>
          <p:nvPr>
            <p:extLst>
              <p:ext uri="{D42A27DB-BD31-4B8C-83A1-F6EECF244321}">
                <p14:modId xmlns:p14="http://schemas.microsoft.com/office/powerpoint/2010/main" xmlns="" val="330833105"/>
              </p:ext>
            </p:extLst>
          </p:nvPr>
        </p:nvGraphicFramePr>
        <p:xfrm>
          <a:off x="5931968" y="3883102"/>
          <a:ext cx="1276899" cy="370840"/>
        </p:xfrm>
        <a:graphic>
          <a:graphicData uri="http://schemas.openxmlformats.org/drawingml/2006/table">
            <a:tbl>
              <a:tblPr firstRow="1" bandRow="1">
                <a:tableStyleId>{5C22544A-7EE6-4342-B048-85BDC9FD1C3A}</a:tableStyleId>
              </a:tblPr>
              <a:tblGrid>
                <a:gridCol w="425633">
                  <a:extLst>
                    <a:ext uri="{9D8B030D-6E8A-4147-A177-3AD203B41FA5}">
                      <a16:colId xmlns:a16="http://schemas.microsoft.com/office/drawing/2014/main" xmlns="" val="3699851125"/>
                    </a:ext>
                  </a:extLst>
                </a:gridCol>
                <a:gridCol w="425633">
                  <a:extLst>
                    <a:ext uri="{9D8B030D-6E8A-4147-A177-3AD203B41FA5}">
                      <a16:colId xmlns:a16="http://schemas.microsoft.com/office/drawing/2014/main" xmlns="" val="4282861930"/>
                    </a:ext>
                  </a:extLst>
                </a:gridCol>
                <a:gridCol w="425633">
                  <a:extLst>
                    <a:ext uri="{9D8B030D-6E8A-4147-A177-3AD203B41FA5}">
                      <a16:colId xmlns:a16="http://schemas.microsoft.com/office/drawing/2014/main" xmlns="" val="2535484580"/>
                    </a:ext>
                  </a:extLst>
                </a:gridCol>
              </a:tblGrid>
              <a:tr h="370840">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77" name="Content Placeholder 3"/>
          <p:cNvGraphicFramePr>
            <a:graphicFrameLocks/>
          </p:cNvGraphicFramePr>
          <p:nvPr>
            <p:extLst>
              <p:ext uri="{D42A27DB-BD31-4B8C-83A1-F6EECF244321}">
                <p14:modId xmlns:p14="http://schemas.microsoft.com/office/powerpoint/2010/main" xmlns="" val="1760820052"/>
              </p:ext>
            </p:extLst>
          </p:nvPr>
        </p:nvGraphicFramePr>
        <p:xfrm>
          <a:off x="4556022" y="3528871"/>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78" name="Content Placeholder 3"/>
          <p:cNvGraphicFramePr>
            <a:graphicFrameLocks/>
          </p:cNvGraphicFramePr>
          <p:nvPr>
            <p:extLst>
              <p:ext uri="{D42A27DB-BD31-4B8C-83A1-F6EECF244321}">
                <p14:modId xmlns:p14="http://schemas.microsoft.com/office/powerpoint/2010/main" xmlns="" val="3277032963"/>
              </p:ext>
            </p:extLst>
          </p:nvPr>
        </p:nvGraphicFramePr>
        <p:xfrm>
          <a:off x="6861965" y="4389592"/>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xmlns="" val="3699851125"/>
                    </a:ext>
                  </a:extLst>
                </a:gridCol>
                <a:gridCol w="467220">
                  <a:extLst>
                    <a:ext uri="{9D8B030D-6E8A-4147-A177-3AD203B41FA5}">
                      <a16:colId xmlns:a16="http://schemas.microsoft.com/office/drawing/2014/main" xmlns="" val="3400103876"/>
                    </a:ext>
                  </a:extLst>
                </a:gridCol>
              </a:tblGrid>
              <a:tr h="370840">
                <a:tc>
                  <a:txBody>
                    <a:bodyPr/>
                    <a:lstStyle/>
                    <a:p>
                      <a:r>
                        <a:rPr lang="en-IN" dirty="0" smtClean="0"/>
                        <a:t>53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96" name="Straight Arrow Connector 95"/>
          <p:cNvCxnSpPr>
            <a:stCxn id="76" idx="3"/>
            <a:endCxn id="99" idx="0"/>
          </p:cNvCxnSpPr>
          <p:nvPr/>
        </p:nvCxnSpPr>
        <p:spPr>
          <a:xfrm>
            <a:off x="7208867" y="4068522"/>
            <a:ext cx="1168050" cy="32107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7" name="Straight Arrow Connector 96"/>
          <p:cNvCxnSpPr>
            <a:stCxn id="77" idx="3"/>
            <a:endCxn id="76" idx="0"/>
          </p:cNvCxnSpPr>
          <p:nvPr/>
        </p:nvCxnSpPr>
        <p:spPr>
          <a:xfrm>
            <a:off x="5009664" y="3714291"/>
            <a:ext cx="1560753"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8" name="Straight Arrow Connector 97"/>
          <p:cNvCxnSpPr>
            <a:stCxn id="77" idx="1"/>
            <a:endCxn id="67" idx="0"/>
          </p:cNvCxnSpPr>
          <p:nvPr/>
        </p:nvCxnSpPr>
        <p:spPr>
          <a:xfrm flipH="1">
            <a:off x="3308313" y="3714291"/>
            <a:ext cx="1247709" cy="15195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99" name="Content Placeholder 3"/>
          <p:cNvGraphicFramePr>
            <a:graphicFrameLocks/>
          </p:cNvGraphicFramePr>
          <p:nvPr>
            <p:extLst>
              <p:ext uri="{D42A27DB-BD31-4B8C-83A1-F6EECF244321}">
                <p14:modId xmlns:p14="http://schemas.microsoft.com/office/powerpoint/2010/main" xmlns="" val="425524224"/>
              </p:ext>
            </p:extLst>
          </p:nvPr>
        </p:nvGraphicFramePr>
        <p:xfrm>
          <a:off x="7909697" y="4389592"/>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xmlns="" val="3699851125"/>
                    </a:ext>
                  </a:extLst>
                </a:gridCol>
                <a:gridCol w="467220">
                  <a:extLst>
                    <a:ext uri="{9D8B030D-6E8A-4147-A177-3AD203B41FA5}">
                      <a16:colId xmlns:a16="http://schemas.microsoft.com/office/drawing/2014/main" xmlns="" val="3400103876"/>
                    </a:ext>
                  </a:extLst>
                </a:gridCol>
              </a:tblGrid>
              <a:tr h="370840">
                <a:tc>
                  <a:txBody>
                    <a:bodyPr/>
                    <a:lstStyle/>
                    <a:p>
                      <a:r>
                        <a:rPr lang="en-IN" dirty="0" smtClean="0"/>
                        <a:t>69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00" name="Straight Arrow Connector 99"/>
          <p:cNvCxnSpPr>
            <a:endCxn id="78" idx="0"/>
          </p:cNvCxnSpPr>
          <p:nvPr/>
        </p:nvCxnSpPr>
        <p:spPr>
          <a:xfrm>
            <a:off x="6786268" y="4241817"/>
            <a:ext cx="542917" cy="14777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01" name="Content Placeholder 3"/>
          <p:cNvGraphicFramePr>
            <a:graphicFrameLocks/>
          </p:cNvGraphicFramePr>
          <p:nvPr>
            <p:extLst>
              <p:ext uri="{D42A27DB-BD31-4B8C-83A1-F6EECF244321}">
                <p14:modId xmlns:p14="http://schemas.microsoft.com/office/powerpoint/2010/main" xmlns="" val="1698093739"/>
              </p:ext>
            </p:extLst>
          </p:nvPr>
        </p:nvGraphicFramePr>
        <p:xfrm>
          <a:off x="1586870" y="6022105"/>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xmlns="" val="3699851125"/>
                    </a:ext>
                  </a:extLst>
                </a:gridCol>
                <a:gridCol w="436013">
                  <a:extLst>
                    <a:ext uri="{9D8B030D-6E8A-4147-A177-3AD203B41FA5}">
                      <a16:colId xmlns:a16="http://schemas.microsoft.com/office/drawing/2014/main" xmlns="" val="3400103876"/>
                    </a:ext>
                  </a:extLst>
                </a:gridCol>
              </a:tblGrid>
              <a:tr h="370840">
                <a:tc>
                  <a:txBody>
                    <a:bodyPr/>
                    <a:lstStyle/>
                    <a:p>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03" name="Content Placeholder 3"/>
          <p:cNvGraphicFramePr>
            <a:graphicFrameLocks/>
          </p:cNvGraphicFramePr>
          <p:nvPr>
            <p:extLst>
              <p:ext uri="{D42A27DB-BD31-4B8C-83A1-F6EECF244321}">
                <p14:modId xmlns:p14="http://schemas.microsoft.com/office/powerpoint/2010/main" xmlns="" val="80274346"/>
              </p:ext>
            </p:extLst>
          </p:nvPr>
        </p:nvGraphicFramePr>
        <p:xfrm>
          <a:off x="2877308" y="5452241"/>
          <a:ext cx="862010" cy="370840"/>
        </p:xfrm>
        <a:graphic>
          <a:graphicData uri="http://schemas.openxmlformats.org/drawingml/2006/table">
            <a:tbl>
              <a:tblPr firstRow="1" bandRow="1">
                <a:tableStyleId>{5C22544A-7EE6-4342-B048-85BDC9FD1C3A}</a:tableStyleId>
              </a:tblPr>
              <a:tblGrid>
                <a:gridCol w="431005">
                  <a:extLst>
                    <a:ext uri="{9D8B030D-6E8A-4147-A177-3AD203B41FA5}">
                      <a16:colId xmlns:a16="http://schemas.microsoft.com/office/drawing/2014/main" xmlns="" val="3699851125"/>
                    </a:ext>
                  </a:extLst>
                </a:gridCol>
                <a:gridCol w="431005">
                  <a:extLst>
                    <a:ext uri="{9D8B030D-6E8A-4147-A177-3AD203B41FA5}">
                      <a16:colId xmlns:a16="http://schemas.microsoft.com/office/drawing/2014/main" xmlns="" val="3708878947"/>
                    </a:ext>
                  </a:extLst>
                </a:gridCol>
              </a:tblGrid>
              <a:tr h="370840">
                <a:tc>
                  <a:txBody>
                    <a:bodyPr/>
                    <a:lstStyle/>
                    <a:p>
                      <a:r>
                        <a:rPr lang="en-IN" dirty="0" smtClean="0"/>
                        <a:t>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04" name="Straight Arrow Connector 103"/>
          <p:cNvCxnSpPr>
            <a:stCxn id="103" idx="1"/>
            <a:endCxn id="101" idx="0"/>
          </p:cNvCxnSpPr>
          <p:nvPr/>
        </p:nvCxnSpPr>
        <p:spPr>
          <a:xfrm flipH="1">
            <a:off x="2022883" y="5637661"/>
            <a:ext cx="854425" cy="38444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05" name="Straight Arrow Connector 104"/>
          <p:cNvCxnSpPr>
            <a:stCxn id="113" idx="1"/>
            <a:endCxn id="111" idx="0"/>
          </p:cNvCxnSpPr>
          <p:nvPr/>
        </p:nvCxnSpPr>
        <p:spPr>
          <a:xfrm flipH="1">
            <a:off x="5723103" y="5654513"/>
            <a:ext cx="208865" cy="36759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06" name="Content Placeholder 3"/>
          <p:cNvGraphicFramePr>
            <a:graphicFrameLocks/>
          </p:cNvGraphicFramePr>
          <p:nvPr>
            <p:extLst>
              <p:ext uri="{D42A27DB-BD31-4B8C-83A1-F6EECF244321}">
                <p14:modId xmlns:p14="http://schemas.microsoft.com/office/powerpoint/2010/main" xmlns="" val="287266976"/>
              </p:ext>
            </p:extLst>
          </p:nvPr>
        </p:nvGraphicFramePr>
        <p:xfrm>
          <a:off x="3757446" y="6022105"/>
          <a:ext cx="920778" cy="370840"/>
        </p:xfrm>
        <a:graphic>
          <a:graphicData uri="http://schemas.openxmlformats.org/drawingml/2006/table">
            <a:tbl>
              <a:tblPr firstRow="1" bandRow="1">
                <a:tableStyleId>{5C22544A-7EE6-4342-B048-85BDC9FD1C3A}</a:tableStyleId>
              </a:tblPr>
              <a:tblGrid>
                <a:gridCol w="460389">
                  <a:extLst>
                    <a:ext uri="{9D8B030D-6E8A-4147-A177-3AD203B41FA5}">
                      <a16:colId xmlns:a16="http://schemas.microsoft.com/office/drawing/2014/main" xmlns="" val="2453635213"/>
                    </a:ext>
                  </a:extLst>
                </a:gridCol>
                <a:gridCol w="460389">
                  <a:extLst>
                    <a:ext uri="{9D8B030D-6E8A-4147-A177-3AD203B41FA5}">
                      <a16:colId xmlns:a16="http://schemas.microsoft.com/office/drawing/2014/main" xmlns="" val="3699851125"/>
                    </a:ext>
                  </a:extLst>
                </a:gridCol>
              </a:tblGrid>
              <a:tr h="370840">
                <a:tc>
                  <a:txBody>
                    <a:bodyPr/>
                    <a:lstStyle/>
                    <a:p>
                      <a:r>
                        <a:rPr lang="en-IN" dirty="0" smtClean="0"/>
                        <a:t>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07" name="Straight Arrow Connector 106"/>
          <p:cNvCxnSpPr>
            <a:stCxn id="103" idx="3"/>
            <a:endCxn id="106" idx="0"/>
          </p:cNvCxnSpPr>
          <p:nvPr/>
        </p:nvCxnSpPr>
        <p:spPr>
          <a:xfrm>
            <a:off x="3739318" y="5637661"/>
            <a:ext cx="478517" cy="38444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08" name="Content Placeholder 3"/>
          <p:cNvGraphicFramePr>
            <a:graphicFrameLocks/>
          </p:cNvGraphicFramePr>
          <p:nvPr>
            <p:extLst>
              <p:ext uri="{D42A27DB-BD31-4B8C-83A1-F6EECF244321}">
                <p14:modId xmlns:p14="http://schemas.microsoft.com/office/powerpoint/2010/main" xmlns="" val="3733599831"/>
              </p:ext>
            </p:extLst>
          </p:nvPr>
        </p:nvGraphicFramePr>
        <p:xfrm>
          <a:off x="2666171" y="6022105"/>
          <a:ext cx="884000" cy="370840"/>
        </p:xfrm>
        <a:graphic>
          <a:graphicData uri="http://schemas.openxmlformats.org/drawingml/2006/table">
            <a:tbl>
              <a:tblPr firstRow="1" bandRow="1">
                <a:tableStyleId>{5C22544A-7EE6-4342-B048-85BDC9FD1C3A}</a:tableStyleId>
              </a:tblPr>
              <a:tblGrid>
                <a:gridCol w="442000">
                  <a:extLst>
                    <a:ext uri="{9D8B030D-6E8A-4147-A177-3AD203B41FA5}">
                      <a16:colId xmlns:a16="http://schemas.microsoft.com/office/drawing/2014/main" xmlns="" val="3699851125"/>
                    </a:ext>
                  </a:extLst>
                </a:gridCol>
                <a:gridCol w="442000">
                  <a:extLst>
                    <a:ext uri="{9D8B030D-6E8A-4147-A177-3AD203B41FA5}">
                      <a16:colId xmlns:a16="http://schemas.microsoft.com/office/drawing/2014/main" xmlns="" val="3400103876"/>
                    </a:ext>
                  </a:extLst>
                </a:gridCol>
              </a:tblGrid>
              <a:tr h="370840">
                <a:tc>
                  <a:txBody>
                    <a:bodyPr/>
                    <a:lstStyle/>
                    <a:p>
                      <a:r>
                        <a:rPr lang="en-IN" strike="noStrike" dirty="0" smtClean="0"/>
                        <a:t>19</a:t>
                      </a:r>
                      <a:endParaRPr lang="en-IN" strike="no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09" name="Straight Arrow Connector 108"/>
          <p:cNvCxnSpPr>
            <a:stCxn id="103" idx="2"/>
            <a:endCxn id="108" idx="0"/>
          </p:cNvCxnSpPr>
          <p:nvPr/>
        </p:nvCxnSpPr>
        <p:spPr>
          <a:xfrm flipH="1">
            <a:off x="3108171" y="5823081"/>
            <a:ext cx="200142" cy="19902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11" name="Content Placeholder 3"/>
          <p:cNvGraphicFramePr>
            <a:graphicFrameLocks/>
          </p:cNvGraphicFramePr>
          <p:nvPr>
            <p:extLst>
              <p:ext uri="{D42A27DB-BD31-4B8C-83A1-F6EECF244321}">
                <p14:modId xmlns:p14="http://schemas.microsoft.com/office/powerpoint/2010/main" xmlns="" val="1728314077"/>
              </p:ext>
            </p:extLst>
          </p:nvPr>
        </p:nvGraphicFramePr>
        <p:xfrm>
          <a:off x="4885499" y="6022105"/>
          <a:ext cx="1675208" cy="370840"/>
        </p:xfrm>
        <a:graphic>
          <a:graphicData uri="http://schemas.openxmlformats.org/drawingml/2006/table">
            <a:tbl>
              <a:tblPr firstRow="1" bandRow="1">
                <a:tableStyleId>{5C22544A-7EE6-4342-B048-85BDC9FD1C3A}</a:tableStyleId>
              </a:tblPr>
              <a:tblGrid>
                <a:gridCol w="418802">
                  <a:extLst>
                    <a:ext uri="{9D8B030D-6E8A-4147-A177-3AD203B41FA5}">
                      <a16:colId xmlns:a16="http://schemas.microsoft.com/office/drawing/2014/main" xmlns="" val="3699851125"/>
                    </a:ext>
                  </a:extLst>
                </a:gridCol>
                <a:gridCol w="418802">
                  <a:extLst>
                    <a:ext uri="{9D8B030D-6E8A-4147-A177-3AD203B41FA5}">
                      <a16:colId xmlns:a16="http://schemas.microsoft.com/office/drawing/2014/main" xmlns="" val="1642923760"/>
                    </a:ext>
                  </a:extLst>
                </a:gridCol>
                <a:gridCol w="418802">
                  <a:extLst>
                    <a:ext uri="{9D8B030D-6E8A-4147-A177-3AD203B41FA5}">
                      <a16:colId xmlns:a16="http://schemas.microsoft.com/office/drawing/2014/main" xmlns="" val="3508094073"/>
                    </a:ext>
                  </a:extLst>
                </a:gridCol>
                <a:gridCol w="418802">
                  <a:extLst>
                    <a:ext uri="{9D8B030D-6E8A-4147-A177-3AD203B41FA5}">
                      <a16:colId xmlns:a16="http://schemas.microsoft.com/office/drawing/2014/main" xmlns="" val="3400103876"/>
                    </a:ext>
                  </a:extLst>
                </a:gridCol>
              </a:tblGrid>
              <a:tr h="370840">
                <a:tc>
                  <a:txBody>
                    <a:bodyPr/>
                    <a:lstStyle/>
                    <a:p>
                      <a:r>
                        <a:rPr lang="en-IN" dirty="0" smtClean="0"/>
                        <a:t>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13" name="Content Placeholder 3"/>
          <p:cNvGraphicFramePr>
            <a:graphicFrameLocks/>
          </p:cNvGraphicFramePr>
          <p:nvPr>
            <p:extLst>
              <p:ext uri="{D42A27DB-BD31-4B8C-83A1-F6EECF244321}">
                <p14:modId xmlns:p14="http://schemas.microsoft.com/office/powerpoint/2010/main" xmlns="" val="544522224"/>
              </p:ext>
            </p:extLst>
          </p:nvPr>
        </p:nvGraphicFramePr>
        <p:xfrm>
          <a:off x="5931968" y="5469093"/>
          <a:ext cx="851266" cy="370840"/>
        </p:xfrm>
        <a:graphic>
          <a:graphicData uri="http://schemas.openxmlformats.org/drawingml/2006/table">
            <a:tbl>
              <a:tblPr firstRow="1" bandRow="1">
                <a:tableStyleId>{5C22544A-7EE6-4342-B048-85BDC9FD1C3A}</a:tableStyleId>
              </a:tblPr>
              <a:tblGrid>
                <a:gridCol w="425633">
                  <a:extLst>
                    <a:ext uri="{9D8B030D-6E8A-4147-A177-3AD203B41FA5}">
                      <a16:colId xmlns:a16="http://schemas.microsoft.com/office/drawing/2014/main" xmlns="" val="4282861930"/>
                    </a:ext>
                  </a:extLst>
                </a:gridCol>
                <a:gridCol w="425633">
                  <a:extLst>
                    <a:ext uri="{9D8B030D-6E8A-4147-A177-3AD203B41FA5}">
                      <a16:colId xmlns:a16="http://schemas.microsoft.com/office/drawing/2014/main" xmlns="" val="2535484580"/>
                    </a:ext>
                  </a:extLst>
                </a:gridCol>
              </a:tblGrid>
              <a:tr h="370840">
                <a:tc>
                  <a:txBody>
                    <a:bodyPr/>
                    <a:lstStyle/>
                    <a:p>
                      <a:r>
                        <a:rPr lang="en-IN" dirty="0" smtClean="0"/>
                        <a: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15" name="Content Placeholder 3"/>
          <p:cNvGraphicFramePr>
            <a:graphicFrameLocks/>
          </p:cNvGraphicFramePr>
          <p:nvPr>
            <p:extLst>
              <p:ext uri="{D42A27DB-BD31-4B8C-83A1-F6EECF244321}">
                <p14:modId xmlns:p14="http://schemas.microsoft.com/office/powerpoint/2010/main" xmlns="" val="2299927900"/>
              </p:ext>
            </p:extLst>
          </p:nvPr>
        </p:nvGraphicFramePr>
        <p:xfrm>
          <a:off x="4556022" y="5114862"/>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xmlns="" val="3699851125"/>
                    </a:ext>
                  </a:extLst>
                </a:gridCol>
              </a:tblGrid>
              <a:tr h="370840">
                <a:tc>
                  <a:txBody>
                    <a:bodyPr/>
                    <a:lstStyle/>
                    <a:p>
                      <a:r>
                        <a:rPr lang="en-IN" dirty="0" smtClean="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116" name="Content Placeholder 3"/>
          <p:cNvGraphicFramePr>
            <a:graphicFrameLocks/>
          </p:cNvGraphicFramePr>
          <p:nvPr>
            <p:extLst>
              <p:ext uri="{D42A27DB-BD31-4B8C-83A1-F6EECF244321}">
                <p14:modId xmlns:p14="http://schemas.microsoft.com/office/powerpoint/2010/main" xmlns="" val="2019472676"/>
              </p:ext>
            </p:extLst>
          </p:nvPr>
        </p:nvGraphicFramePr>
        <p:xfrm>
          <a:off x="6767982" y="6022105"/>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xmlns="" val="3699851125"/>
                    </a:ext>
                  </a:extLst>
                </a:gridCol>
                <a:gridCol w="467220">
                  <a:extLst>
                    <a:ext uri="{9D8B030D-6E8A-4147-A177-3AD203B41FA5}">
                      <a16:colId xmlns:a16="http://schemas.microsoft.com/office/drawing/2014/main" xmlns="" val="3400103876"/>
                    </a:ext>
                  </a:extLst>
                </a:gridCol>
              </a:tblGrid>
              <a:tr h="370840">
                <a:tc>
                  <a:txBody>
                    <a:bodyPr/>
                    <a:lstStyle/>
                    <a:p>
                      <a:r>
                        <a:rPr lang="en-IN" dirty="0" smtClean="0"/>
                        <a:t>53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17" name="Straight Arrow Connector 116"/>
          <p:cNvCxnSpPr>
            <a:stCxn id="113" idx="3"/>
            <a:endCxn id="120" idx="0"/>
          </p:cNvCxnSpPr>
          <p:nvPr/>
        </p:nvCxnSpPr>
        <p:spPr>
          <a:xfrm>
            <a:off x="6783234" y="5654513"/>
            <a:ext cx="1593683" cy="36759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18" name="Straight Arrow Connector 117"/>
          <p:cNvCxnSpPr>
            <a:stCxn id="115" idx="3"/>
            <a:endCxn id="113" idx="0"/>
          </p:cNvCxnSpPr>
          <p:nvPr/>
        </p:nvCxnSpPr>
        <p:spPr>
          <a:xfrm>
            <a:off x="5009664" y="5300282"/>
            <a:ext cx="1347937"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15" idx="1"/>
            <a:endCxn id="103" idx="0"/>
          </p:cNvCxnSpPr>
          <p:nvPr/>
        </p:nvCxnSpPr>
        <p:spPr>
          <a:xfrm flipH="1">
            <a:off x="3308313" y="5300282"/>
            <a:ext cx="1247709" cy="15195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20" name="Content Placeholder 3"/>
          <p:cNvGraphicFramePr>
            <a:graphicFrameLocks/>
          </p:cNvGraphicFramePr>
          <p:nvPr>
            <p:extLst>
              <p:ext uri="{D42A27DB-BD31-4B8C-83A1-F6EECF244321}">
                <p14:modId xmlns:p14="http://schemas.microsoft.com/office/powerpoint/2010/main" xmlns="" val="1491296380"/>
              </p:ext>
            </p:extLst>
          </p:nvPr>
        </p:nvGraphicFramePr>
        <p:xfrm>
          <a:off x="7909697" y="6022105"/>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xmlns="" val="3699851125"/>
                    </a:ext>
                  </a:extLst>
                </a:gridCol>
                <a:gridCol w="467220">
                  <a:extLst>
                    <a:ext uri="{9D8B030D-6E8A-4147-A177-3AD203B41FA5}">
                      <a16:colId xmlns:a16="http://schemas.microsoft.com/office/drawing/2014/main" xmlns="" val="3400103876"/>
                    </a:ext>
                  </a:extLst>
                </a:gridCol>
              </a:tblGrid>
              <a:tr h="370840">
                <a:tc>
                  <a:txBody>
                    <a:bodyPr/>
                    <a:lstStyle/>
                    <a:p>
                      <a:r>
                        <a:rPr lang="en-IN" dirty="0" smtClean="0"/>
                        <a:t>69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21" name="Straight Arrow Connector 120"/>
          <p:cNvCxnSpPr>
            <a:endCxn id="116" idx="0"/>
          </p:cNvCxnSpPr>
          <p:nvPr/>
        </p:nvCxnSpPr>
        <p:spPr>
          <a:xfrm>
            <a:off x="6786268" y="5827808"/>
            <a:ext cx="448934" cy="194297"/>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9371844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B+ Trees</a:t>
            </a:r>
          </a:p>
        </p:txBody>
      </p:sp>
      <p:sp>
        <p:nvSpPr>
          <p:cNvPr id="40" name="Rectangle 3"/>
          <p:cNvSpPr txBox="1">
            <a:spLocks noChangeArrowheads="1"/>
          </p:cNvSpPr>
          <p:nvPr/>
        </p:nvSpPr>
        <p:spPr bwMode="auto">
          <a:xfrm>
            <a:off x="304800" y="1143000"/>
            <a:ext cx="8686800" cy="388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lnSpc>
                <a:spcPct val="95000"/>
              </a:lnSpc>
              <a:buFont typeface="Arial" pitchFamily="34" charset="0"/>
              <a:buChar char="•"/>
              <a:defRPr/>
            </a:pPr>
            <a:r>
              <a:rPr lang="en-US" sz="2000" dirty="0" smtClean="0">
                <a:solidFill>
                  <a:schemeClr val="tx1"/>
                </a:solidFill>
              </a:rPr>
              <a:t>A B+ tree is a variant of a B tree which stores sorted data in a way that allows for efficient insertion, retrieval and removal of records, each of which is identified by a </a:t>
            </a:r>
            <a:r>
              <a:rPr lang="en-US" sz="2000" i="1" dirty="0" smtClean="0">
                <a:solidFill>
                  <a:schemeClr val="tx1"/>
                </a:solidFill>
              </a:rPr>
              <a:t>key</a:t>
            </a:r>
            <a:r>
              <a:rPr lang="en-US" sz="2000" dirty="0" smtClean="0">
                <a:solidFill>
                  <a:schemeClr val="tx1"/>
                </a:solidFill>
              </a:rPr>
              <a:t>.</a:t>
            </a:r>
          </a:p>
          <a:p>
            <a:pPr marL="342900" indent="-342900" algn="l">
              <a:lnSpc>
                <a:spcPct val="95000"/>
              </a:lnSpc>
              <a:buFont typeface="Arial" pitchFamily="34" charset="0"/>
              <a:buChar char="•"/>
              <a:defRPr/>
            </a:pPr>
            <a:r>
              <a:rPr lang="en-US" sz="2000" dirty="0" smtClean="0">
                <a:solidFill>
                  <a:schemeClr val="tx1"/>
                </a:solidFill>
              </a:rPr>
              <a:t> While a B tree can store both keys and records in its interior nodes, a B+ tree, in contrast, stores all records at the leaf level of the tree; only keys are stored in interior nodes.</a:t>
            </a:r>
          </a:p>
          <a:p>
            <a:pPr marL="342900" indent="-342900" algn="l">
              <a:lnSpc>
                <a:spcPct val="95000"/>
              </a:lnSpc>
              <a:buFont typeface="Arial" pitchFamily="34" charset="0"/>
              <a:buChar char="•"/>
              <a:defRPr/>
            </a:pPr>
            <a:r>
              <a:rPr lang="en-US" sz="2000" dirty="0" smtClean="0">
                <a:solidFill>
                  <a:schemeClr val="tx1"/>
                </a:solidFill>
              </a:rPr>
              <a:t>The leaf nodes of the B+ tree are often linked to one another in a linked list. This has an added advantage of making the queries simpler and more efficient. </a:t>
            </a:r>
          </a:p>
          <a:p>
            <a:pPr marL="342900" indent="-342900" algn="l">
              <a:lnSpc>
                <a:spcPct val="95000"/>
              </a:lnSpc>
              <a:buFont typeface="Arial" pitchFamily="34" charset="0"/>
              <a:buChar char="•"/>
              <a:defRPr/>
            </a:pPr>
            <a:r>
              <a:rPr lang="en-US" sz="2000" dirty="0" smtClean="0">
                <a:solidFill>
                  <a:schemeClr val="tx1"/>
                </a:solidFill>
              </a:rPr>
              <a:t>Typically B+-trees are used to store large amounts of data that cannot be stored in the main memory. With B+ trees, the secondary storage (magnetic disk) is used to store the leaf nodes of the tree and the internal nodes of the tree are stored in the main memory.</a:t>
            </a:r>
          </a:p>
          <a:p>
            <a:pPr marL="342900" indent="-342900" algn="l">
              <a:lnSpc>
                <a:spcPct val="95000"/>
              </a:lnSpc>
              <a:buFont typeface="Arial" pitchFamily="34" charset="0"/>
              <a:buChar char="•"/>
              <a:defRPr/>
            </a:pPr>
            <a:r>
              <a:rPr lang="en-US" sz="2000" dirty="0" smtClean="0">
                <a:solidFill>
                  <a:schemeClr val="tx1"/>
                </a:solidFill>
              </a:rPr>
              <a:t>B+-tree stores data only in the leaf nodes. </a:t>
            </a:r>
          </a:p>
          <a:p>
            <a:pPr marL="342900" indent="-342900" algn="l">
              <a:lnSpc>
                <a:spcPct val="95000"/>
              </a:lnSpc>
              <a:buFont typeface="Arial" pitchFamily="34" charset="0"/>
              <a:buChar char="•"/>
              <a:defRPr/>
            </a:pPr>
            <a:r>
              <a:rPr lang="en-US" sz="2000" dirty="0" smtClean="0">
                <a:solidFill>
                  <a:schemeClr val="tx1"/>
                </a:solidFill>
              </a:rPr>
              <a:t>All other nodes (internal nodes) are called index nodes or i-nodes and store index values which allow us to traverse the tree from the root down to the leaf node that stores the desired data item. </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lstStyle/>
          <a:p>
            <a:r>
              <a:rPr lang="en-US" dirty="0" smtClean="0"/>
              <a:t>Many Database systems are implemented using B+</a:t>
            </a:r>
          </a:p>
          <a:p>
            <a:pPr>
              <a:buNone/>
            </a:pPr>
            <a:r>
              <a:rPr lang="en-US" dirty="0" smtClean="0"/>
              <a:t>   tree structure because of its simplicity</a:t>
            </a:r>
          </a:p>
          <a:p>
            <a:pPr>
              <a:buNone/>
            </a:pPr>
            <a:endParaRPr lang="en-US" dirty="0" smtClean="0"/>
          </a:p>
          <a:p>
            <a:pPr>
              <a:buNone/>
            </a:pPr>
            <a:r>
              <a:rPr lang="en-US" dirty="0" smtClean="0"/>
              <a:t>  </a:t>
            </a:r>
          </a:p>
          <a:p>
            <a:pPr>
              <a:buNone/>
            </a:pPr>
            <a:endParaRPr lang="en-US" dirty="0"/>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35</a:t>
            </a:fld>
            <a:endParaRPr lang="en-IN" dirty="0"/>
          </a:p>
        </p:txBody>
      </p:sp>
      <p:sp>
        <p:nvSpPr>
          <p:cNvPr id="9" name="TextBox 8"/>
          <p:cNvSpPr txBox="1"/>
          <p:nvPr/>
        </p:nvSpPr>
        <p:spPr>
          <a:xfrm>
            <a:off x="857480" y="3986270"/>
            <a:ext cx="7293166" cy="369332"/>
          </a:xfrm>
          <a:prstGeom prst="rect">
            <a:avLst/>
          </a:prstGeom>
          <a:noFill/>
        </p:spPr>
        <p:txBody>
          <a:bodyPr wrap="square" rtlCol="0">
            <a:spAutoFit/>
          </a:bodyPr>
          <a:lstStyle/>
          <a:p>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895350" y="3536414"/>
            <a:ext cx="7353300" cy="2071172"/>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Advantage of B+ tree</a:t>
            </a:r>
            <a:endParaRPr lang="en-US" dirty="0"/>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36</a:t>
            </a:fld>
            <a:endParaRPr lang="en-IN"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0" y="2324559"/>
            <a:ext cx="8934680" cy="348133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B  and  B</a:t>
            </a:r>
            <a:r>
              <a:rPr lang="en-US" smtClean="0"/>
              <a:t>+  Tree</a:t>
            </a:r>
            <a:endParaRPr lang="en-US" dirty="0"/>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37</a:t>
            </a:fld>
            <a:endParaRPr lang="en-IN"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54236" y="1696598"/>
            <a:ext cx="9540607" cy="425251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INTRODUCTION </a:t>
            </a:r>
            <a:r>
              <a:rPr lang="en-IN" sz="2000" dirty="0" smtClean="0"/>
              <a:t>(1/3)</a:t>
            </a:r>
            <a:endParaRPr lang="en-IN" sz="2000" dirty="0"/>
          </a:p>
        </p:txBody>
      </p:sp>
      <p:sp>
        <p:nvSpPr>
          <p:cNvPr id="3" name="Content Placeholder 2"/>
          <p:cNvSpPr>
            <a:spLocks noGrp="1"/>
          </p:cNvSpPr>
          <p:nvPr>
            <p:ph idx="1"/>
          </p:nvPr>
        </p:nvSpPr>
        <p:spPr>
          <a:xfrm>
            <a:off x="628650" y="1529533"/>
            <a:ext cx="7886700" cy="4618603"/>
          </a:xfrm>
        </p:spPr>
        <p:txBody>
          <a:bodyPr>
            <a:normAutofit/>
          </a:bodyPr>
          <a:lstStyle/>
          <a:p>
            <a:pPr algn="just"/>
            <a:r>
              <a:rPr lang="en-US" sz="2400" dirty="0"/>
              <a:t>Binary Search tree </a:t>
            </a:r>
            <a:r>
              <a:rPr lang="en-US" sz="2400" dirty="0" smtClean="0"/>
              <a:t>contain </a:t>
            </a:r>
            <a:r>
              <a:rPr lang="en-US" sz="2400" dirty="0"/>
              <a:t>one value and </a:t>
            </a:r>
            <a:r>
              <a:rPr lang="en-US" sz="2400" dirty="0" smtClean="0"/>
              <a:t>two pointers: left and right, which point </a:t>
            </a:r>
            <a:r>
              <a:rPr lang="en-US" sz="2400" dirty="0"/>
              <a:t>to </a:t>
            </a:r>
            <a:r>
              <a:rPr lang="en-US" sz="2400" dirty="0" smtClean="0"/>
              <a:t>nodes left </a:t>
            </a:r>
            <a:r>
              <a:rPr lang="en-US" sz="2400" dirty="0"/>
              <a:t>and right sub </a:t>
            </a:r>
            <a:r>
              <a:rPr lang="en-US" sz="2400" dirty="0" smtClean="0"/>
              <a:t>tree.</a:t>
            </a:r>
          </a:p>
          <a:p>
            <a:pPr algn="just"/>
            <a:endParaRPr lang="en-US" sz="2400" dirty="0"/>
          </a:p>
          <a:p>
            <a:pPr algn="just"/>
            <a:r>
              <a:rPr lang="en-IN" sz="2400" dirty="0" smtClean="0"/>
              <a:t>Same concept in M-way search trees:</a:t>
            </a:r>
          </a:p>
          <a:p>
            <a:pPr lvl="1" algn="just"/>
            <a:r>
              <a:rPr lang="en-IN" sz="2000" dirty="0" smtClean="0"/>
              <a:t>Which has m-1 values per node and M sub trees.</a:t>
            </a:r>
          </a:p>
          <a:p>
            <a:pPr lvl="1" algn="just"/>
            <a:r>
              <a:rPr lang="en-IN" sz="2000" dirty="0" smtClean="0"/>
              <a:t>M is called the degree of the tree.</a:t>
            </a:r>
          </a:p>
          <a:p>
            <a:pPr lvl="1" algn="just"/>
            <a:endParaRPr lang="en-IN" sz="2000" dirty="0" smtClean="0"/>
          </a:p>
          <a:p>
            <a:pPr algn="just"/>
            <a:r>
              <a:rPr lang="en-US" sz="2400" dirty="0"/>
              <a:t>Note in a binary search tree M = 2, so it has one value and 2 sub-trees. In other words, every internal node of an M-way search tree consists of pointers to M sub-trees and contains M – 1 keys, where M &gt; 2. </a:t>
            </a:r>
          </a:p>
          <a:p>
            <a:pPr algn="just"/>
            <a:endParaRPr lang="en-IN" sz="2400" dirty="0"/>
          </a:p>
        </p:txBody>
      </p:sp>
      <p:sp>
        <p:nvSpPr>
          <p:cNvPr id="5" name="Slide Number Placeholder 4"/>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4</a:t>
            </a:fld>
            <a:endParaRPr lang="en-IN"/>
          </a:p>
        </p:txBody>
      </p:sp>
    </p:spTree>
    <p:extLst>
      <p:ext uri="{BB962C8B-B14F-4D97-AF65-F5344CB8AC3E}">
        <p14:creationId xmlns:p14="http://schemas.microsoft.com/office/powerpoint/2010/main" xmlns="" val="3906372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INTRODUCTION </a:t>
            </a:r>
            <a:r>
              <a:rPr lang="en-IN" sz="2000" dirty="0" smtClean="0"/>
              <a:t>(2/3)</a:t>
            </a:r>
            <a:endParaRPr lang="en-IN" sz="2000" dirty="0"/>
          </a:p>
        </p:txBody>
      </p:sp>
      <p:sp>
        <p:nvSpPr>
          <p:cNvPr id="3" name="Content Placeholder 2"/>
          <p:cNvSpPr>
            <a:spLocks noGrp="1"/>
          </p:cNvSpPr>
          <p:nvPr>
            <p:ph idx="1"/>
          </p:nvPr>
        </p:nvSpPr>
        <p:spPr>
          <a:xfrm>
            <a:off x="628650" y="2743200"/>
            <a:ext cx="7886700" cy="3492136"/>
          </a:xfrm>
        </p:spPr>
        <p:txBody>
          <a:bodyPr>
            <a:normAutofit/>
          </a:bodyPr>
          <a:lstStyle/>
          <a:p>
            <a:pPr algn="just"/>
            <a:r>
              <a:rPr lang="en-US" sz="2000" dirty="0"/>
              <a:t>In the structure, P0, P1, P2,…, </a:t>
            </a:r>
            <a:r>
              <a:rPr lang="en-US" sz="2000" dirty="0" err="1"/>
              <a:t>Pn</a:t>
            </a:r>
            <a:r>
              <a:rPr lang="en-US" sz="2000" dirty="0"/>
              <a:t> are pointers to the node’s sub-trees and K0, K1, K2,…, Kn-1 are the key values of the node. All the key values are stored in ascending order. That is, Ki &lt; Ki+1 for 0 ≤ </a:t>
            </a:r>
            <a:r>
              <a:rPr lang="en-US" sz="2000" dirty="0" err="1"/>
              <a:t>i</a:t>
            </a:r>
            <a:r>
              <a:rPr lang="en-US" sz="2000" dirty="0"/>
              <a:t> ≤ n-2.</a:t>
            </a:r>
          </a:p>
          <a:p>
            <a:pPr algn="just"/>
            <a:endParaRPr lang="en-US" sz="2000" dirty="0"/>
          </a:p>
          <a:p>
            <a:pPr algn="just"/>
            <a:r>
              <a:rPr lang="en-US" sz="2000" dirty="0"/>
              <a:t>In an M-way search tree, it is not compulsory that every node has exactly (M-1) values and have exactly M sub-trees. Rather, the node can have anywhere from 1 to (M-1) values, and the number of sub-trees may vary from 0 (for a leaf node) to 1 + </a:t>
            </a:r>
            <a:r>
              <a:rPr lang="en-US" sz="2000" dirty="0" err="1"/>
              <a:t>i</a:t>
            </a:r>
            <a:r>
              <a:rPr lang="en-US" sz="2000" dirty="0"/>
              <a:t>, where </a:t>
            </a:r>
            <a:r>
              <a:rPr lang="en-US" sz="2000" dirty="0" err="1"/>
              <a:t>i</a:t>
            </a:r>
            <a:r>
              <a:rPr lang="en-US" sz="2000" dirty="0"/>
              <a:t> is the number of key values in the node. M is thus a fixed upper limit that defines how much key values can be stored in the node. </a:t>
            </a:r>
          </a:p>
        </p:txBody>
      </p:sp>
      <p:graphicFrame>
        <p:nvGraphicFramePr>
          <p:cNvPr id="4" name="Table 3"/>
          <p:cNvGraphicFramePr>
            <a:graphicFrameLocks noGrp="1"/>
          </p:cNvGraphicFramePr>
          <p:nvPr>
            <p:extLst>
              <p:ext uri="{D42A27DB-BD31-4B8C-83A1-F6EECF244321}">
                <p14:modId xmlns:p14="http://schemas.microsoft.com/office/powerpoint/2010/main" xmlns="" val="624148494"/>
              </p:ext>
            </p:extLst>
          </p:nvPr>
        </p:nvGraphicFramePr>
        <p:xfrm>
          <a:off x="1454980" y="1807333"/>
          <a:ext cx="6234040" cy="552689"/>
        </p:xfrm>
        <a:graphic>
          <a:graphicData uri="http://schemas.openxmlformats.org/drawingml/2006/table">
            <a:tbl>
              <a:tblPr firstRow="1" bandRow="1">
                <a:tableStyleId>{5C22544A-7EE6-4342-B048-85BDC9FD1C3A}</a:tableStyleId>
              </a:tblPr>
              <a:tblGrid>
                <a:gridCol w="623404">
                  <a:extLst>
                    <a:ext uri="{9D8B030D-6E8A-4147-A177-3AD203B41FA5}">
                      <a16:colId xmlns:a16="http://schemas.microsoft.com/office/drawing/2014/main" xmlns="" val="3025459262"/>
                    </a:ext>
                  </a:extLst>
                </a:gridCol>
                <a:gridCol w="623404">
                  <a:extLst>
                    <a:ext uri="{9D8B030D-6E8A-4147-A177-3AD203B41FA5}">
                      <a16:colId xmlns:a16="http://schemas.microsoft.com/office/drawing/2014/main" xmlns="" val="1565026190"/>
                    </a:ext>
                  </a:extLst>
                </a:gridCol>
                <a:gridCol w="623404">
                  <a:extLst>
                    <a:ext uri="{9D8B030D-6E8A-4147-A177-3AD203B41FA5}">
                      <a16:colId xmlns:a16="http://schemas.microsoft.com/office/drawing/2014/main" xmlns="" val="1218652627"/>
                    </a:ext>
                  </a:extLst>
                </a:gridCol>
                <a:gridCol w="623404">
                  <a:extLst>
                    <a:ext uri="{9D8B030D-6E8A-4147-A177-3AD203B41FA5}">
                      <a16:colId xmlns:a16="http://schemas.microsoft.com/office/drawing/2014/main" xmlns="" val="3809044963"/>
                    </a:ext>
                  </a:extLst>
                </a:gridCol>
                <a:gridCol w="623404">
                  <a:extLst>
                    <a:ext uri="{9D8B030D-6E8A-4147-A177-3AD203B41FA5}">
                      <a16:colId xmlns:a16="http://schemas.microsoft.com/office/drawing/2014/main" xmlns="" val="765363097"/>
                    </a:ext>
                  </a:extLst>
                </a:gridCol>
                <a:gridCol w="623404">
                  <a:extLst>
                    <a:ext uri="{9D8B030D-6E8A-4147-A177-3AD203B41FA5}">
                      <a16:colId xmlns:a16="http://schemas.microsoft.com/office/drawing/2014/main" xmlns="" val="255558349"/>
                    </a:ext>
                  </a:extLst>
                </a:gridCol>
                <a:gridCol w="623404">
                  <a:extLst>
                    <a:ext uri="{9D8B030D-6E8A-4147-A177-3AD203B41FA5}">
                      <a16:colId xmlns:a16="http://schemas.microsoft.com/office/drawing/2014/main" xmlns="" val="2505977577"/>
                    </a:ext>
                  </a:extLst>
                </a:gridCol>
                <a:gridCol w="623404">
                  <a:extLst>
                    <a:ext uri="{9D8B030D-6E8A-4147-A177-3AD203B41FA5}">
                      <a16:colId xmlns:a16="http://schemas.microsoft.com/office/drawing/2014/main" xmlns="" val="4269916908"/>
                    </a:ext>
                  </a:extLst>
                </a:gridCol>
                <a:gridCol w="623404">
                  <a:extLst>
                    <a:ext uri="{9D8B030D-6E8A-4147-A177-3AD203B41FA5}">
                      <a16:colId xmlns:a16="http://schemas.microsoft.com/office/drawing/2014/main" xmlns="" val="426278586"/>
                    </a:ext>
                  </a:extLst>
                </a:gridCol>
                <a:gridCol w="623404">
                  <a:extLst>
                    <a:ext uri="{9D8B030D-6E8A-4147-A177-3AD203B41FA5}">
                      <a16:colId xmlns:a16="http://schemas.microsoft.com/office/drawing/2014/main" xmlns="" val="4165580466"/>
                    </a:ext>
                  </a:extLst>
                </a:gridCol>
              </a:tblGrid>
              <a:tr h="552689">
                <a:tc>
                  <a:txBody>
                    <a:bodyPr/>
                    <a:lstStyle/>
                    <a:p>
                      <a:pPr algn="ctr"/>
                      <a:r>
                        <a:rPr lang="en-IN" sz="2400" dirty="0" smtClean="0"/>
                        <a:t>P</a:t>
                      </a:r>
                      <a:r>
                        <a:rPr lang="en-IN" sz="2400" baseline="-25000" dirty="0" smtClean="0"/>
                        <a:t>0</a:t>
                      </a:r>
                      <a:endParaRPr lang="en-IN" sz="2400"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t>K</a:t>
                      </a:r>
                      <a:r>
                        <a:rPr lang="en-IN" sz="2400" baseline="-25000" dirty="0" smtClean="0"/>
                        <a:t>0</a:t>
                      </a:r>
                      <a:endParaRPr lang="en-IN" sz="2400"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t>P</a:t>
                      </a:r>
                      <a:r>
                        <a:rPr lang="en-IN" sz="2400" baseline="-25000" dirty="0" smtClean="0"/>
                        <a:t>1</a:t>
                      </a:r>
                      <a:endParaRPr lang="en-IN" sz="2400"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t>K</a:t>
                      </a:r>
                      <a:r>
                        <a:rPr lang="en-IN" sz="2400" baseline="-25000" dirty="0" smtClean="0"/>
                        <a:t>1</a:t>
                      </a:r>
                      <a:endParaRPr lang="en-IN" sz="2400"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t>P</a:t>
                      </a:r>
                      <a:r>
                        <a:rPr lang="en-IN" sz="2400" baseline="-25000" dirty="0" smtClean="0"/>
                        <a:t>2</a:t>
                      </a:r>
                      <a:endParaRPr lang="en-IN" sz="2400"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t>K</a:t>
                      </a:r>
                      <a:r>
                        <a:rPr lang="en-IN" sz="2400" baseline="-25000" dirty="0" smtClean="0"/>
                        <a:t>2</a:t>
                      </a:r>
                      <a:endParaRPr lang="en-IN" sz="2400"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t>……</a:t>
                      </a:r>
                      <a:endParaRPr lang="en-IN"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t>P</a:t>
                      </a:r>
                      <a:r>
                        <a:rPr lang="en-IN" sz="2400" baseline="-25000" dirty="0" smtClean="0"/>
                        <a:t>n-1</a:t>
                      </a:r>
                      <a:endParaRPr lang="en-IN" sz="2400"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t>K</a:t>
                      </a:r>
                      <a:r>
                        <a:rPr lang="en-IN" sz="2400" baseline="-25000" dirty="0" smtClean="0"/>
                        <a:t>n-1</a:t>
                      </a:r>
                      <a:endParaRPr lang="en-IN" sz="2400"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err="1" smtClean="0"/>
                        <a:t>P</a:t>
                      </a:r>
                      <a:r>
                        <a:rPr lang="en-IN" sz="2400" baseline="-25000" dirty="0" err="1" smtClean="0"/>
                        <a:t>n</a:t>
                      </a:r>
                      <a:endParaRPr lang="en-IN" sz="2400"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850136638"/>
                  </a:ext>
                </a:extLst>
              </a:tr>
            </a:tbl>
          </a:graphicData>
        </a:graphic>
      </p:graphicFrame>
      <p:sp>
        <p:nvSpPr>
          <p:cNvPr id="5" name="Slide Number Placeholder 4"/>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5</a:t>
            </a:fld>
            <a:endParaRPr lang="en-IN" dirty="0"/>
          </a:p>
        </p:txBody>
      </p:sp>
    </p:spTree>
    <p:extLst>
      <p:ext uri="{BB962C8B-B14F-4D97-AF65-F5344CB8AC3E}">
        <p14:creationId xmlns:p14="http://schemas.microsoft.com/office/powerpoint/2010/main" xmlns="" val="3760579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INTRODUCTION </a:t>
            </a:r>
            <a:r>
              <a:rPr lang="en-IN" sz="2000" dirty="0" smtClean="0"/>
              <a:t>(3/3)</a:t>
            </a:r>
            <a:endParaRPr lang="en-IN"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539611804"/>
              </p:ext>
            </p:extLst>
          </p:nvPr>
        </p:nvGraphicFramePr>
        <p:xfrm>
          <a:off x="3371032" y="1558789"/>
          <a:ext cx="2166170"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xmlns="" val="3699851125"/>
                    </a:ext>
                  </a:extLst>
                </a:gridCol>
                <a:gridCol w="433234">
                  <a:extLst>
                    <a:ext uri="{9D8B030D-6E8A-4147-A177-3AD203B41FA5}">
                      <a16:colId xmlns:a16="http://schemas.microsoft.com/office/drawing/2014/main" xmlns="" val="3400103876"/>
                    </a:ext>
                  </a:extLst>
                </a:gridCol>
                <a:gridCol w="433234">
                  <a:extLst>
                    <a:ext uri="{9D8B030D-6E8A-4147-A177-3AD203B41FA5}">
                      <a16:colId xmlns:a16="http://schemas.microsoft.com/office/drawing/2014/main" xmlns="" val="711848604"/>
                    </a:ext>
                  </a:extLst>
                </a:gridCol>
                <a:gridCol w="433234">
                  <a:extLst>
                    <a:ext uri="{9D8B030D-6E8A-4147-A177-3AD203B41FA5}">
                      <a16:colId xmlns:a16="http://schemas.microsoft.com/office/drawing/2014/main" xmlns="" val="2183203879"/>
                    </a:ext>
                  </a:extLst>
                </a:gridCol>
                <a:gridCol w="433234">
                  <a:extLst>
                    <a:ext uri="{9D8B030D-6E8A-4147-A177-3AD203B41FA5}">
                      <a16:colId xmlns:a16="http://schemas.microsoft.com/office/drawing/2014/main" xmlns="" val="1776407328"/>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xmlns="" val="341491804"/>
              </p:ext>
            </p:extLst>
          </p:nvPr>
        </p:nvGraphicFramePr>
        <p:xfrm>
          <a:off x="3371032" y="2356304"/>
          <a:ext cx="2166170"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xmlns="" val="3699851125"/>
                    </a:ext>
                  </a:extLst>
                </a:gridCol>
                <a:gridCol w="433234">
                  <a:extLst>
                    <a:ext uri="{9D8B030D-6E8A-4147-A177-3AD203B41FA5}">
                      <a16:colId xmlns:a16="http://schemas.microsoft.com/office/drawing/2014/main" xmlns="" val="3400103876"/>
                    </a:ext>
                  </a:extLst>
                </a:gridCol>
                <a:gridCol w="433234">
                  <a:extLst>
                    <a:ext uri="{9D8B030D-6E8A-4147-A177-3AD203B41FA5}">
                      <a16:colId xmlns:a16="http://schemas.microsoft.com/office/drawing/2014/main" xmlns="" val="711848604"/>
                    </a:ext>
                  </a:extLst>
                </a:gridCol>
                <a:gridCol w="433234">
                  <a:extLst>
                    <a:ext uri="{9D8B030D-6E8A-4147-A177-3AD203B41FA5}">
                      <a16:colId xmlns:a16="http://schemas.microsoft.com/office/drawing/2014/main" xmlns="" val="2183203879"/>
                    </a:ext>
                  </a:extLst>
                </a:gridCol>
                <a:gridCol w="433234">
                  <a:extLst>
                    <a:ext uri="{9D8B030D-6E8A-4147-A177-3AD203B41FA5}">
                      <a16:colId xmlns:a16="http://schemas.microsoft.com/office/drawing/2014/main" xmlns="" val="1776407328"/>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xmlns="" val="1868111691"/>
              </p:ext>
            </p:extLst>
          </p:nvPr>
        </p:nvGraphicFramePr>
        <p:xfrm>
          <a:off x="5739769" y="2356304"/>
          <a:ext cx="2166170"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xmlns="" val="3699851125"/>
                    </a:ext>
                  </a:extLst>
                </a:gridCol>
                <a:gridCol w="433234">
                  <a:extLst>
                    <a:ext uri="{9D8B030D-6E8A-4147-A177-3AD203B41FA5}">
                      <a16:colId xmlns:a16="http://schemas.microsoft.com/office/drawing/2014/main" xmlns="" val="3400103876"/>
                    </a:ext>
                  </a:extLst>
                </a:gridCol>
                <a:gridCol w="433234">
                  <a:extLst>
                    <a:ext uri="{9D8B030D-6E8A-4147-A177-3AD203B41FA5}">
                      <a16:colId xmlns:a16="http://schemas.microsoft.com/office/drawing/2014/main" xmlns="" val="711848604"/>
                    </a:ext>
                  </a:extLst>
                </a:gridCol>
                <a:gridCol w="433234">
                  <a:extLst>
                    <a:ext uri="{9D8B030D-6E8A-4147-A177-3AD203B41FA5}">
                      <a16:colId xmlns:a16="http://schemas.microsoft.com/office/drawing/2014/main" xmlns="" val="2183203879"/>
                    </a:ext>
                  </a:extLst>
                </a:gridCol>
                <a:gridCol w="433234">
                  <a:extLst>
                    <a:ext uri="{9D8B030D-6E8A-4147-A177-3AD203B41FA5}">
                      <a16:colId xmlns:a16="http://schemas.microsoft.com/office/drawing/2014/main" xmlns="" val="1776407328"/>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xmlns="" val="3677052579"/>
              </p:ext>
            </p:extLst>
          </p:nvPr>
        </p:nvGraphicFramePr>
        <p:xfrm>
          <a:off x="975347" y="2356304"/>
          <a:ext cx="2166170"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xmlns="" val="3699851125"/>
                    </a:ext>
                  </a:extLst>
                </a:gridCol>
                <a:gridCol w="433234">
                  <a:extLst>
                    <a:ext uri="{9D8B030D-6E8A-4147-A177-3AD203B41FA5}">
                      <a16:colId xmlns:a16="http://schemas.microsoft.com/office/drawing/2014/main" xmlns="" val="3400103876"/>
                    </a:ext>
                  </a:extLst>
                </a:gridCol>
                <a:gridCol w="433234">
                  <a:extLst>
                    <a:ext uri="{9D8B030D-6E8A-4147-A177-3AD203B41FA5}">
                      <a16:colId xmlns:a16="http://schemas.microsoft.com/office/drawing/2014/main" xmlns="" val="711848604"/>
                    </a:ext>
                  </a:extLst>
                </a:gridCol>
                <a:gridCol w="433234">
                  <a:extLst>
                    <a:ext uri="{9D8B030D-6E8A-4147-A177-3AD203B41FA5}">
                      <a16:colId xmlns:a16="http://schemas.microsoft.com/office/drawing/2014/main" xmlns="" val="2183203879"/>
                    </a:ext>
                  </a:extLst>
                </a:gridCol>
                <a:gridCol w="433234">
                  <a:extLst>
                    <a:ext uri="{9D8B030D-6E8A-4147-A177-3AD203B41FA5}">
                      <a16:colId xmlns:a16="http://schemas.microsoft.com/office/drawing/2014/main" xmlns="" val="1776407328"/>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xmlns="" val="1470767743"/>
              </p:ext>
            </p:extLst>
          </p:nvPr>
        </p:nvGraphicFramePr>
        <p:xfrm>
          <a:off x="3371032" y="3153819"/>
          <a:ext cx="2166170"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xmlns="" val="3699851125"/>
                    </a:ext>
                  </a:extLst>
                </a:gridCol>
                <a:gridCol w="433234">
                  <a:extLst>
                    <a:ext uri="{9D8B030D-6E8A-4147-A177-3AD203B41FA5}">
                      <a16:colId xmlns:a16="http://schemas.microsoft.com/office/drawing/2014/main" xmlns="" val="3400103876"/>
                    </a:ext>
                  </a:extLst>
                </a:gridCol>
                <a:gridCol w="433234">
                  <a:extLst>
                    <a:ext uri="{9D8B030D-6E8A-4147-A177-3AD203B41FA5}">
                      <a16:colId xmlns:a16="http://schemas.microsoft.com/office/drawing/2014/main" xmlns="" val="711848604"/>
                    </a:ext>
                  </a:extLst>
                </a:gridCol>
                <a:gridCol w="433234">
                  <a:extLst>
                    <a:ext uri="{9D8B030D-6E8A-4147-A177-3AD203B41FA5}">
                      <a16:colId xmlns:a16="http://schemas.microsoft.com/office/drawing/2014/main" xmlns="" val="2183203879"/>
                    </a:ext>
                  </a:extLst>
                </a:gridCol>
                <a:gridCol w="433234">
                  <a:extLst>
                    <a:ext uri="{9D8B030D-6E8A-4147-A177-3AD203B41FA5}">
                      <a16:colId xmlns:a16="http://schemas.microsoft.com/office/drawing/2014/main" xmlns="" val="1776407328"/>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29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xmlns="" val="650188652"/>
              </p:ext>
            </p:extLst>
          </p:nvPr>
        </p:nvGraphicFramePr>
        <p:xfrm>
          <a:off x="6711161" y="3153819"/>
          <a:ext cx="2166170"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xmlns="" val="3699851125"/>
                    </a:ext>
                  </a:extLst>
                </a:gridCol>
                <a:gridCol w="433234">
                  <a:extLst>
                    <a:ext uri="{9D8B030D-6E8A-4147-A177-3AD203B41FA5}">
                      <a16:colId xmlns:a16="http://schemas.microsoft.com/office/drawing/2014/main" xmlns="" val="3400103876"/>
                    </a:ext>
                  </a:extLst>
                </a:gridCol>
                <a:gridCol w="433234">
                  <a:extLst>
                    <a:ext uri="{9D8B030D-6E8A-4147-A177-3AD203B41FA5}">
                      <a16:colId xmlns:a16="http://schemas.microsoft.com/office/drawing/2014/main" xmlns="" val="711848604"/>
                    </a:ext>
                  </a:extLst>
                </a:gridCol>
                <a:gridCol w="433234">
                  <a:extLst>
                    <a:ext uri="{9D8B030D-6E8A-4147-A177-3AD203B41FA5}">
                      <a16:colId xmlns:a16="http://schemas.microsoft.com/office/drawing/2014/main" xmlns="" val="2183203879"/>
                    </a:ext>
                  </a:extLst>
                </a:gridCol>
                <a:gridCol w="433234">
                  <a:extLst>
                    <a:ext uri="{9D8B030D-6E8A-4147-A177-3AD203B41FA5}">
                      <a16:colId xmlns:a16="http://schemas.microsoft.com/office/drawing/2014/main" xmlns="" val="1776407328"/>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81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2335863"/>
                  </a:ext>
                </a:extLst>
              </a:tr>
            </a:tbl>
          </a:graphicData>
        </a:graphic>
      </p:graphicFrame>
      <p:cxnSp>
        <p:nvCxnSpPr>
          <p:cNvPr id="11" name="Straight Arrow Connector 10"/>
          <p:cNvCxnSpPr/>
          <p:nvPr/>
        </p:nvCxnSpPr>
        <p:spPr>
          <a:xfrm flipH="1">
            <a:off x="2133601" y="1744209"/>
            <a:ext cx="1481837" cy="49892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4454117" y="1744209"/>
            <a:ext cx="0" cy="49892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5292797" y="1744209"/>
            <a:ext cx="1530057" cy="49892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4454117" y="2541724"/>
            <a:ext cx="0" cy="49934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7653867" y="2541724"/>
            <a:ext cx="140379" cy="49934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40" name="Content Placeholder 2"/>
          <p:cNvSpPr txBox="1">
            <a:spLocks/>
          </p:cNvSpPr>
          <p:nvPr/>
        </p:nvSpPr>
        <p:spPr>
          <a:xfrm>
            <a:off x="347133" y="3776132"/>
            <a:ext cx="8530198" cy="24592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In the structure, P0, P1, P2,…, </a:t>
            </a:r>
            <a:r>
              <a:rPr lang="en-US" sz="2000" dirty="0" err="1"/>
              <a:t>Pn</a:t>
            </a:r>
            <a:r>
              <a:rPr lang="en-US" sz="2000" dirty="0"/>
              <a:t> are pointers to the node’s sub-trees and K0, K1, K2,…, Kn-1 are the key values of the node. All the key values are stored in ascending order. That is, Ki &lt; Ki+1 for 0 ≤ </a:t>
            </a:r>
            <a:r>
              <a:rPr lang="en-US" sz="2000" dirty="0" err="1"/>
              <a:t>i</a:t>
            </a:r>
            <a:r>
              <a:rPr lang="en-US" sz="2000" dirty="0"/>
              <a:t> ≤ n-2</a:t>
            </a:r>
            <a:r>
              <a:rPr lang="en-US" sz="2000" dirty="0" smtClean="0"/>
              <a:t>.</a:t>
            </a:r>
            <a:endParaRPr lang="en-US" sz="2000" dirty="0"/>
          </a:p>
          <a:p>
            <a:r>
              <a:rPr lang="en-US" sz="2000" dirty="0"/>
              <a:t>In an M-way search tree, it is not compulsory that every node has exactly (M-1) values and have exactly M sub-trees. Rather, the node can have anywhere from 1 to (M-1) values, and the number of sub-trees may vary from 0 (for a leaf node) to 1 + </a:t>
            </a:r>
            <a:r>
              <a:rPr lang="en-US" sz="2000" dirty="0" err="1"/>
              <a:t>i</a:t>
            </a:r>
            <a:r>
              <a:rPr lang="en-US" sz="2000" dirty="0"/>
              <a:t>, where </a:t>
            </a:r>
            <a:r>
              <a:rPr lang="en-US" sz="2000" dirty="0" err="1"/>
              <a:t>i</a:t>
            </a:r>
            <a:r>
              <a:rPr lang="en-US" sz="2000" dirty="0"/>
              <a:t> is the number of key values in the node. M is thus a fixed upper limit that defines how much key values can be stored in the node. </a:t>
            </a:r>
          </a:p>
        </p:txBody>
      </p:sp>
      <p:sp>
        <p:nvSpPr>
          <p:cNvPr id="42" name="Slide Number Placeholder 41"/>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6</a:t>
            </a:fld>
            <a:endParaRPr lang="en-IN"/>
          </a:p>
        </p:txBody>
      </p:sp>
    </p:spTree>
    <p:extLst>
      <p:ext uri="{BB962C8B-B14F-4D97-AF65-F5344CB8AC3E}">
        <p14:creationId xmlns:p14="http://schemas.microsoft.com/office/powerpoint/2010/main" xmlns="" val="2213229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B Trees</a:t>
            </a:r>
            <a:endParaRPr lang="en-IN" dirty="0"/>
          </a:p>
        </p:txBody>
      </p:sp>
      <p:sp>
        <p:nvSpPr>
          <p:cNvPr id="3" name="Content Placeholder 2"/>
          <p:cNvSpPr>
            <a:spLocks noGrp="1"/>
          </p:cNvSpPr>
          <p:nvPr>
            <p:ph idx="1"/>
          </p:nvPr>
        </p:nvSpPr>
        <p:spPr/>
        <p:txBody>
          <a:bodyPr>
            <a:normAutofit/>
          </a:bodyPr>
          <a:lstStyle/>
          <a:p>
            <a:pPr algn="just"/>
            <a:r>
              <a:rPr lang="en-US" sz="2000" dirty="0"/>
              <a:t>A B-tree is a specialized m- way tree that is widely used </a:t>
            </a:r>
            <a:r>
              <a:rPr lang="en-US" sz="2000" dirty="0" smtClean="0"/>
              <a:t>for disk </a:t>
            </a:r>
            <a:r>
              <a:rPr lang="en-US" sz="2000" dirty="0"/>
              <a:t>access. </a:t>
            </a:r>
          </a:p>
          <a:p>
            <a:pPr algn="just"/>
            <a:r>
              <a:rPr lang="en-US" sz="2000" dirty="0"/>
              <a:t>Used to index the Data  in a Data base of very large size and provide fast Access.</a:t>
            </a:r>
          </a:p>
          <a:p>
            <a:pPr algn="just"/>
            <a:r>
              <a:rPr lang="en-US" sz="2000" dirty="0" smtClean="0"/>
              <a:t>B </a:t>
            </a:r>
            <a:r>
              <a:rPr lang="en-US" sz="2000" dirty="0"/>
              <a:t>tree of order m can have maximum m-1 keys and m pointers to its sub-trees. A B-tree may contain a large number of key values and pointers to sub-trees. Storing a large number of keys in a single node keeps the height of the tree relatively small. </a:t>
            </a:r>
          </a:p>
          <a:p>
            <a:pPr algn="just"/>
            <a:r>
              <a:rPr lang="en-US" sz="2000" dirty="0"/>
              <a:t>A B-tree is designed to store sorted data and allows search, insert, and delete operations to be performed in logarithmic amortized time. A B-tree of order m (the maximum number of children that each node can have) is a tree with all the properties of an m-way search tree and in addition has the following properties:</a:t>
            </a:r>
          </a:p>
          <a:p>
            <a:pPr algn="just"/>
            <a:r>
              <a:rPr lang="en-US" sz="2000" dirty="0"/>
              <a:t>Every node in the B-tree has at most (maximum) </a:t>
            </a:r>
            <a:r>
              <a:rPr lang="en-US" sz="2000" i="1" dirty="0"/>
              <a:t>m</a:t>
            </a:r>
            <a:r>
              <a:rPr lang="en-US" sz="2000" dirty="0"/>
              <a:t> children</a:t>
            </a:r>
            <a:r>
              <a:rPr lang="en-US" sz="2000" dirty="0" smtClean="0"/>
              <a:t>.</a:t>
            </a:r>
            <a:endParaRPr lang="en-IN" sz="2000" dirty="0"/>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7</a:t>
            </a:fld>
            <a:endParaRPr lang="en-IN"/>
          </a:p>
        </p:txBody>
      </p:sp>
    </p:spTree>
    <p:extLst>
      <p:ext uri="{BB962C8B-B14F-4D97-AF65-F5344CB8AC3E}">
        <p14:creationId xmlns:p14="http://schemas.microsoft.com/office/powerpoint/2010/main" xmlns="" val="560185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B Trees</a:t>
            </a:r>
            <a:endParaRPr lang="en-IN"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Autofit/>
              </a:bodyPr>
              <a:lstStyle/>
              <a:p>
                <a:pPr algn="just"/>
                <a:r>
                  <a:rPr lang="en-US" dirty="0" smtClean="0"/>
                  <a:t>A B-tree of order m can be defined as an m-way search tree which is either empty or satisfies the following properties:</a:t>
                </a:r>
              </a:p>
              <a:p>
                <a:pPr marL="800100" lvl="1" indent="-342900" algn="just">
                  <a:buFont typeface="+mj-lt"/>
                  <a:buAutoNum type="arabicPeriod"/>
                </a:pPr>
                <a:r>
                  <a:rPr lang="en-US" sz="2000" dirty="0" smtClean="0"/>
                  <a:t>All leaf nodes are at the same level</a:t>
                </a:r>
              </a:p>
              <a:p>
                <a:pPr marL="800100" lvl="1" indent="-342900" algn="just">
                  <a:buFont typeface="+mj-lt"/>
                  <a:buAutoNum type="arabicPeriod"/>
                </a:pPr>
                <a:r>
                  <a:rPr lang="en-US" sz="2000" dirty="0" smtClean="0"/>
                  <a:t>All non-leaf nodes (except root node) should have at least </a:t>
                </a:r>
                <a14:m>
                  <m:oMath xmlns:m="http://schemas.openxmlformats.org/officeDocument/2006/math">
                    <m:d>
                      <m:dPr>
                        <m:begChr m:val="⌈"/>
                        <m:endChr m:val="⌉"/>
                        <m:ctrlPr>
                          <a:rPr lang="en-IN" sz="2000" i="1">
                            <a:latin typeface="Cambria Math" panose="02040503050406030204" pitchFamily="18" charset="0"/>
                          </a:rPr>
                        </m:ctrlPr>
                      </m:dPr>
                      <m:e>
                        <m:r>
                          <a:rPr lang="en-IN" sz="2000" b="0" i="1" smtClean="0">
                            <a:latin typeface="Cambria Math" panose="02040503050406030204" pitchFamily="18" charset="0"/>
                          </a:rPr>
                          <m:t>𝑚</m:t>
                        </m:r>
                        <m:r>
                          <a:rPr lang="en-IN" sz="2000" b="0" i="1" smtClean="0">
                            <a:latin typeface="Cambria Math" panose="02040503050406030204" pitchFamily="18" charset="0"/>
                          </a:rPr>
                          <m:t>/2</m:t>
                        </m:r>
                      </m:e>
                    </m:d>
                  </m:oMath>
                </a14:m>
                <a:r>
                  <a:rPr lang="en-IN" sz="2000" dirty="0" smtClean="0"/>
                  <a:t> children.</a:t>
                </a:r>
              </a:p>
              <a:p>
                <a:pPr marL="800100" lvl="1" indent="-342900" algn="just">
                  <a:buFont typeface="+mj-lt"/>
                  <a:buAutoNum type="arabicPeriod"/>
                </a:pPr>
                <a:r>
                  <a:rPr lang="en-IN" sz="2000" dirty="0" smtClean="0"/>
                  <a:t>All nodes (except root node) should have at least </a:t>
                </a:r>
                <a14:m>
                  <m:oMath xmlns:m="http://schemas.openxmlformats.org/officeDocument/2006/math">
                    <m:d>
                      <m:dPr>
                        <m:begChr m:val="⌈"/>
                        <m:endChr m:val="⌉"/>
                        <m:ctrlPr>
                          <a:rPr lang="en-IN" sz="2000" i="1">
                            <a:latin typeface="Cambria Math" panose="02040503050406030204" pitchFamily="18" charset="0"/>
                          </a:rPr>
                        </m:ctrlPr>
                      </m:dPr>
                      <m:e>
                        <m:r>
                          <a:rPr lang="en-IN" sz="2000" i="1">
                            <a:latin typeface="Cambria Math" panose="02040503050406030204" pitchFamily="18" charset="0"/>
                          </a:rPr>
                          <m:t>𝑚</m:t>
                        </m:r>
                        <m:r>
                          <a:rPr lang="en-IN" sz="2000" i="1">
                            <a:latin typeface="Cambria Math" panose="02040503050406030204" pitchFamily="18" charset="0"/>
                          </a:rPr>
                          <m:t>/2</m:t>
                        </m:r>
                      </m:e>
                    </m:d>
                    <m:r>
                      <a:rPr lang="en-IN" sz="2000" b="0" i="1" smtClean="0">
                        <a:latin typeface="Cambria Math" panose="02040503050406030204" pitchFamily="18" charset="0"/>
                      </a:rPr>
                      <m:t>−1</m:t>
                    </m:r>
                  </m:oMath>
                </a14:m>
                <a:r>
                  <a:rPr lang="en-IN" sz="2000" dirty="0" smtClean="0"/>
                  <a:t> keys.</a:t>
                </a:r>
              </a:p>
              <a:p>
                <a:pPr marL="800100" lvl="1" indent="-342900" algn="just">
                  <a:buFont typeface="+mj-lt"/>
                  <a:buAutoNum type="arabicPeriod"/>
                </a:pPr>
                <a:r>
                  <a:rPr lang="en-IN" sz="2000" dirty="0" smtClean="0"/>
                  <a:t>If the root node is a leaf node (only node in a tree) then it will have no children and will have at least one key. If the root node is a non leaf node, then it will have at least 2 children and at least one key.</a:t>
                </a:r>
              </a:p>
              <a:p>
                <a:pPr marL="800100" lvl="1" indent="-342900" algn="just">
                  <a:buFont typeface="+mj-lt"/>
                  <a:buAutoNum type="arabicPeriod"/>
                </a:pPr>
                <a:r>
                  <a:rPr lang="en-IN" sz="2000" dirty="0" smtClean="0"/>
                  <a:t>A non leaf node with n-1 key values should have n non-NULL children</a:t>
                </a:r>
                <a:endParaRPr lang="en-IN"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cstate="print"/>
                <a:stretch>
                  <a:fillRect l="-1391" t="-2202" r="-1623"/>
                </a:stretch>
              </a:blipFill>
            </p:spPr>
            <p:txBody>
              <a:bodyPr/>
              <a:lstStyle/>
              <a:p>
                <a:r>
                  <a:rPr lang="en-IN">
                    <a:noFill/>
                  </a:rPr>
                  <a:t> </a:t>
                </a:r>
              </a:p>
            </p:txBody>
          </p:sp>
        </mc:Fallback>
      </mc:AlternateContent>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8</a:t>
            </a:fld>
            <a:endParaRPr lang="en-IN"/>
          </a:p>
        </p:txBody>
      </p:sp>
    </p:spTree>
    <p:extLst>
      <p:ext uri="{BB962C8B-B14F-4D97-AF65-F5344CB8AC3E}">
        <p14:creationId xmlns:p14="http://schemas.microsoft.com/office/powerpoint/2010/main" xmlns="" val="2880062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B Trees</a:t>
            </a:r>
            <a:endParaRPr lang="en-IN" dirty="0"/>
          </a:p>
        </p:txBody>
      </p:sp>
      <p:sp>
        <p:nvSpPr>
          <p:cNvPr id="3" name="Content Placeholder 2"/>
          <p:cNvSpPr>
            <a:spLocks noGrp="1"/>
          </p:cNvSpPr>
          <p:nvPr>
            <p:ph idx="1"/>
          </p:nvPr>
        </p:nvSpPr>
        <p:spPr/>
        <p:txBody>
          <a:bodyPr>
            <a:noAutofit/>
          </a:bodyPr>
          <a:lstStyle/>
          <a:p>
            <a:pPr algn="just"/>
            <a:r>
              <a:rPr lang="en-IN" sz="2000" dirty="0" smtClean="0"/>
              <a:t>The following figure shows the minimum and maximum number of children in any non-root and non-leaf node of B-Trees of different orders.</a:t>
            </a:r>
          </a:p>
          <a:p>
            <a:pPr algn="just"/>
            <a:endParaRPr lang="en-IN" sz="2000" dirty="0"/>
          </a:p>
        </p:txBody>
      </p:sp>
      <mc:AlternateContent xmlns:mc="http://schemas.openxmlformats.org/markup-compatibility/2006">
        <mc:Choice xmlns:a14="http://schemas.microsoft.com/office/drawing/2010/main" xmlns="" Requires="a14">
          <p:graphicFrame>
            <p:nvGraphicFramePr>
              <p:cNvPr id="4" name="Table 3"/>
              <p:cNvGraphicFramePr>
                <a:graphicFrameLocks noGrp="1"/>
              </p:cNvGraphicFramePr>
              <p:nvPr>
                <p:extLst>
                  <p:ext uri="{D42A27DB-BD31-4B8C-83A1-F6EECF244321}">
                    <p14:modId xmlns:p14="http://schemas.microsoft.com/office/powerpoint/2010/main" val="105257905"/>
                  </p:ext>
                </p:extLst>
              </p:nvPr>
            </p:nvGraphicFramePr>
            <p:xfrm>
              <a:off x="1524000" y="2759075"/>
              <a:ext cx="6096000" cy="2966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107544778"/>
                        </a:ext>
                      </a:extLst>
                    </a:gridCol>
                    <a:gridCol w="2032000">
                      <a:extLst>
                        <a:ext uri="{9D8B030D-6E8A-4147-A177-3AD203B41FA5}">
                          <a16:colId xmlns:a16="http://schemas.microsoft.com/office/drawing/2014/main" val="276324263"/>
                        </a:ext>
                      </a:extLst>
                    </a:gridCol>
                    <a:gridCol w="2032000">
                      <a:extLst>
                        <a:ext uri="{9D8B030D-6E8A-4147-A177-3AD203B41FA5}">
                          <a16:colId xmlns:a16="http://schemas.microsoft.com/office/drawing/2014/main" val="3323412001"/>
                        </a:ext>
                      </a:extLst>
                    </a:gridCol>
                  </a:tblGrid>
                  <a:tr h="370840">
                    <a:tc>
                      <a:txBody>
                        <a:bodyPr/>
                        <a:lstStyle/>
                        <a:p>
                          <a:pPr algn="ctr"/>
                          <a:r>
                            <a:rPr lang="en-IN" dirty="0" smtClean="0"/>
                            <a:t>Order</a:t>
                          </a:r>
                          <a:r>
                            <a:rPr lang="en-IN" baseline="0" dirty="0" smtClean="0"/>
                            <a:t> of the tree</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Minimum Children</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Maximum</a:t>
                          </a:r>
                          <a:r>
                            <a:rPr lang="en-IN" baseline="0" dirty="0" smtClean="0"/>
                            <a:t> Children</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1899905"/>
                      </a:ext>
                    </a:extLst>
                  </a:tr>
                  <a:tr h="370840">
                    <a:tc>
                      <a:txBody>
                        <a:bodyPr/>
                        <a:lstStyle/>
                        <a:p>
                          <a:pPr algn="ctr"/>
                          <a:r>
                            <a:rPr lang="en-IN" dirty="0" smtClean="0"/>
                            <a:t>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2</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7091779"/>
                      </a:ext>
                    </a:extLst>
                  </a:tr>
                  <a:tr h="370840">
                    <a:tc>
                      <a:txBody>
                        <a:bodyPr/>
                        <a:lstStyle/>
                        <a:p>
                          <a:pPr algn="ctr"/>
                          <a:r>
                            <a:rPr lang="en-IN" dirty="0" smtClean="0"/>
                            <a:t>4</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2</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4</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6969602"/>
                      </a:ext>
                    </a:extLst>
                  </a:tr>
                  <a:tr h="370840">
                    <a:tc>
                      <a:txBody>
                        <a:bodyPr/>
                        <a:lstStyle/>
                        <a:p>
                          <a:pPr algn="ctr"/>
                          <a:r>
                            <a:rPr lang="en-IN" dirty="0" smtClean="0"/>
                            <a:t>5</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5</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2878761"/>
                      </a:ext>
                    </a:extLst>
                  </a:tr>
                  <a:tr h="370840">
                    <a:tc>
                      <a:txBody>
                        <a:bodyPr/>
                        <a:lstStyle/>
                        <a:p>
                          <a:pPr algn="ctr"/>
                          <a:r>
                            <a:rPr lang="en-IN" dirty="0" smtClean="0"/>
                            <a:t>6</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6</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3899590"/>
                      </a:ext>
                    </a:extLst>
                  </a:tr>
                  <a:tr h="370840">
                    <a:tc>
                      <a:txBody>
                        <a:bodyPr/>
                        <a:lstStyle/>
                        <a:p>
                          <a:pPr algn="ctr"/>
                          <a:r>
                            <a:rPr lang="en-IN" dirty="0" smtClean="0"/>
                            <a:t>7</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4</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7</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3007124"/>
                      </a:ext>
                    </a:extLst>
                  </a:tr>
                  <a:tr h="370840">
                    <a:tc>
                      <a:txBody>
                        <a:bodyPr/>
                        <a:lstStyle/>
                        <a:p>
                          <a:pPr algn="ctr"/>
                          <a:r>
                            <a:rPr lang="en-IN"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7124739"/>
                      </a:ext>
                    </a:extLst>
                  </a:tr>
                  <a:tr h="370840">
                    <a:tc>
                      <a:txBody>
                        <a:bodyPr/>
                        <a:lstStyle/>
                        <a:p>
                          <a:pPr algn="ctr"/>
                          <a:r>
                            <a:rPr lang="en-IN" dirty="0" smtClean="0"/>
                            <a:t>M</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IN" sz="1800" i="1" smtClean="0">
                                        <a:latin typeface="Cambria Math" panose="02040503050406030204" pitchFamily="18" charset="0"/>
                                      </a:rPr>
                                    </m:ctrlPr>
                                  </m:dPr>
                                  <m:e>
                                    <m:r>
                                      <a:rPr lang="en-IN" sz="1800" b="0" i="1" smtClean="0">
                                        <a:latin typeface="Cambria Math" panose="02040503050406030204" pitchFamily="18" charset="0"/>
                                      </a:rPr>
                                      <m:t>𝑀</m:t>
                                    </m:r>
                                    <m:r>
                                      <a:rPr lang="en-IN" sz="1800" i="1">
                                        <a:latin typeface="Cambria Math" panose="02040503050406030204" pitchFamily="18" charset="0"/>
                                      </a:rPr>
                                      <m:t>/2</m:t>
                                    </m:r>
                                  </m:e>
                                </m:d>
                              </m:oMath>
                            </m:oMathPara>
                          </a14:m>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M</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8292839"/>
                      </a:ext>
                    </a:extLst>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xmlns="" xmlns:a14="http://schemas.microsoft.com/office/drawing/2010/main" val="105257905"/>
                  </p:ext>
                </p:extLst>
              </p:nvPr>
            </p:nvGraphicFramePr>
            <p:xfrm>
              <a:off x="1524000" y="2759075"/>
              <a:ext cx="6096000" cy="2966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xmlns:a14="http://schemas.microsoft.com/office/drawing/2010/main" val="1107544778"/>
                        </a:ext>
                      </a:extLst>
                    </a:gridCol>
                    <a:gridCol w="2032000">
                      <a:extLst>
                        <a:ext uri="{9D8B030D-6E8A-4147-A177-3AD203B41FA5}">
                          <a16:colId xmlns:a16="http://schemas.microsoft.com/office/drawing/2014/main" xmlns="" xmlns:a14="http://schemas.microsoft.com/office/drawing/2010/main" val="276324263"/>
                        </a:ext>
                      </a:extLst>
                    </a:gridCol>
                    <a:gridCol w="2032000">
                      <a:extLst>
                        <a:ext uri="{9D8B030D-6E8A-4147-A177-3AD203B41FA5}">
                          <a16:colId xmlns:a16="http://schemas.microsoft.com/office/drawing/2014/main" xmlns="" xmlns:a14="http://schemas.microsoft.com/office/drawing/2010/main" val="3323412001"/>
                        </a:ext>
                      </a:extLst>
                    </a:gridCol>
                  </a:tblGrid>
                  <a:tr h="370840">
                    <a:tc>
                      <a:txBody>
                        <a:bodyPr/>
                        <a:lstStyle/>
                        <a:p>
                          <a:pPr algn="ctr"/>
                          <a:r>
                            <a:rPr lang="en-IN" dirty="0" smtClean="0"/>
                            <a:t>Order</a:t>
                          </a:r>
                          <a:r>
                            <a:rPr lang="en-IN" baseline="0" dirty="0" smtClean="0"/>
                            <a:t> of the tree</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Minimum Children</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Maximum</a:t>
                          </a:r>
                          <a:r>
                            <a:rPr lang="en-IN" baseline="0" dirty="0" smtClean="0"/>
                            <a:t> Children</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2741899905"/>
                      </a:ext>
                    </a:extLst>
                  </a:tr>
                  <a:tr h="370840">
                    <a:tc>
                      <a:txBody>
                        <a:bodyPr/>
                        <a:lstStyle/>
                        <a:p>
                          <a:pPr algn="ctr"/>
                          <a:r>
                            <a:rPr lang="en-IN" dirty="0" smtClean="0"/>
                            <a:t>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2</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1457091779"/>
                      </a:ext>
                    </a:extLst>
                  </a:tr>
                  <a:tr h="370840">
                    <a:tc>
                      <a:txBody>
                        <a:bodyPr/>
                        <a:lstStyle/>
                        <a:p>
                          <a:pPr algn="ctr"/>
                          <a:r>
                            <a:rPr lang="en-IN" dirty="0" smtClean="0"/>
                            <a:t>4</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2</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4</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3676969602"/>
                      </a:ext>
                    </a:extLst>
                  </a:tr>
                  <a:tr h="370840">
                    <a:tc>
                      <a:txBody>
                        <a:bodyPr/>
                        <a:lstStyle/>
                        <a:p>
                          <a:pPr algn="ctr"/>
                          <a:r>
                            <a:rPr lang="en-IN" dirty="0" smtClean="0"/>
                            <a:t>5</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5</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482878761"/>
                      </a:ext>
                    </a:extLst>
                  </a:tr>
                  <a:tr h="370840">
                    <a:tc>
                      <a:txBody>
                        <a:bodyPr/>
                        <a:lstStyle/>
                        <a:p>
                          <a:pPr algn="ctr"/>
                          <a:r>
                            <a:rPr lang="en-IN" dirty="0" smtClean="0"/>
                            <a:t>6</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6</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3223899590"/>
                      </a:ext>
                    </a:extLst>
                  </a:tr>
                  <a:tr h="370840">
                    <a:tc>
                      <a:txBody>
                        <a:bodyPr/>
                        <a:lstStyle/>
                        <a:p>
                          <a:pPr algn="ctr"/>
                          <a:r>
                            <a:rPr lang="en-IN" dirty="0" smtClean="0"/>
                            <a:t>7</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4</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7</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2903007124"/>
                      </a:ext>
                    </a:extLst>
                  </a:tr>
                  <a:tr h="370840">
                    <a:tc>
                      <a:txBody>
                        <a:bodyPr/>
                        <a:lstStyle/>
                        <a:p>
                          <a:pPr algn="ctr"/>
                          <a:r>
                            <a:rPr lang="en-IN"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3997124739"/>
                      </a:ext>
                    </a:extLst>
                  </a:tr>
                  <a:tr h="370840">
                    <a:tc>
                      <a:txBody>
                        <a:bodyPr/>
                        <a:lstStyle/>
                        <a:p>
                          <a:pPr algn="ctr"/>
                          <a:r>
                            <a:rPr lang="en-IN" dirty="0" smtClean="0"/>
                            <a:t>M</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299" t="-706557" r="-100599" b="-24590"/>
                          </a:stretch>
                        </a:blipFill>
                      </a:tcPr>
                    </a:tc>
                    <a:tc>
                      <a:txBody>
                        <a:bodyPr/>
                        <a:lstStyle/>
                        <a:p>
                          <a:pPr algn="ctr"/>
                          <a:r>
                            <a:rPr lang="en-IN" dirty="0" smtClean="0"/>
                            <a:t>M</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2368292839"/>
                      </a:ext>
                    </a:extLst>
                  </a:tr>
                </a:tbl>
              </a:graphicData>
            </a:graphic>
          </p:graphicFrame>
        </mc:Fallback>
      </mc:AlternateContent>
      <p:sp>
        <p:nvSpPr>
          <p:cNvPr id="5" name="Slide Number Placeholder 4"/>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9</a:t>
            </a:fld>
            <a:endParaRPr lang="en-IN"/>
          </a:p>
        </p:txBody>
      </p:sp>
    </p:spTree>
    <p:extLst>
      <p:ext uri="{BB962C8B-B14F-4D97-AF65-F5344CB8AC3E}">
        <p14:creationId xmlns:p14="http://schemas.microsoft.com/office/powerpoint/2010/main" xmlns="" val="42812589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1057</TotalTime>
  <Words>4196</Words>
  <Application>Microsoft Office PowerPoint</Application>
  <PresentationFormat>On-screen Show (4:3)</PresentationFormat>
  <Paragraphs>969</Paragraphs>
  <Slides>37</Slides>
  <Notes>2</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Data Structures using C</vt:lpstr>
      <vt:lpstr>Slide 2</vt:lpstr>
      <vt:lpstr>Slide 3</vt:lpstr>
      <vt:lpstr>INTRODUCTION (1/3)</vt:lpstr>
      <vt:lpstr>INTRODUCTION (2/3)</vt:lpstr>
      <vt:lpstr>INTRODUCTION (3/3)</vt:lpstr>
      <vt:lpstr>B Trees</vt:lpstr>
      <vt:lpstr>B Trees</vt:lpstr>
      <vt:lpstr>B Trees</vt:lpstr>
      <vt:lpstr>B Trees (Comparison)</vt:lpstr>
      <vt:lpstr>B Trees → INSERTION → Algorithm</vt:lpstr>
      <vt:lpstr>B Trees → INSERTION → Example (1/7)</vt:lpstr>
      <vt:lpstr>B Trees → INSERTION → Example (2/7)</vt:lpstr>
      <vt:lpstr>B Trees → INSERTION → Example (3/7)</vt:lpstr>
      <vt:lpstr>B Trees → INSERTION → Example (4/7)</vt:lpstr>
      <vt:lpstr>B Trees → INSERTION → Example (5/7)</vt:lpstr>
      <vt:lpstr>B Trees → INSERTION → Example (6/7)</vt:lpstr>
      <vt:lpstr>B Trees → INSERTION → Example (7/7)</vt:lpstr>
      <vt:lpstr>B Trees → INSERTION → Example 2</vt:lpstr>
      <vt:lpstr>B Trees → DELETION → Algorithm (1/2)</vt:lpstr>
      <vt:lpstr>B Trees → DELETION → Algorithm (2/2)</vt:lpstr>
      <vt:lpstr>B Trees → DELETION</vt:lpstr>
      <vt:lpstr>B Trees → DELETION → Example (1/10)</vt:lpstr>
      <vt:lpstr>B Trees → DELETION → Example (2/10)</vt:lpstr>
      <vt:lpstr>B Trees → DELETION → Example (3/10)</vt:lpstr>
      <vt:lpstr>B Trees → DELETION → Example (4/10)</vt:lpstr>
      <vt:lpstr>B Trees → DELETION → Example (5/10)</vt:lpstr>
      <vt:lpstr>B Trees → DELETION → Example (6/10)</vt:lpstr>
      <vt:lpstr>B Trees → DELETION → Example (7/10)</vt:lpstr>
      <vt:lpstr>B Trees → DELETION → Example (8/10)</vt:lpstr>
      <vt:lpstr>B Trees → DELETION </vt:lpstr>
      <vt:lpstr>B Trees → DELETION → Example (9/10)</vt:lpstr>
      <vt:lpstr>B Trees → DELETION → Example (10/10)</vt:lpstr>
      <vt:lpstr>Slide 34</vt:lpstr>
      <vt:lpstr>Slide 35</vt:lpstr>
      <vt:lpstr>Advantage of B+ tree</vt:lpstr>
      <vt:lpstr>Comparison    B  and  B+  Tree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 Gagan</dc:creator>
  <cp:lastModifiedBy>C</cp:lastModifiedBy>
  <cp:revision>153</cp:revision>
  <dcterms:created xsi:type="dcterms:W3CDTF">2006-08-16T00:00:00Z</dcterms:created>
  <dcterms:modified xsi:type="dcterms:W3CDTF">2019-03-27T11:12:32Z</dcterms:modified>
</cp:coreProperties>
</file>