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1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3B95B-2BFE-4C77-4F9F-A37C11990531}" v="2" dt="2020-08-12T12:23:05.665"/>
    <p1510:client id="{6E1E3016-8CF9-DBF9-5FCD-A871D327E8C4}" v="2172" dt="2020-08-08T07:38:21.693"/>
    <p1510:client id="{75245796-C191-F83B-997F-524768A134FF}" v="68" dt="2020-08-12T12:07:28.860"/>
    <p1510:client id="{A3B28E73-F29A-9E5D-E670-5A3168A80DE3}" v="881" dt="2020-08-10T07:08:53.775"/>
    <p1510:client id="{E47BC96C-D5D8-46ED-8101-341C39691E70}" v="468" dt="2020-08-10T07:40:46.407"/>
    <p1510:client id="{F6FB518E-AA0A-4879-930F-333736032F60}" v="411" dt="2020-08-08T06:50:18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KR CHOUDHARY" userId="S::sudhanshu.kr@mnnit.ac.in::f1cecc1d-209d-4d01-a651-71b272819bbc" providerId="AD" clId="Web-{75245796-C191-F83B-997F-524768A134FF}"/>
    <pc:docChg chg="modSld">
      <pc:chgData name="SUDHANSHU KR CHOUDHARY" userId="S::sudhanshu.kr@mnnit.ac.in::f1cecc1d-209d-4d01-a651-71b272819bbc" providerId="AD" clId="Web-{75245796-C191-F83B-997F-524768A134FF}" dt="2020-08-12T12:07:28.860" v="67" actId="20577"/>
      <pc:docMkLst>
        <pc:docMk/>
      </pc:docMkLst>
      <pc:sldChg chg="modSp">
        <pc:chgData name="SUDHANSHU KR CHOUDHARY" userId="S::sudhanshu.kr@mnnit.ac.in::f1cecc1d-209d-4d01-a651-71b272819bbc" providerId="AD" clId="Web-{75245796-C191-F83B-997F-524768A134FF}" dt="2020-08-12T11:48:08.109" v="4" actId="20577"/>
        <pc:sldMkLst>
          <pc:docMk/>
          <pc:sldMk cId="1464080317" sldId="277"/>
        </pc:sldMkLst>
        <pc:spChg chg="mod">
          <ac:chgData name="SUDHANSHU KR CHOUDHARY" userId="S::sudhanshu.kr@mnnit.ac.in::f1cecc1d-209d-4d01-a651-71b272819bbc" providerId="AD" clId="Web-{75245796-C191-F83B-997F-524768A134FF}" dt="2020-08-12T11:48:08.109" v="4" actId="20577"/>
          <ac:spMkLst>
            <pc:docMk/>
            <pc:sldMk cId="1464080317" sldId="277"/>
            <ac:spMk id="3" creationId="{452B9FE8-20C1-4878-950C-C887177E7917}"/>
          </ac:spMkLst>
        </pc:spChg>
      </pc:sldChg>
      <pc:sldChg chg="modSp">
        <pc:chgData name="SUDHANSHU KR CHOUDHARY" userId="S::sudhanshu.kr@mnnit.ac.in::f1cecc1d-209d-4d01-a651-71b272819bbc" providerId="AD" clId="Web-{75245796-C191-F83B-997F-524768A134FF}" dt="2020-08-12T12:06:29.282" v="65" actId="20577"/>
        <pc:sldMkLst>
          <pc:docMk/>
          <pc:sldMk cId="3107026917" sldId="280"/>
        </pc:sldMkLst>
        <pc:spChg chg="mod">
          <ac:chgData name="SUDHANSHU KR CHOUDHARY" userId="S::sudhanshu.kr@mnnit.ac.in::f1cecc1d-209d-4d01-a651-71b272819bbc" providerId="AD" clId="Web-{75245796-C191-F83B-997F-524768A134FF}" dt="2020-08-12T12:06:29.282" v="65" actId="20577"/>
          <ac:spMkLst>
            <pc:docMk/>
            <pc:sldMk cId="3107026917" sldId="280"/>
            <ac:spMk id="3" creationId="{E2FD2279-5695-4282-8B60-B35F996224F5}"/>
          </ac:spMkLst>
        </pc:spChg>
      </pc:sldChg>
    </pc:docChg>
  </pc:docChgLst>
  <pc:docChgLst>
    <pc:chgData name="SUDHANSHU KR CHOUDHARY" userId="S::sudhanshu.kr@mnnit.ac.in::f1cecc1d-209d-4d01-a651-71b272819bbc" providerId="AD" clId="Web-{A3B28E73-F29A-9E5D-E670-5A3168A80DE3}"/>
    <pc:docChg chg="modSld">
      <pc:chgData name="SUDHANSHU KR CHOUDHARY" userId="S::sudhanshu.kr@mnnit.ac.in::f1cecc1d-209d-4d01-a651-71b272819bbc" providerId="AD" clId="Web-{A3B28E73-F29A-9E5D-E670-5A3168A80DE3}" dt="2020-08-10T07:08:53.775" v="879" actId="20577"/>
      <pc:docMkLst>
        <pc:docMk/>
      </pc:docMkLst>
      <pc:sldChg chg="addSp delSp modSp">
        <pc:chgData name="SUDHANSHU KR CHOUDHARY" userId="S::sudhanshu.kr@mnnit.ac.in::f1cecc1d-209d-4d01-a651-71b272819bbc" providerId="AD" clId="Web-{A3B28E73-F29A-9E5D-E670-5A3168A80DE3}" dt="2020-08-10T07:08:53.775" v="879" actId="20577"/>
        <pc:sldMkLst>
          <pc:docMk/>
          <pc:sldMk cId="1215558687" sldId="279"/>
        </pc:sldMkLst>
        <pc:spChg chg="mod">
          <ac:chgData name="SUDHANSHU KR CHOUDHARY" userId="S::sudhanshu.kr@mnnit.ac.in::f1cecc1d-209d-4d01-a651-71b272819bbc" providerId="AD" clId="Web-{A3B28E73-F29A-9E5D-E670-5A3168A80DE3}" dt="2020-08-10T07:05:39.338" v="858" actId="20577"/>
          <ac:spMkLst>
            <pc:docMk/>
            <pc:sldMk cId="1215558687" sldId="279"/>
            <ac:spMk id="3" creationId="{E2FD2279-5695-4282-8B60-B35F996224F5}"/>
          </ac:spMkLst>
        </pc:spChg>
        <pc:spChg chg="add del mod">
          <ac:chgData name="SUDHANSHU KR CHOUDHARY" userId="S::sudhanshu.kr@mnnit.ac.in::f1cecc1d-209d-4d01-a651-71b272819bbc" providerId="AD" clId="Web-{A3B28E73-F29A-9E5D-E670-5A3168A80DE3}" dt="2020-08-10T07:07:02.041" v="869"/>
          <ac:spMkLst>
            <pc:docMk/>
            <pc:sldMk cId="1215558687" sldId="279"/>
            <ac:spMk id="4" creationId="{65156036-DFC6-477E-9092-4CBDF5366DE5}"/>
          </ac:spMkLst>
        </pc:spChg>
        <pc:spChg chg="add mod">
          <ac:chgData name="SUDHANSHU KR CHOUDHARY" userId="S::sudhanshu.kr@mnnit.ac.in::f1cecc1d-209d-4d01-a651-71b272819bbc" providerId="AD" clId="Web-{A3B28E73-F29A-9E5D-E670-5A3168A80DE3}" dt="2020-08-10T07:08:53.775" v="879" actId="20577"/>
          <ac:spMkLst>
            <pc:docMk/>
            <pc:sldMk cId="1215558687" sldId="279"/>
            <ac:spMk id="5" creationId="{BC2C8CA6-D379-4E8A-B793-FB9C4E6FE39A}"/>
          </ac:spMkLst>
        </pc:spChg>
        <pc:spChg chg="add del mod">
          <ac:chgData name="SUDHANSHU KR CHOUDHARY" userId="S::sudhanshu.kr@mnnit.ac.in::f1cecc1d-209d-4d01-a651-71b272819bbc" providerId="AD" clId="Web-{A3B28E73-F29A-9E5D-E670-5A3168A80DE3}" dt="2020-08-10T07:08:51.025" v="878"/>
          <ac:spMkLst>
            <pc:docMk/>
            <pc:sldMk cId="1215558687" sldId="279"/>
            <ac:spMk id="6" creationId="{7B047AC5-8823-4AF9-A3AD-515CD4D685E5}"/>
          </ac:spMkLst>
        </pc:spChg>
      </pc:sldChg>
    </pc:docChg>
  </pc:docChgLst>
  <pc:docChgLst>
    <pc:chgData name="ABHISHEK KESHRI" userId="S::abhishek.keshri@mnnit.ac.in::1cf59be9-f5b8-4047-a20f-84477d198586" providerId="AD" clId="Web-{47A3B95B-2BFE-4C77-4F9F-A37C11990531}"/>
    <pc:docChg chg="modSld">
      <pc:chgData name="ABHISHEK KESHRI" userId="S::abhishek.keshri@mnnit.ac.in::1cf59be9-f5b8-4047-a20f-84477d198586" providerId="AD" clId="Web-{47A3B95B-2BFE-4C77-4F9F-A37C11990531}" dt="2020-08-12T12:23:05.665" v="1" actId="14100"/>
      <pc:docMkLst>
        <pc:docMk/>
      </pc:docMkLst>
      <pc:sldChg chg="modSp">
        <pc:chgData name="ABHISHEK KESHRI" userId="S::abhishek.keshri@mnnit.ac.in::1cf59be9-f5b8-4047-a20f-84477d198586" providerId="AD" clId="Web-{47A3B95B-2BFE-4C77-4F9F-A37C11990531}" dt="2020-08-12T12:23:05.665" v="1" actId="14100"/>
        <pc:sldMkLst>
          <pc:docMk/>
          <pc:sldMk cId="1546580382" sldId="257"/>
        </pc:sldMkLst>
        <pc:picChg chg="mod">
          <ac:chgData name="ABHISHEK KESHRI" userId="S::abhishek.keshri@mnnit.ac.in::1cf59be9-f5b8-4047-a20f-84477d198586" providerId="AD" clId="Web-{47A3B95B-2BFE-4C77-4F9F-A37C11990531}" dt="2020-08-12T12:23:05.665" v="1" actId="14100"/>
          <ac:picMkLst>
            <pc:docMk/>
            <pc:sldMk cId="1546580382" sldId="257"/>
            <ac:picMk id="25" creationId="{0461DC49-1338-C24E-A3BB-5919AD12F596}"/>
          </ac:picMkLst>
        </pc:picChg>
      </pc:sldChg>
    </pc:docChg>
  </pc:docChgLst>
  <pc:docChgLst>
    <pc:chgData name="SUDHANSHU KR CHOUDHARY" userId="S::sudhanshu.kr@mnnit.ac.in::f1cecc1d-209d-4d01-a651-71b272819bbc" providerId="AD" clId="Web-{6E1E3016-8CF9-DBF9-5FCD-A871D327E8C4}"/>
    <pc:docChg chg="addSld delSld modSld">
      <pc:chgData name="SUDHANSHU KR CHOUDHARY" userId="S::sudhanshu.kr@mnnit.ac.in::f1cecc1d-209d-4d01-a651-71b272819bbc" providerId="AD" clId="Web-{6E1E3016-8CF9-DBF9-5FCD-A871D327E8C4}" dt="2020-08-08T07:38:21.693" v="2152"/>
      <pc:docMkLst>
        <pc:docMk/>
      </pc:docMkLst>
      <pc:sldChg chg="modSp">
        <pc:chgData name="SUDHANSHU KR CHOUDHARY" userId="S::sudhanshu.kr@mnnit.ac.in::f1cecc1d-209d-4d01-a651-71b272819bbc" providerId="AD" clId="Web-{6E1E3016-8CF9-DBF9-5FCD-A871D327E8C4}" dt="2020-08-08T07:26:59.631" v="2055" actId="20577"/>
        <pc:sldMkLst>
          <pc:docMk/>
          <pc:sldMk cId="1546580382" sldId="257"/>
        </pc:sldMkLst>
        <pc:spChg chg="mod">
          <ac:chgData name="SUDHANSHU KR CHOUDHARY" userId="S::sudhanshu.kr@mnnit.ac.in::f1cecc1d-209d-4d01-a651-71b272819bbc" providerId="AD" clId="Web-{6E1E3016-8CF9-DBF9-5FCD-A871D327E8C4}" dt="2020-08-08T07:26:59.631" v="2055" actId="20577"/>
          <ac:spMkLst>
            <pc:docMk/>
            <pc:sldMk cId="1546580382" sldId="257"/>
            <ac:spMk id="4" creationId="{6E661E49-0788-40C2-A5B6-638ADED71159}"/>
          </ac:spMkLst>
        </pc:spChg>
      </pc:sldChg>
      <pc:sldChg chg="del">
        <pc:chgData name="SUDHANSHU KR CHOUDHARY" userId="S::sudhanshu.kr@mnnit.ac.in::f1cecc1d-209d-4d01-a651-71b272819bbc" providerId="AD" clId="Web-{6E1E3016-8CF9-DBF9-5FCD-A871D327E8C4}" dt="2020-08-08T07:38:21.693" v="2152"/>
        <pc:sldMkLst>
          <pc:docMk/>
          <pc:sldMk cId="844128968" sldId="266"/>
        </pc:sldMkLst>
      </pc:sldChg>
      <pc:sldChg chg="del">
        <pc:chgData name="SUDHANSHU KR CHOUDHARY" userId="S::sudhanshu.kr@mnnit.ac.in::f1cecc1d-209d-4d01-a651-71b272819bbc" providerId="AD" clId="Web-{6E1E3016-8CF9-DBF9-5FCD-A871D327E8C4}" dt="2020-08-08T07:38:20.130" v="2151"/>
        <pc:sldMkLst>
          <pc:docMk/>
          <pc:sldMk cId="3745136551" sldId="272"/>
        </pc:sldMkLst>
      </pc:sldChg>
      <pc:sldChg chg="addSp delSp modSp">
        <pc:chgData name="SUDHANSHU KR CHOUDHARY" userId="S::sudhanshu.kr@mnnit.ac.in::f1cecc1d-209d-4d01-a651-71b272819bbc" providerId="AD" clId="Web-{6E1E3016-8CF9-DBF9-5FCD-A871D327E8C4}" dt="2020-08-08T06:59:22.930" v="118" actId="20577"/>
        <pc:sldMkLst>
          <pc:docMk/>
          <pc:sldMk cId="4213966039" sldId="274"/>
        </pc:sldMkLst>
        <pc:spChg chg="add mod">
          <ac:chgData name="SUDHANSHU KR CHOUDHARY" userId="S::sudhanshu.kr@mnnit.ac.in::f1cecc1d-209d-4d01-a651-71b272819bbc" providerId="AD" clId="Web-{6E1E3016-8CF9-DBF9-5FCD-A871D327E8C4}" dt="2020-08-08T06:58:33.148" v="94" actId="1076"/>
          <ac:spMkLst>
            <pc:docMk/>
            <pc:sldMk cId="4213966039" sldId="274"/>
            <ac:spMk id="5" creationId="{39C83110-D1F8-4CBA-8E36-DABF43ED6EFD}"/>
          </ac:spMkLst>
        </pc:spChg>
        <pc:spChg chg="add del mod">
          <ac:chgData name="SUDHANSHU KR CHOUDHARY" userId="S::sudhanshu.kr@mnnit.ac.in::f1cecc1d-209d-4d01-a651-71b272819bbc" providerId="AD" clId="Web-{6E1E3016-8CF9-DBF9-5FCD-A871D327E8C4}" dt="2020-08-08T06:58:49.148" v="97"/>
          <ac:spMkLst>
            <pc:docMk/>
            <pc:sldMk cId="4213966039" sldId="274"/>
            <ac:spMk id="7" creationId="{CA9726E4-7AC3-4169-BCF3-2649A33907F2}"/>
          </ac:spMkLst>
        </pc:spChg>
        <pc:spChg chg="add mod">
          <ac:chgData name="SUDHANSHU KR CHOUDHARY" userId="S::sudhanshu.kr@mnnit.ac.in::f1cecc1d-209d-4d01-a651-71b272819bbc" providerId="AD" clId="Web-{6E1E3016-8CF9-DBF9-5FCD-A871D327E8C4}" dt="2020-08-08T06:58:41.820" v="96" actId="1076"/>
          <ac:spMkLst>
            <pc:docMk/>
            <pc:sldMk cId="4213966039" sldId="274"/>
            <ac:spMk id="8" creationId="{F8C4BABC-FF81-494D-8C69-A866C9AD6610}"/>
          </ac:spMkLst>
        </pc:spChg>
        <pc:spChg chg="add mod">
          <ac:chgData name="SUDHANSHU KR CHOUDHARY" userId="S::sudhanshu.kr@mnnit.ac.in::f1cecc1d-209d-4d01-a651-71b272819bbc" providerId="AD" clId="Web-{6E1E3016-8CF9-DBF9-5FCD-A871D327E8C4}" dt="2020-08-08T06:59:22.930" v="118" actId="20577"/>
          <ac:spMkLst>
            <pc:docMk/>
            <pc:sldMk cId="4213966039" sldId="274"/>
            <ac:spMk id="9" creationId="{6AF2ACC9-BD77-42B1-AC3E-665AAD1FA3F4}"/>
          </ac:spMkLst>
        </pc:spChg>
        <pc:picChg chg="del">
          <ac:chgData name="SUDHANSHU KR CHOUDHARY" userId="S::sudhanshu.kr@mnnit.ac.in::f1cecc1d-209d-4d01-a651-71b272819bbc" providerId="AD" clId="Web-{6E1E3016-8CF9-DBF9-5FCD-A871D327E8C4}" dt="2020-08-08T06:53:57.180" v="2"/>
          <ac:picMkLst>
            <pc:docMk/>
            <pc:sldMk cId="4213966039" sldId="274"/>
            <ac:picMk id="3" creationId="{F165DE54-2B27-4E43-9067-9061916F0278}"/>
          </ac:picMkLst>
        </pc:picChg>
        <pc:picChg chg="add mod">
          <ac:chgData name="SUDHANSHU KR CHOUDHARY" userId="S::sudhanshu.kr@mnnit.ac.in::f1cecc1d-209d-4d01-a651-71b272819bbc" providerId="AD" clId="Web-{6E1E3016-8CF9-DBF9-5FCD-A871D327E8C4}" dt="2020-08-08T06:58:35.180" v="95" actId="1076"/>
          <ac:picMkLst>
            <pc:docMk/>
            <pc:sldMk cId="4213966039" sldId="274"/>
            <ac:picMk id="4" creationId="{A1654A97-721B-4919-82D4-7390A90DCC3B}"/>
          </ac:picMkLst>
        </pc:picChg>
        <pc:picChg chg="mod">
          <ac:chgData name="SUDHANSHU KR CHOUDHARY" userId="S::sudhanshu.kr@mnnit.ac.in::f1cecc1d-209d-4d01-a651-71b272819bbc" providerId="AD" clId="Web-{6E1E3016-8CF9-DBF9-5FCD-A871D327E8C4}" dt="2020-08-08T06:54:23.664" v="9" actId="1076"/>
          <ac:picMkLst>
            <pc:docMk/>
            <pc:sldMk cId="4213966039" sldId="274"/>
            <ac:picMk id="6" creationId="{1891F0B8-5430-488D-96E4-F30DDEAC63CC}"/>
          </ac:picMkLst>
        </pc:picChg>
      </pc:sldChg>
      <pc:sldChg chg="addSp delSp modSp add replId">
        <pc:chgData name="SUDHANSHU KR CHOUDHARY" userId="S::sudhanshu.kr@mnnit.ac.in::f1cecc1d-209d-4d01-a651-71b272819bbc" providerId="AD" clId="Web-{6E1E3016-8CF9-DBF9-5FCD-A871D327E8C4}" dt="2020-08-08T07:05:57.351" v="143" actId="1076"/>
        <pc:sldMkLst>
          <pc:docMk/>
          <pc:sldMk cId="3645665965" sldId="275"/>
        </pc:sldMkLst>
        <pc:spChg chg="add mod">
          <ac:chgData name="SUDHANSHU KR CHOUDHARY" userId="S::sudhanshu.kr@mnnit.ac.in::f1cecc1d-209d-4d01-a651-71b272819bbc" providerId="AD" clId="Web-{6E1E3016-8CF9-DBF9-5FCD-A871D327E8C4}" dt="2020-08-08T07:00:32.101" v="129" actId="20577"/>
          <ac:spMkLst>
            <pc:docMk/>
            <pc:sldMk cId="3645665965" sldId="275"/>
            <ac:spMk id="3" creationId="{1D237468-D40F-4B58-9BB1-08C3F7D0E60C}"/>
          </ac:spMkLst>
        </pc:spChg>
        <pc:spChg chg="del">
          <ac:chgData name="SUDHANSHU KR CHOUDHARY" userId="S::sudhanshu.kr@mnnit.ac.in::f1cecc1d-209d-4d01-a651-71b272819bbc" providerId="AD" clId="Web-{6E1E3016-8CF9-DBF9-5FCD-A871D327E8C4}" dt="2020-08-08T06:59:48.976" v="121"/>
          <ac:spMkLst>
            <pc:docMk/>
            <pc:sldMk cId="3645665965" sldId="275"/>
            <ac:spMk id="5" creationId="{39C83110-D1F8-4CBA-8E36-DABF43ED6EFD}"/>
          </ac:spMkLst>
        </pc:spChg>
        <pc:spChg chg="del">
          <ac:chgData name="SUDHANSHU KR CHOUDHARY" userId="S::sudhanshu.kr@mnnit.ac.in::f1cecc1d-209d-4d01-a651-71b272819bbc" providerId="AD" clId="Web-{6E1E3016-8CF9-DBF9-5FCD-A871D327E8C4}" dt="2020-08-08T06:59:43.445" v="120"/>
          <ac:spMkLst>
            <pc:docMk/>
            <pc:sldMk cId="3645665965" sldId="275"/>
            <ac:spMk id="8" creationId="{F8C4BABC-FF81-494D-8C69-A866C9AD6610}"/>
          </ac:spMkLst>
        </pc:spChg>
        <pc:spChg chg="mod">
          <ac:chgData name="SUDHANSHU KR CHOUDHARY" userId="S::sudhanshu.kr@mnnit.ac.in::f1cecc1d-209d-4d01-a651-71b272819bbc" providerId="AD" clId="Web-{6E1E3016-8CF9-DBF9-5FCD-A871D327E8C4}" dt="2020-08-08T07:00:38.211" v="130" actId="20577"/>
          <ac:spMkLst>
            <pc:docMk/>
            <pc:sldMk cId="3645665965" sldId="275"/>
            <ac:spMk id="9" creationId="{6AF2ACC9-BD77-42B1-AC3E-665AAD1FA3F4}"/>
          </ac:spMkLst>
        </pc:spChg>
        <pc:picChg chg="add mod">
          <ac:chgData name="SUDHANSHU KR CHOUDHARY" userId="S::sudhanshu.kr@mnnit.ac.in::f1cecc1d-209d-4d01-a651-71b272819bbc" providerId="AD" clId="Web-{6E1E3016-8CF9-DBF9-5FCD-A871D327E8C4}" dt="2020-08-08T07:05:57.351" v="143" actId="1076"/>
          <ac:picMkLst>
            <pc:docMk/>
            <pc:sldMk cId="3645665965" sldId="275"/>
            <ac:picMk id="7" creationId="{58F3F55B-4A25-460D-8ECB-3EC61CE008CA}"/>
          </ac:picMkLst>
        </pc:picChg>
        <pc:picChg chg="add mod">
          <ac:chgData name="SUDHANSHU KR CHOUDHARY" userId="S::sudhanshu.kr@mnnit.ac.in::f1cecc1d-209d-4d01-a651-71b272819bbc" providerId="AD" clId="Web-{6E1E3016-8CF9-DBF9-5FCD-A871D327E8C4}" dt="2020-08-08T07:05:48.335" v="140" actId="14100"/>
          <ac:picMkLst>
            <pc:docMk/>
            <pc:sldMk cId="3645665965" sldId="275"/>
            <ac:picMk id="10" creationId="{D37A5D84-7B62-4C97-B3A2-3E2FC3DFABA0}"/>
          </ac:picMkLst>
        </pc:picChg>
      </pc:sldChg>
      <pc:sldChg chg="modSp new">
        <pc:chgData name="SUDHANSHU KR CHOUDHARY" userId="S::sudhanshu.kr@mnnit.ac.in::f1cecc1d-209d-4d01-a651-71b272819bbc" providerId="AD" clId="Web-{6E1E3016-8CF9-DBF9-5FCD-A871D327E8C4}" dt="2020-08-08T07:09:53.554" v="373" actId="20577"/>
        <pc:sldMkLst>
          <pc:docMk/>
          <pc:sldMk cId="591703260" sldId="276"/>
        </pc:sldMkLst>
        <pc:spChg chg="mod">
          <ac:chgData name="SUDHANSHU KR CHOUDHARY" userId="S::sudhanshu.kr@mnnit.ac.in::f1cecc1d-209d-4d01-a651-71b272819bbc" providerId="AD" clId="Web-{6E1E3016-8CF9-DBF9-5FCD-A871D327E8C4}" dt="2020-08-08T07:06:52.351" v="185" actId="20577"/>
          <ac:spMkLst>
            <pc:docMk/>
            <pc:sldMk cId="591703260" sldId="276"/>
            <ac:spMk id="2" creationId="{01B5391D-9852-4BF0-B640-EEAE5EAE74B6}"/>
          </ac:spMkLst>
        </pc:spChg>
        <pc:spChg chg="mod">
          <ac:chgData name="SUDHANSHU KR CHOUDHARY" userId="S::sudhanshu.kr@mnnit.ac.in::f1cecc1d-209d-4d01-a651-71b272819bbc" providerId="AD" clId="Web-{6E1E3016-8CF9-DBF9-5FCD-A871D327E8C4}" dt="2020-08-08T07:09:53.554" v="373" actId="20577"/>
          <ac:spMkLst>
            <pc:docMk/>
            <pc:sldMk cId="591703260" sldId="276"/>
            <ac:spMk id="3" creationId="{4FBD4034-A382-4173-9413-315F276B6A16}"/>
          </ac:spMkLst>
        </pc:spChg>
      </pc:sldChg>
      <pc:sldChg chg="modSp new">
        <pc:chgData name="SUDHANSHU KR CHOUDHARY" userId="S::sudhanshu.kr@mnnit.ac.in::f1cecc1d-209d-4d01-a651-71b272819bbc" providerId="AD" clId="Web-{6E1E3016-8CF9-DBF9-5FCD-A871D327E8C4}" dt="2020-08-08T07:17:25.007" v="1238" actId="20577"/>
        <pc:sldMkLst>
          <pc:docMk/>
          <pc:sldMk cId="1464080317" sldId="277"/>
        </pc:sldMkLst>
        <pc:spChg chg="mod">
          <ac:chgData name="SUDHANSHU KR CHOUDHARY" userId="S::sudhanshu.kr@mnnit.ac.in::f1cecc1d-209d-4d01-a651-71b272819bbc" providerId="AD" clId="Web-{6E1E3016-8CF9-DBF9-5FCD-A871D327E8C4}" dt="2020-08-08T07:10:05.398" v="389" actId="20577"/>
          <ac:spMkLst>
            <pc:docMk/>
            <pc:sldMk cId="1464080317" sldId="277"/>
            <ac:spMk id="2" creationId="{B179B05F-AC95-47EE-8EB6-2A6F9FB7399D}"/>
          </ac:spMkLst>
        </pc:spChg>
        <pc:spChg chg="mod">
          <ac:chgData name="SUDHANSHU KR CHOUDHARY" userId="S::sudhanshu.kr@mnnit.ac.in::f1cecc1d-209d-4d01-a651-71b272819bbc" providerId="AD" clId="Web-{6E1E3016-8CF9-DBF9-5FCD-A871D327E8C4}" dt="2020-08-08T07:17:25.007" v="1238" actId="20577"/>
          <ac:spMkLst>
            <pc:docMk/>
            <pc:sldMk cId="1464080317" sldId="277"/>
            <ac:spMk id="3" creationId="{452B9FE8-20C1-4878-950C-C887177E7917}"/>
          </ac:spMkLst>
        </pc:spChg>
      </pc:sldChg>
      <pc:sldChg chg="modSp new">
        <pc:chgData name="SUDHANSHU KR CHOUDHARY" userId="S::sudhanshu.kr@mnnit.ac.in::f1cecc1d-209d-4d01-a651-71b272819bbc" providerId="AD" clId="Web-{6E1E3016-8CF9-DBF9-5FCD-A871D327E8C4}" dt="2020-08-08T07:24:25.647" v="1961" actId="20577"/>
        <pc:sldMkLst>
          <pc:docMk/>
          <pc:sldMk cId="784337176" sldId="278"/>
        </pc:sldMkLst>
        <pc:spChg chg="mod">
          <ac:chgData name="SUDHANSHU KR CHOUDHARY" userId="S::sudhanshu.kr@mnnit.ac.in::f1cecc1d-209d-4d01-a651-71b272819bbc" providerId="AD" clId="Web-{6E1E3016-8CF9-DBF9-5FCD-A871D327E8C4}" dt="2020-08-08T07:17:42.460" v="1259" actId="20577"/>
          <ac:spMkLst>
            <pc:docMk/>
            <pc:sldMk cId="784337176" sldId="278"/>
            <ac:spMk id="2" creationId="{943B6AB6-ADA8-456F-BD5A-08C1FAD13BE5}"/>
          </ac:spMkLst>
        </pc:spChg>
        <pc:spChg chg="mod">
          <ac:chgData name="SUDHANSHU KR CHOUDHARY" userId="S::sudhanshu.kr@mnnit.ac.in::f1cecc1d-209d-4d01-a651-71b272819bbc" providerId="AD" clId="Web-{6E1E3016-8CF9-DBF9-5FCD-A871D327E8C4}" dt="2020-08-08T07:24:25.647" v="1961" actId="20577"/>
          <ac:spMkLst>
            <pc:docMk/>
            <pc:sldMk cId="784337176" sldId="278"/>
            <ac:spMk id="3" creationId="{489ADF22-167C-41FC-B7DB-64BBCDA58262}"/>
          </ac:spMkLst>
        </pc:spChg>
      </pc:sldChg>
      <pc:sldChg chg="modSp new">
        <pc:chgData name="SUDHANSHU KR CHOUDHARY" userId="S::sudhanshu.kr@mnnit.ac.in::f1cecc1d-209d-4d01-a651-71b272819bbc" providerId="AD" clId="Web-{6E1E3016-8CF9-DBF9-5FCD-A871D327E8C4}" dt="2020-08-08T07:38:17.005" v="2149" actId="20577"/>
        <pc:sldMkLst>
          <pc:docMk/>
          <pc:sldMk cId="1215558687" sldId="279"/>
        </pc:sldMkLst>
        <pc:spChg chg="mod">
          <ac:chgData name="SUDHANSHU KR CHOUDHARY" userId="S::sudhanshu.kr@mnnit.ac.in::f1cecc1d-209d-4d01-a651-71b272819bbc" providerId="AD" clId="Web-{6E1E3016-8CF9-DBF9-5FCD-A871D327E8C4}" dt="2020-08-08T07:31:11.584" v="2089" actId="20577"/>
          <ac:spMkLst>
            <pc:docMk/>
            <pc:sldMk cId="1215558687" sldId="279"/>
            <ac:spMk id="2" creationId="{70E29AB9-F9D4-47C6-A675-5438D1384DDA}"/>
          </ac:spMkLst>
        </pc:spChg>
        <pc:spChg chg="mod">
          <ac:chgData name="SUDHANSHU KR CHOUDHARY" userId="S::sudhanshu.kr@mnnit.ac.in::f1cecc1d-209d-4d01-a651-71b272819bbc" providerId="AD" clId="Web-{6E1E3016-8CF9-DBF9-5FCD-A871D327E8C4}" dt="2020-08-08T07:38:17.005" v="2149" actId="20577"/>
          <ac:spMkLst>
            <pc:docMk/>
            <pc:sldMk cId="1215558687" sldId="279"/>
            <ac:spMk id="3" creationId="{E2FD2279-5695-4282-8B60-B35F996224F5}"/>
          </ac:spMkLst>
        </pc:spChg>
      </pc:sldChg>
    </pc:docChg>
  </pc:docChgLst>
  <pc:docChgLst>
    <pc:chgData name="SUDHANSHU KR CHOUDHARY" userId="S::sudhanshu.kr@mnnit.ac.in::f1cecc1d-209d-4d01-a651-71b272819bbc" providerId="AD" clId="Web-{F6FB518E-AA0A-4879-930F-333736032F60}"/>
    <pc:docChg chg="addSld modSld">
      <pc:chgData name="SUDHANSHU KR CHOUDHARY" userId="S::sudhanshu.kr@mnnit.ac.in::f1cecc1d-209d-4d01-a651-71b272819bbc" providerId="AD" clId="Web-{F6FB518E-AA0A-4879-930F-333736032F60}" dt="2020-08-08T06:50:16.047" v="405"/>
      <pc:docMkLst>
        <pc:docMk/>
      </pc:docMkLst>
      <pc:sldChg chg="modSp">
        <pc:chgData name="SUDHANSHU KR CHOUDHARY" userId="S::sudhanshu.kr@mnnit.ac.in::f1cecc1d-209d-4d01-a651-71b272819bbc" providerId="AD" clId="Web-{F6FB518E-AA0A-4879-930F-333736032F60}" dt="2020-08-08T06:02:01.763" v="88" actId="20577"/>
        <pc:sldMkLst>
          <pc:docMk/>
          <pc:sldMk cId="1546580382" sldId="257"/>
        </pc:sldMkLst>
        <pc:spChg chg="mod">
          <ac:chgData name="SUDHANSHU KR CHOUDHARY" userId="S::sudhanshu.kr@mnnit.ac.in::f1cecc1d-209d-4d01-a651-71b272819bbc" providerId="AD" clId="Web-{F6FB518E-AA0A-4879-930F-333736032F60}" dt="2020-08-08T06:01:32.809" v="26" actId="20577"/>
          <ac:spMkLst>
            <pc:docMk/>
            <pc:sldMk cId="1546580382" sldId="257"/>
            <ac:spMk id="2" creationId="{A5C93519-6B29-1346-9FCB-0835B80531A4}"/>
          </ac:spMkLst>
        </pc:spChg>
        <pc:spChg chg="mod">
          <ac:chgData name="SUDHANSHU KR CHOUDHARY" userId="S::sudhanshu.kr@mnnit.ac.in::f1cecc1d-209d-4d01-a651-71b272819bbc" providerId="AD" clId="Web-{F6FB518E-AA0A-4879-930F-333736032F60}" dt="2020-08-08T06:02:01.763" v="88" actId="20577"/>
          <ac:spMkLst>
            <pc:docMk/>
            <pc:sldMk cId="1546580382" sldId="257"/>
            <ac:spMk id="4" creationId="{6E661E49-0788-40C2-A5B6-638ADED71159}"/>
          </ac:spMkLst>
        </pc:spChg>
      </pc:sldChg>
      <pc:sldChg chg="addSp delSp modSp mod modClrScheme delDesignElem chgLayout">
        <pc:chgData name="SUDHANSHU KR CHOUDHARY" userId="S::sudhanshu.kr@mnnit.ac.in::f1cecc1d-209d-4d01-a651-71b272819bbc" providerId="AD" clId="Web-{F6FB518E-AA0A-4879-930F-333736032F60}" dt="2020-08-08T06:43:56.762" v="402" actId="20577"/>
        <pc:sldMkLst>
          <pc:docMk/>
          <pc:sldMk cId="107679821" sldId="261"/>
        </pc:sldMkLst>
        <pc:spChg chg="mod ord">
          <ac:chgData name="SUDHANSHU KR CHOUDHARY" userId="S::sudhanshu.kr@mnnit.ac.in::f1cecc1d-209d-4d01-a651-71b272819bbc" providerId="AD" clId="Web-{F6FB518E-AA0A-4879-930F-333736032F60}" dt="2020-08-08T06:03:25.141" v="121" actId="20577"/>
          <ac:spMkLst>
            <pc:docMk/>
            <pc:sldMk cId="107679821" sldId="261"/>
            <ac:spMk id="2" creationId="{23F6D5E8-15CF-4755-910B-1B5A1E777357}"/>
          </ac:spMkLst>
        </pc:spChg>
        <pc:spChg chg="add del mod">
          <ac:chgData name="SUDHANSHU KR CHOUDHARY" userId="S::sudhanshu.kr@mnnit.ac.in::f1cecc1d-209d-4d01-a651-71b272819bbc" providerId="AD" clId="Web-{F6FB518E-AA0A-4879-930F-333736032F60}" dt="2020-08-08T06:02:52.953" v="96"/>
          <ac:spMkLst>
            <pc:docMk/>
            <pc:sldMk cId="107679821" sldId="261"/>
            <ac:spMk id="26" creationId="{05F29740-3902-4740-8ED6-AF24BB9F2902}"/>
          </ac:spMkLst>
        </pc:spChg>
        <pc:spChg chg="add mod">
          <ac:chgData name="SUDHANSHU KR CHOUDHARY" userId="S::sudhanshu.kr@mnnit.ac.in::f1cecc1d-209d-4d01-a651-71b272819bbc" providerId="AD" clId="Web-{F6FB518E-AA0A-4879-930F-333736032F60}" dt="2020-08-08T06:43:56.762" v="402" actId="20577"/>
          <ac:spMkLst>
            <pc:docMk/>
            <pc:sldMk cId="107679821" sldId="261"/>
            <ac:spMk id="68" creationId="{B481B0CF-B31D-4144-BD6E-F0C5B901DB09}"/>
          </ac:spMkLst>
        </pc:spChg>
        <pc:spChg chg="del">
          <ac:chgData name="SUDHANSHU KR CHOUDHARY" userId="S::sudhanshu.kr@mnnit.ac.in::f1cecc1d-209d-4d01-a651-71b272819bbc" providerId="AD" clId="Web-{F6FB518E-AA0A-4879-930F-333736032F60}" dt="2020-08-08T06:03:12.766" v="97"/>
          <ac:spMkLst>
            <pc:docMk/>
            <pc:sldMk cId="107679821" sldId="261"/>
            <ac:spMk id="90" creationId="{0E807223-DF88-4D6D-970E-08919E5E02EB}"/>
          </ac:spMkLst>
        </pc:spChg>
        <pc:spChg chg="del">
          <ac:chgData name="SUDHANSHU KR CHOUDHARY" userId="S::sudhanshu.kr@mnnit.ac.in::f1cecc1d-209d-4d01-a651-71b272819bbc" providerId="AD" clId="Web-{F6FB518E-AA0A-4879-930F-333736032F60}" dt="2020-08-08T06:03:12.766" v="97"/>
          <ac:spMkLst>
            <pc:docMk/>
            <pc:sldMk cId="107679821" sldId="261"/>
            <ac:spMk id="92" creationId="{83B91B61-BFCA-4647-957E-A8269BE46F39}"/>
          </ac:spMkLst>
        </pc:spChg>
        <pc:spChg chg="del">
          <ac:chgData name="SUDHANSHU KR CHOUDHARY" userId="S::sudhanshu.kr@mnnit.ac.in::f1cecc1d-209d-4d01-a651-71b272819bbc" providerId="AD" clId="Web-{F6FB518E-AA0A-4879-930F-333736032F60}" dt="2020-08-08T06:03:12.766" v="97"/>
          <ac:spMkLst>
            <pc:docMk/>
            <pc:sldMk cId="107679821" sldId="261"/>
            <ac:spMk id="94" creationId="{92D1D7C6-1C89-420C-8D35-483654167118}"/>
          </ac:spMkLst>
        </pc:spChg>
        <pc:graphicFrameChg chg="del mod ord">
          <ac:chgData name="SUDHANSHU KR CHOUDHARY" userId="S::sudhanshu.kr@mnnit.ac.in::f1cecc1d-209d-4d01-a651-71b272819bbc" providerId="AD" clId="Web-{F6FB518E-AA0A-4879-930F-333736032F60}" dt="2020-08-08T06:03:31.626" v="124"/>
          <ac:graphicFrameMkLst>
            <pc:docMk/>
            <pc:sldMk cId="107679821" sldId="261"/>
            <ac:graphicFrameMk id="11" creationId="{2C3B66B2-5616-4950-BC4A-AF268B5D77D6}"/>
          </ac:graphicFrameMkLst>
        </pc:graphicFrameChg>
        <pc:picChg chg="del">
          <ac:chgData name="SUDHANSHU KR CHOUDHARY" userId="S::sudhanshu.kr@mnnit.ac.in::f1cecc1d-209d-4d01-a651-71b272819bbc" providerId="AD" clId="Web-{F6FB518E-AA0A-4879-930F-333736032F60}" dt="2020-08-08T06:02:15.451" v="93"/>
          <ac:picMkLst>
            <pc:docMk/>
            <pc:sldMk cId="107679821" sldId="261"/>
            <ac:picMk id="15" creationId="{C7F36DA5-3286-4EAB-8CE6-344245727B63}"/>
          </ac:picMkLst>
        </pc:picChg>
      </pc:sldChg>
      <pc:sldChg chg="addSp delSp modSp">
        <pc:chgData name="SUDHANSHU KR CHOUDHARY" userId="S::sudhanshu.kr@mnnit.ac.in::f1cecc1d-209d-4d01-a651-71b272819bbc" providerId="AD" clId="Web-{F6FB518E-AA0A-4879-930F-333736032F60}" dt="2020-08-08T06:09:41.107" v="381"/>
        <pc:sldMkLst>
          <pc:docMk/>
          <pc:sldMk cId="3745136551" sldId="272"/>
        </pc:sldMkLst>
        <pc:spChg chg="add mod">
          <ac:chgData name="SUDHANSHU KR CHOUDHARY" userId="S::sudhanshu.kr@mnnit.ac.in::f1cecc1d-209d-4d01-a651-71b272819bbc" providerId="AD" clId="Web-{F6FB518E-AA0A-4879-930F-333736032F60}" dt="2020-08-08T06:09:41.107" v="381"/>
          <ac:spMkLst>
            <pc:docMk/>
            <pc:sldMk cId="3745136551" sldId="272"/>
            <ac:spMk id="4" creationId="{DA5B6FEA-C753-49CB-879A-95331B47FDEF}"/>
          </ac:spMkLst>
        </pc:spChg>
        <pc:graphicFrameChg chg="del">
          <ac:chgData name="SUDHANSHU KR CHOUDHARY" userId="S::sudhanshu.kr@mnnit.ac.in::f1cecc1d-209d-4d01-a651-71b272819bbc" providerId="AD" clId="Web-{F6FB518E-AA0A-4879-930F-333736032F60}" dt="2020-08-08T06:09:41.107" v="381"/>
          <ac:graphicFrameMkLst>
            <pc:docMk/>
            <pc:sldMk cId="3745136551" sldId="272"/>
            <ac:graphicFrameMk id="13" creationId="{6BDC48A0-8B3E-CE42-BC22-664690C98213}"/>
          </ac:graphicFrameMkLst>
        </pc:graphicFrameChg>
      </pc:sldChg>
      <pc:sldChg chg="addSp delSp modSp add replId">
        <pc:chgData name="SUDHANSHU KR CHOUDHARY" userId="S::sudhanshu.kr@mnnit.ac.in::f1cecc1d-209d-4d01-a651-71b272819bbc" providerId="AD" clId="Web-{F6FB518E-AA0A-4879-930F-333736032F60}" dt="2020-08-08T06:50:16.047" v="405"/>
        <pc:sldMkLst>
          <pc:docMk/>
          <pc:sldMk cId="4213966039" sldId="274"/>
        </pc:sldMkLst>
        <pc:spChg chg="mod">
          <ac:chgData name="SUDHANSHU KR CHOUDHARY" userId="S::sudhanshu.kr@mnnit.ac.in::f1cecc1d-209d-4d01-a651-71b272819bbc" providerId="AD" clId="Web-{F6FB518E-AA0A-4879-930F-333736032F60}" dt="2020-08-08T06:10:06.780" v="383" actId="20577"/>
          <ac:spMkLst>
            <pc:docMk/>
            <pc:sldMk cId="4213966039" sldId="274"/>
            <ac:spMk id="2" creationId="{23F6D5E8-15CF-4755-910B-1B5A1E777357}"/>
          </ac:spMkLst>
        </pc:spChg>
        <pc:spChg chg="add del mod">
          <ac:chgData name="SUDHANSHU KR CHOUDHARY" userId="S::sudhanshu.kr@mnnit.ac.in::f1cecc1d-209d-4d01-a651-71b272819bbc" providerId="AD" clId="Web-{F6FB518E-AA0A-4879-930F-333736032F60}" dt="2020-08-08T06:13:27.193" v="392"/>
          <ac:spMkLst>
            <pc:docMk/>
            <pc:sldMk cId="4213966039" sldId="274"/>
            <ac:spMk id="5" creationId="{9B96AB07-5E66-4903-8F0C-8F6C8C149584}"/>
          </ac:spMkLst>
        </pc:spChg>
        <pc:spChg chg="del mod">
          <ac:chgData name="SUDHANSHU KR CHOUDHARY" userId="S::sudhanshu.kr@mnnit.ac.in::f1cecc1d-209d-4d01-a651-71b272819bbc" providerId="AD" clId="Web-{F6FB518E-AA0A-4879-930F-333736032F60}" dt="2020-08-08T06:12:14.269" v="389"/>
          <ac:spMkLst>
            <pc:docMk/>
            <pc:sldMk cId="4213966039" sldId="274"/>
            <ac:spMk id="68" creationId="{B481B0CF-B31D-4144-BD6E-F0C5B901DB09}"/>
          </ac:spMkLst>
        </pc:spChg>
        <pc:picChg chg="add del mod ord">
          <ac:chgData name="SUDHANSHU KR CHOUDHARY" userId="S::sudhanshu.kr@mnnit.ac.in::f1cecc1d-209d-4d01-a651-71b272819bbc" providerId="AD" clId="Web-{F6FB518E-AA0A-4879-930F-333736032F60}" dt="2020-08-08T06:13:07.677" v="391"/>
          <ac:picMkLst>
            <pc:docMk/>
            <pc:sldMk cId="4213966039" sldId="274"/>
            <ac:picMk id="3" creationId="{1E5DEF98-BEF0-4593-8BB8-B115DA85E3B0}"/>
          </ac:picMkLst>
        </pc:picChg>
        <pc:picChg chg="add mod">
          <ac:chgData name="SUDHANSHU KR CHOUDHARY" userId="S::sudhanshu.kr@mnnit.ac.in::f1cecc1d-209d-4d01-a651-71b272819bbc" providerId="AD" clId="Web-{F6FB518E-AA0A-4879-930F-333736032F60}" dt="2020-08-08T06:50:16.047" v="405"/>
          <ac:picMkLst>
            <pc:docMk/>
            <pc:sldMk cId="4213966039" sldId="274"/>
            <ac:picMk id="3" creationId="{F165DE54-2B27-4E43-9067-9061916F0278}"/>
          </ac:picMkLst>
        </pc:picChg>
        <pc:picChg chg="add mod ord">
          <ac:chgData name="SUDHANSHU KR CHOUDHARY" userId="S::sudhanshu.kr@mnnit.ac.in::f1cecc1d-209d-4d01-a651-71b272819bbc" providerId="AD" clId="Web-{F6FB518E-AA0A-4879-930F-333736032F60}" dt="2020-08-08T06:13:27.271" v="393" actId="1076"/>
          <ac:picMkLst>
            <pc:docMk/>
            <pc:sldMk cId="4213966039" sldId="274"/>
            <ac:picMk id="6" creationId="{1891F0B8-5430-488D-96E4-F30DDEAC63CC}"/>
          </ac:picMkLst>
        </pc:picChg>
      </pc:sldChg>
    </pc:docChg>
  </pc:docChgLst>
  <pc:docChgLst>
    <pc:chgData name="Guest User" userId="S::urn:spo:anon#760b78da4c5899407968052a85107aceec731108674b1a421e4c26f3d0471525::" providerId="AD" clId="Web-{E47BC96C-D5D8-46ED-8101-341C39691E70}"/>
    <pc:docChg chg="addSld delSld modSld">
      <pc:chgData name="Guest User" userId="S::urn:spo:anon#760b78da4c5899407968052a85107aceec731108674b1a421e4c26f3d0471525::" providerId="AD" clId="Web-{E47BC96C-D5D8-46ED-8101-341C39691E70}" dt="2020-08-10T07:40:45.844" v="447" actId="20577"/>
      <pc:docMkLst>
        <pc:docMk/>
      </pc:docMkLst>
      <pc:sldChg chg="addSp modSp del">
        <pc:chgData name="Guest User" userId="S::urn:spo:anon#760b78da4c5899407968052a85107aceec731108674b1a421e4c26f3d0471525::" providerId="AD" clId="Web-{E47BC96C-D5D8-46ED-8101-341C39691E70}" dt="2020-08-10T07:39:10.204" v="316"/>
        <pc:sldMkLst>
          <pc:docMk/>
          <pc:sldMk cId="1215558687" sldId="279"/>
        </pc:sldMkLst>
        <pc:spChg chg="mod">
          <ac:chgData name="Guest User" userId="S::urn:spo:anon#760b78da4c5899407968052a85107aceec731108674b1a421e4c26f3d0471525::" providerId="AD" clId="Web-{E47BC96C-D5D8-46ED-8101-341C39691E70}" dt="2020-08-10T07:20:50.626" v="175" actId="14100"/>
          <ac:spMkLst>
            <pc:docMk/>
            <pc:sldMk cId="1215558687" sldId="279"/>
            <ac:spMk id="3" creationId="{E2FD2279-5695-4282-8B60-B35F996224F5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24:17.032" v="226" actId="1076"/>
          <ac:spMkLst>
            <pc:docMk/>
            <pc:sldMk cId="1215558687" sldId="279"/>
            <ac:spMk id="4" creationId="{D53DA19F-9CF6-4B05-AD31-4E0DBF8BB563}"/>
          </ac:spMkLst>
        </pc:spChg>
        <pc:spChg chg="mod">
          <ac:chgData name="Guest User" userId="S::urn:spo:anon#760b78da4c5899407968052a85107aceec731108674b1a421e4c26f3d0471525::" providerId="AD" clId="Web-{E47BC96C-D5D8-46ED-8101-341C39691E70}" dt="2020-08-10T07:17:22.704" v="79" actId="20577"/>
          <ac:spMkLst>
            <pc:docMk/>
            <pc:sldMk cId="1215558687" sldId="279"/>
            <ac:spMk id="5" creationId="{BC2C8CA6-D379-4E8A-B793-FB9C4E6FE39A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25:03.157" v="227" actId="1076"/>
          <ac:spMkLst>
            <pc:docMk/>
            <pc:sldMk cId="1215558687" sldId="279"/>
            <ac:spMk id="6" creationId="{D87670B0-F592-44AC-889F-55A5E8FABCC6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25:18.219" v="229" actId="1076"/>
          <ac:spMkLst>
            <pc:docMk/>
            <pc:sldMk cId="1215558687" sldId="279"/>
            <ac:spMk id="7" creationId="{BB857C83-01EA-48CF-95C2-CF0171F3E299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25:33.969" v="231" actId="1076"/>
          <ac:spMkLst>
            <pc:docMk/>
            <pc:sldMk cId="1215558687" sldId="279"/>
            <ac:spMk id="8" creationId="{43B22A7B-21B8-45C0-9802-EB5B65315664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25:42.844" v="232" actId="1076"/>
          <ac:spMkLst>
            <pc:docMk/>
            <pc:sldMk cId="1215558687" sldId="279"/>
            <ac:spMk id="9" creationId="{48ED27E1-0D01-4BE1-B780-FAA3303D58E0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19:44.219" v="159" actId="20577"/>
          <ac:spMkLst>
            <pc:docMk/>
            <pc:sldMk cId="1215558687" sldId="279"/>
            <ac:spMk id="10" creationId="{DA979365-1F2F-427C-9F91-57AEE1D228B3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19:17.797" v="149" actId="20577"/>
          <ac:spMkLst>
            <pc:docMk/>
            <pc:sldMk cId="1215558687" sldId="279"/>
            <ac:spMk id="11" creationId="{5BF9B20E-1231-49C6-90CE-B82BF1506C6D}"/>
          </ac:spMkLst>
        </pc:spChg>
        <pc:spChg chg="add mod">
          <ac:chgData name="Guest User" userId="S::urn:spo:anon#760b78da4c5899407968052a85107aceec731108674b1a421e4c26f3d0471525::" providerId="AD" clId="Web-{E47BC96C-D5D8-46ED-8101-341C39691E70}" dt="2020-08-10T07:18:10.001" v="101" actId="20577"/>
          <ac:spMkLst>
            <pc:docMk/>
            <pc:sldMk cId="1215558687" sldId="279"/>
            <ac:spMk id="12" creationId="{03727F2B-B2D4-4A16-B01C-C43CBBB8BA96}"/>
          </ac:spMkLst>
        </pc:spChg>
        <pc:cxnChg chg="add mod">
          <ac:chgData name="Guest User" userId="S::urn:spo:anon#760b78da4c5899407968052a85107aceec731108674b1a421e4c26f3d0471525::" providerId="AD" clId="Web-{E47BC96C-D5D8-46ED-8101-341C39691E70}" dt="2020-08-10T07:19:32.954" v="155" actId="14100"/>
          <ac:cxnSpMkLst>
            <pc:docMk/>
            <pc:sldMk cId="1215558687" sldId="279"/>
            <ac:cxnSpMk id="13" creationId="{2290C52E-1BF3-470B-AB0A-6287BEF904F8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14:00.172" v="42" actId="14100"/>
          <ac:cxnSpMkLst>
            <pc:docMk/>
            <pc:sldMk cId="1215558687" sldId="279"/>
            <ac:cxnSpMk id="14" creationId="{FC8529A2-5368-4F10-BCFF-93A6647140CB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14:33.251" v="47" actId="14100"/>
          <ac:cxnSpMkLst>
            <pc:docMk/>
            <pc:sldMk cId="1215558687" sldId="279"/>
            <ac:cxnSpMk id="15" creationId="{10800EE5-BF68-4E13-9CF8-4A7F52A18109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15:12.266" v="50" actId="14100"/>
          <ac:cxnSpMkLst>
            <pc:docMk/>
            <pc:sldMk cId="1215558687" sldId="279"/>
            <ac:cxnSpMk id="16" creationId="{232EA197-2830-48BF-AE2E-172CA4970E7E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15:36.860" v="53" actId="14100"/>
          <ac:cxnSpMkLst>
            <pc:docMk/>
            <pc:sldMk cId="1215558687" sldId="279"/>
            <ac:cxnSpMk id="17" creationId="{9D9C2B92-D949-4752-BFC2-6B7406737607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23:53.110" v="224" actId="1076"/>
          <ac:cxnSpMkLst>
            <pc:docMk/>
            <pc:sldMk cId="1215558687" sldId="279"/>
            <ac:cxnSpMk id="18" creationId="{E2D3A2FC-D3E1-40CD-8B8F-6901A6B60CF4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26:05.094" v="234" actId="14100"/>
          <ac:cxnSpMkLst>
            <pc:docMk/>
            <pc:sldMk cId="1215558687" sldId="279"/>
            <ac:cxnSpMk id="19" creationId="{D48DB946-8676-4539-8C9D-E361E2C0557D}"/>
          </ac:cxnSpMkLst>
        </pc:cxnChg>
        <pc:cxnChg chg="add mod">
          <ac:chgData name="Guest User" userId="S::urn:spo:anon#760b78da4c5899407968052a85107aceec731108674b1a421e4c26f3d0471525::" providerId="AD" clId="Web-{E47BC96C-D5D8-46ED-8101-341C39691E70}" dt="2020-08-10T07:25:50.735" v="233" actId="14100"/>
          <ac:cxnSpMkLst>
            <pc:docMk/>
            <pc:sldMk cId="1215558687" sldId="279"/>
            <ac:cxnSpMk id="20" creationId="{DF2DC78B-A745-48E0-8395-590D3A5D5ADC}"/>
          </ac:cxnSpMkLst>
        </pc:cxnChg>
      </pc:sldChg>
      <pc:sldChg chg="addSp delSp modSp add replId">
        <pc:chgData name="Guest User" userId="S::urn:spo:anon#760b78da4c5899407968052a85107aceec731108674b1a421e4c26f3d0471525::" providerId="AD" clId="Web-{E47BC96C-D5D8-46ED-8101-341C39691E70}" dt="2020-08-10T07:39:05.125" v="315"/>
        <pc:sldMkLst>
          <pc:docMk/>
          <pc:sldMk cId="3107026917" sldId="280"/>
        </pc:sldMkLst>
        <pc:spChg chg="add del mod">
          <ac:chgData name="Guest User" userId="S::urn:spo:anon#760b78da4c5899407968052a85107aceec731108674b1a421e4c26f3d0471525::" providerId="AD" clId="Web-{E47BC96C-D5D8-46ED-8101-341C39691E70}" dt="2020-08-10T07:38:48.079" v="312"/>
          <ac:spMkLst>
            <pc:docMk/>
            <pc:sldMk cId="3107026917" sldId="280"/>
            <ac:spMk id="27" creationId="{10659DF4-EDC5-40B4-81CB-2FCFD0876E4F}"/>
          </ac:spMkLst>
        </pc:spChg>
        <pc:spChg chg="add del mod">
          <ac:chgData name="Guest User" userId="S::urn:spo:anon#760b78da4c5899407968052a85107aceec731108674b1a421e4c26f3d0471525::" providerId="AD" clId="Web-{E47BC96C-D5D8-46ED-8101-341C39691E70}" dt="2020-08-10T07:38:19.954" v="309"/>
          <ac:spMkLst>
            <pc:docMk/>
            <pc:sldMk cId="3107026917" sldId="280"/>
            <ac:spMk id="28" creationId="{5061756B-2CD5-42F5-823D-79E56C6FABA1}"/>
          </ac:spMkLst>
        </pc:spChg>
        <pc:cxnChg chg="mod">
          <ac:chgData name="Guest User" userId="S::urn:spo:anon#760b78da4c5899407968052a85107aceec731108674b1a421e4c26f3d0471525::" providerId="AD" clId="Web-{E47BC96C-D5D8-46ED-8101-341C39691E70}" dt="2020-08-10T07:31:03.719" v="252"/>
          <ac:cxnSpMkLst>
            <pc:docMk/>
            <pc:sldMk cId="3107026917" sldId="280"/>
            <ac:cxnSpMk id="13" creationId="{2290C52E-1BF3-470B-AB0A-6287BEF904F8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0:56.188" v="251"/>
          <ac:cxnSpMkLst>
            <pc:docMk/>
            <pc:sldMk cId="3107026917" sldId="280"/>
            <ac:cxnSpMk id="14" creationId="{FC8529A2-5368-4F10-BCFF-93A6647140CB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0:49.407" v="250"/>
          <ac:cxnSpMkLst>
            <pc:docMk/>
            <pc:sldMk cId="3107026917" sldId="280"/>
            <ac:cxnSpMk id="15" creationId="{10800EE5-BF68-4E13-9CF8-4A7F52A18109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0:31.688" v="249"/>
          <ac:cxnSpMkLst>
            <pc:docMk/>
            <pc:sldMk cId="3107026917" sldId="280"/>
            <ac:cxnSpMk id="16" creationId="{232EA197-2830-48BF-AE2E-172CA4970E7E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2:09.079" v="255" actId="14100"/>
          <ac:cxnSpMkLst>
            <pc:docMk/>
            <pc:sldMk cId="3107026917" sldId="280"/>
            <ac:cxnSpMk id="17" creationId="{9D9C2B92-D949-4752-BFC2-6B7406737607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2:16.094" v="256"/>
          <ac:cxnSpMkLst>
            <pc:docMk/>
            <pc:sldMk cId="3107026917" sldId="280"/>
            <ac:cxnSpMk id="18" creationId="{E2D3A2FC-D3E1-40CD-8B8F-6901A6B60CF4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2:23.719" v="257"/>
          <ac:cxnSpMkLst>
            <pc:docMk/>
            <pc:sldMk cId="3107026917" sldId="280"/>
            <ac:cxnSpMk id="19" creationId="{D48DB946-8676-4539-8C9D-E361E2C0557D}"/>
          </ac:cxnSpMkLst>
        </pc:cxnChg>
        <pc:cxnChg chg="mod">
          <ac:chgData name="Guest User" userId="S::urn:spo:anon#760b78da4c5899407968052a85107aceec731108674b1a421e4c26f3d0471525::" providerId="AD" clId="Web-{E47BC96C-D5D8-46ED-8101-341C39691E70}" dt="2020-08-10T07:35:25.297" v="278" actId="1076"/>
          <ac:cxnSpMkLst>
            <pc:docMk/>
            <pc:sldMk cId="3107026917" sldId="280"/>
            <ac:cxnSpMk id="20" creationId="{DF2DC78B-A745-48E0-8395-590D3A5D5ADC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28:26.110" v="243"/>
          <ac:cxnSpMkLst>
            <pc:docMk/>
            <pc:sldMk cId="3107026917" sldId="280"/>
            <ac:cxnSpMk id="21" creationId="{7010335A-58D0-4D18-BC01-E166D9E9E24D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28:23.016" v="242"/>
          <ac:cxnSpMkLst>
            <pc:docMk/>
            <pc:sldMk cId="3107026917" sldId="280"/>
            <ac:cxnSpMk id="22" creationId="{11443026-BCD0-4348-AF9A-E152499CF515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39:05.125" v="315"/>
          <ac:cxnSpMkLst>
            <pc:docMk/>
            <pc:sldMk cId="3107026917" sldId="280"/>
            <ac:cxnSpMk id="23" creationId="{BA33288B-0DCC-4C71-BAB5-6CFB291E611D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39:02.907" v="314"/>
          <ac:cxnSpMkLst>
            <pc:docMk/>
            <pc:sldMk cId="3107026917" sldId="280"/>
            <ac:cxnSpMk id="24" creationId="{A1E7E9B3-8227-4AD4-91C8-5773E6F63786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38:59.766" v="313"/>
          <ac:cxnSpMkLst>
            <pc:docMk/>
            <pc:sldMk cId="3107026917" sldId="280"/>
            <ac:cxnSpMk id="25" creationId="{114D142F-A776-447B-9D62-F52EB3A260B3}"/>
          </ac:cxnSpMkLst>
        </pc:cxnChg>
        <pc:cxnChg chg="add del mod">
          <ac:chgData name="Guest User" userId="S::urn:spo:anon#760b78da4c5899407968052a85107aceec731108674b1a421e4c26f3d0471525::" providerId="AD" clId="Web-{E47BC96C-D5D8-46ED-8101-341C39691E70}" dt="2020-08-10T07:38:39.672" v="311"/>
          <ac:cxnSpMkLst>
            <pc:docMk/>
            <pc:sldMk cId="3107026917" sldId="280"/>
            <ac:cxnSpMk id="26" creationId="{1361D0FD-A641-42D0-8A28-43414167C40D}"/>
          </ac:cxnSpMkLst>
        </pc:cxnChg>
      </pc:sldChg>
      <pc:sldChg chg="modSp add replId">
        <pc:chgData name="Guest User" userId="S::urn:spo:anon#760b78da4c5899407968052a85107aceec731108674b1a421e4c26f3d0471525::" providerId="AD" clId="Web-{E47BC96C-D5D8-46ED-8101-341C39691E70}" dt="2020-08-10T07:40:45.829" v="446" actId="20577"/>
        <pc:sldMkLst>
          <pc:docMk/>
          <pc:sldMk cId="771088506" sldId="281"/>
        </pc:sldMkLst>
        <pc:spChg chg="mod">
          <ac:chgData name="Guest User" userId="S::urn:spo:anon#760b78da4c5899407968052a85107aceec731108674b1a421e4c26f3d0471525::" providerId="AD" clId="Web-{E47BC96C-D5D8-46ED-8101-341C39691E70}" dt="2020-08-10T07:40:45.829" v="446" actId="20577"/>
          <ac:spMkLst>
            <pc:docMk/>
            <pc:sldMk cId="771088506" sldId="281"/>
            <ac:spMk id="3" creationId="{E2FD2279-5695-4282-8B60-B35F996224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2184" y="-90226"/>
            <a:ext cx="16563472" cy="93157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Coin Change Problem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8055869" cy="2347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( An application of dynamic programming) </a:t>
            </a:r>
          </a:p>
          <a:p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z="3200">
                <a:solidFill>
                  <a:schemeClr val="bg2"/>
                </a:solidFill>
              </a:rPr>
              <a:t>DP is doing brute force smartly.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statement: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B481B0CF-B31D-4144-BD6E-F0C5B901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en-US" sz="3600">
                <a:ea typeface="+mn-lt"/>
                <a:cs typeface="+mn-lt"/>
              </a:rPr>
              <a:t>You are given coins of different denominations and a total amount of money </a:t>
            </a:r>
            <a:r>
              <a:rPr lang="en-US" sz="3600" i="1">
                <a:ea typeface="+mn-lt"/>
                <a:cs typeface="+mn-lt"/>
              </a:rPr>
              <a:t>amount</a:t>
            </a:r>
            <a:r>
              <a:rPr lang="en-US" sz="3600">
                <a:ea typeface="+mn-lt"/>
                <a:cs typeface="+mn-lt"/>
              </a:rPr>
              <a:t>. Compute the fewest number of coins that you need to make up that amount. If that amount of money cannot be made up by any combination of the coins, return </a:t>
            </a:r>
            <a:r>
              <a:rPr lang="en-US" sz="3600">
                <a:latin typeface="Consolas"/>
                <a:ea typeface="+mn-lt"/>
                <a:cs typeface="+mn-lt"/>
              </a:rPr>
              <a:t>-1</a:t>
            </a:r>
            <a:r>
              <a:rPr lang="en-US" sz="3600">
                <a:ea typeface="+mn-lt"/>
                <a:cs typeface="+mn-lt"/>
              </a:rPr>
              <a:t>.</a:t>
            </a:r>
            <a:br>
              <a:rPr lang="en-US" sz="3600">
                <a:ea typeface="+mn-lt"/>
                <a:cs typeface="+mn-lt"/>
              </a:rPr>
            </a:br>
            <a:endParaRPr lang="en-US"/>
          </a:p>
          <a:p>
            <a:pPr marL="383540" indent="-383540"/>
            <a:r>
              <a:rPr lang="en-US" sz="3600" i="1">
                <a:ea typeface="+mn-lt"/>
                <a:cs typeface="+mn-lt"/>
              </a:rPr>
              <a:t>NOTE: you have infinite no of coins of each denominations mentioned in the problem.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picture containing table, indoor, sitting, photo&#10;&#10;Description automatically generated">
            <a:extLst>
              <a:ext uri="{FF2B5EF4-FFF2-40B4-BE49-F238E27FC236}">
                <a16:creationId xmlns:a16="http://schemas.microsoft.com/office/drawing/2014/main" id="{1891F0B8-5430-488D-96E4-F30DDEAC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2758" y="1524000"/>
            <a:ext cx="2977678" cy="3581400"/>
          </a:xfr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54A97-721B-4919-82D4-7390A90D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912" y="948325"/>
            <a:ext cx="7973860" cy="4500888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9C83110-D1F8-4CBA-8E36-DABF43ED6EFD}"/>
              </a:ext>
            </a:extLst>
          </p:cNvPr>
          <p:cNvSpPr/>
          <p:nvPr/>
        </p:nvSpPr>
        <p:spPr>
          <a:xfrm flipH="1">
            <a:off x="1546965" y="293882"/>
            <a:ext cx="2317314" cy="12108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have 1, 2, 5, 10 rupees coins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8C4BABC-FF81-494D-8C69-A866C9AD6610}"/>
              </a:ext>
            </a:extLst>
          </p:cNvPr>
          <p:cNvSpPr/>
          <p:nvPr/>
        </p:nvSpPr>
        <p:spPr>
          <a:xfrm>
            <a:off x="3983016" y="15962"/>
            <a:ext cx="2192053" cy="13465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Let's pay using minimum no of coins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AF2ACC9-BD77-42B1-AC3E-665AAD1FA3F4}"/>
              </a:ext>
            </a:extLst>
          </p:cNvPr>
          <p:cNvSpPr/>
          <p:nvPr/>
        </p:nvSpPr>
        <p:spPr>
          <a:xfrm>
            <a:off x="9908739" y="461547"/>
            <a:ext cx="1638821" cy="12108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Give me 20 Rs for the juice</a:t>
            </a:r>
          </a:p>
        </p:txBody>
      </p:sp>
    </p:spTree>
    <p:extLst>
      <p:ext uri="{BB962C8B-B14F-4D97-AF65-F5344CB8AC3E}">
        <p14:creationId xmlns:p14="http://schemas.microsoft.com/office/powerpoint/2010/main" val="42139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6" descr="A picture containing table, indoor, sitting, photo&#10;&#10;Description automatically generated">
            <a:extLst>
              <a:ext uri="{FF2B5EF4-FFF2-40B4-BE49-F238E27FC236}">
                <a16:creationId xmlns:a16="http://schemas.microsoft.com/office/drawing/2014/main" id="{1891F0B8-5430-488D-96E4-F30DDEAC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2758" y="1524000"/>
            <a:ext cx="2977678" cy="3581400"/>
          </a:xfr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54A97-721B-4919-82D4-7390A90D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912" y="948325"/>
            <a:ext cx="7973860" cy="450088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AF2ACC9-BD77-42B1-AC3E-665AAD1FA3F4}"/>
              </a:ext>
            </a:extLst>
          </p:cNvPr>
          <p:cNvSpPr/>
          <p:nvPr/>
        </p:nvSpPr>
        <p:spPr>
          <a:xfrm>
            <a:off x="9908739" y="461547"/>
            <a:ext cx="1638821" cy="12108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Thanks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D237468-D40F-4B58-9BB1-08C3F7D0E60C}"/>
              </a:ext>
            </a:extLst>
          </p:cNvPr>
          <p:cNvSpPr/>
          <p:nvPr/>
        </p:nvSpPr>
        <p:spPr>
          <a:xfrm>
            <a:off x="3697266" y="753169"/>
            <a:ext cx="1784958" cy="918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Here is ur 20 </a:t>
            </a:r>
            <a:r>
              <a:rPr lang="en-US" err="1"/>
              <a:t>rs</a:t>
            </a:r>
          </a:p>
        </p:txBody>
      </p:sp>
      <p:pic>
        <p:nvPicPr>
          <p:cNvPr id="7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58F3F55B-4A25-460D-8ECB-3EC61CE00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024868"/>
            <a:ext cx="968681" cy="939801"/>
          </a:xfrm>
          <a:prstGeom prst="rect">
            <a:avLst/>
          </a:prstGeom>
        </p:spPr>
      </p:pic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D37A5D84-7B62-4C97-B3A2-3E2FC3DF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290" y="2045745"/>
            <a:ext cx="937365" cy="9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91D-9852-4BF0-B640-EEAE5EAE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ways to solve this problem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4034-A382-4173-9413-315F276B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Brute force method</a:t>
            </a:r>
          </a:p>
          <a:p>
            <a:pPr marL="383540" indent="-383540"/>
            <a:r>
              <a:rPr lang="en-US"/>
              <a:t>Greedy approach</a:t>
            </a:r>
          </a:p>
          <a:p>
            <a:pPr marL="383540" indent="-383540"/>
            <a:r>
              <a:rPr lang="en-US"/>
              <a:t>Divide and conquer ( coupled with dynamic programming )</a:t>
            </a:r>
          </a:p>
        </p:txBody>
      </p:sp>
    </p:spTree>
    <p:extLst>
      <p:ext uri="{BB962C8B-B14F-4D97-AF65-F5344CB8AC3E}">
        <p14:creationId xmlns:p14="http://schemas.microsoft.com/office/powerpoint/2010/main" val="5917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B05F-AC95-47EE-8EB6-2A6F9FB7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9FE8-20C1-4878-950C-C887177E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en-US"/>
              <a:t>Given four denominations Rs 1, Rs 2, Rs 5, Rs 10</a:t>
            </a:r>
            <a:br>
              <a:rPr lang="en-US"/>
            </a:br>
            <a:r>
              <a:rPr lang="en-US"/>
              <a:t>assume we take a, b, c, d number of coins of 1, 2, 5, 10 denominations</a:t>
            </a:r>
            <a:br>
              <a:rPr lang="en-US"/>
            </a:br>
            <a:r>
              <a:rPr lang="en-US"/>
              <a:t>      then n = a*1 + 2*b + 5*c + 10*d</a:t>
            </a:r>
            <a:br>
              <a:rPr lang="en-US"/>
            </a:br>
            <a:r>
              <a:rPr lang="en-US"/>
              <a:t>      such that (a + b + c + d) is minimum.</a:t>
            </a:r>
            <a:br>
              <a:rPr lang="en-US"/>
            </a:br>
            <a:endParaRPr lang="en-US"/>
          </a:p>
          <a:p>
            <a:pPr marL="383540" indent="-383540"/>
            <a:r>
              <a:rPr lang="en-US"/>
              <a:t>- at most there can be n coins each of Rs 1.</a:t>
            </a:r>
            <a:br>
              <a:rPr lang="en-US"/>
            </a:br>
            <a:r>
              <a:rPr lang="en-US"/>
              <a:t>- Try all combinations where a &lt;= n, b &lt;= n, c &lt;= n and d &lt;= n.</a:t>
            </a:r>
            <a:br>
              <a:rPr lang="en-US"/>
            </a:br>
            <a:r>
              <a:rPr lang="en-US"/>
              <a:t>- Choose all valid combinations that give </a:t>
            </a:r>
            <a:r>
              <a:rPr lang="en-US">
                <a:ea typeface="+mn-lt"/>
                <a:cs typeface="+mn-lt"/>
              </a:rPr>
              <a:t>n = a + 2*b + 5*c + 10*d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- take the minimum valid (</a:t>
            </a:r>
            <a:r>
              <a:rPr lang="en-US" err="1">
                <a:ea typeface="+mn-lt"/>
                <a:cs typeface="+mn-lt"/>
              </a:rPr>
              <a:t>a+b+c+d</a:t>
            </a:r>
            <a:r>
              <a:rPr lang="en-US">
                <a:ea typeface="+mn-lt"/>
                <a:cs typeface="+mn-lt"/>
              </a:rPr>
              <a:t>)  combination as the answer.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ea typeface="+mn-lt"/>
                <a:cs typeface="+mn-lt"/>
              </a:rPr>
              <a:t>Time complexity: ??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Space complexity: ??</a:t>
            </a:r>
          </a:p>
        </p:txBody>
      </p:sp>
    </p:spTree>
    <p:extLst>
      <p:ext uri="{BB962C8B-B14F-4D97-AF65-F5344CB8AC3E}">
        <p14:creationId xmlns:p14="http://schemas.microsoft.com/office/powerpoint/2010/main" val="146408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6AB6-ADA8-456F-BD5A-08C1FAD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DF22-167C-41FC-B7DB-64BBCDA5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If( n &gt;= 10) take one 10 rupee coin and solve for ( n – 10)</a:t>
            </a:r>
            <a:br>
              <a:rPr lang="en-US"/>
            </a:br>
            <a:r>
              <a:rPr lang="en-US"/>
              <a:t>else if( n &gt;= 5) take one 5 rupee coin and solve for (n – 5)</a:t>
            </a:r>
            <a:br>
              <a:rPr lang="en-US"/>
            </a:br>
            <a:r>
              <a:rPr lang="en-US"/>
              <a:t>else if( n &gt;= 2 ) tale one 2 rupee coin and solve for (n – 2)</a:t>
            </a:r>
            <a:br>
              <a:rPr lang="en-US"/>
            </a:br>
            <a:r>
              <a:rPr lang="en-US"/>
              <a:t>else we take n coins as 1 rupee coins</a:t>
            </a:r>
            <a:br>
              <a:rPr lang="en-US"/>
            </a:br>
            <a:endParaRPr lang="en-US"/>
          </a:p>
          <a:p>
            <a:pPr marL="383540" indent="-383540"/>
            <a:r>
              <a:rPr lang="en-US"/>
              <a:t>For some combination of denominations this approach might always give optimal result. Consider a combination of 1, 5, 10 and 25 rupee coins. ( Prove this)</a:t>
            </a:r>
          </a:p>
          <a:p>
            <a:pPr marL="383540" indent="-383540"/>
            <a:r>
              <a:rPr lang="en-US"/>
              <a:t>For some combination of denominations this approach may or may not give optimal answer. Consider n = 15, and denominations are ( 1, 7, 10).</a:t>
            </a:r>
          </a:p>
        </p:txBody>
      </p:sp>
    </p:spTree>
    <p:extLst>
      <p:ext uri="{BB962C8B-B14F-4D97-AF65-F5344CB8AC3E}">
        <p14:creationId xmlns:p14="http://schemas.microsoft.com/office/powerpoint/2010/main" val="7843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9AB9-F9D4-47C6-A675-5438D138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( Dynamic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279-5695-4282-8B60-B35F9962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8390" cy="35814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      Int solve( int n ) {</a:t>
            </a:r>
          </a:p>
          <a:p>
            <a:pPr marL="0" indent="0">
              <a:buNone/>
            </a:pPr>
            <a:r>
              <a:rPr lang="en-US"/>
              <a:t>            If( n == 0 ) {</a:t>
            </a:r>
            <a:br>
              <a:rPr lang="en-US"/>
            </a:br>
            <a:r>
              <a:rPr lang="en-US"/>
              <a:t>                   return 0;</a:t>
            </a:r>
            <a:br>
              <a:rPr lang="en-US"/>
            </a:br>
            <a:r>
              <a:rPr lang="en-US"/>
              <a:t>            }</a:t>
            </a:r>
            <a:br>
              <a:rPr lang="en-US"/>
            </a:br>
            <a:r>
              <a:rPr lang="en-US"/>
              <a:t>            ans1 = ans2 = ans3 = ans4 = INT_MAX;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 if ( n &gt;= 10 )</a:t>
            </a:r>
            <a:br>
              <a:rPr lang="en-US"/>
            </a:br>
            <a:r>
              <a:rPr lang="en-US"/>
              <a:t>                     ans1 = 1 +  solve( n – 10);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if (n &gt;= 5)</a:t>
            </a:r>
            <a:br>
              <a:rPr lang="en-US"/>
            </a:br>
            <a:r>
              <a:rPr lang="en-US"/>
              <a:t>                     ans2 = 1 + solve( n – 5);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           if (n &gt;= 2)      </a:t>
            </a:r>
            <a:br>
              <a:rPr lang="en-US"/>
            </a:br>
            <a:r>
              <a:rPr lang="en-US"/>
              <a:t>                     ans3 = 1 + solve( n – 2);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ans4 = 1 + solve( n - 1);</a:t>
            </a:r>
            <a:br>
              <a:rPr lang="en-US"/>
            </a:br>
            <a:br>
              <a:rPr lang="en-US"/>
            </a:br>
            <a:r>
              <a:rPr lang="en-US"/>
              <a:t>            return min ( ans1, ans2, ans3, ans4);</a:t>
            </a:r>
            <a:br>
              <a:rPr lang="en-US"/>
            </a:br>
            <a:r>
              <a:rPr lang="en-US"/>
              <a:t>   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2C8CA6-D379-4E8A-B793-FB9C4E6FE39A}"/>
              </a:ext>
            </a:extLst>
          </p:cNvPr>
          <p:cNvSpPr/>
          <p:nvPr/>
        </p:nvSpPr>
        <p:spPr>
          <a:xfrm>
            <a:off x="9728476" y="683039"/>
            <a:ext cx="648943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DA19F-9CF6-4B05-AD31-4E0DBF8BB563}"/>
              </a:ext>
            </a:extLst>
          </p:cNvPr>
          <p:cNvSpPr/>
          <p:nvPr/>
        </p:nvSpPr>
        <p:spPr>
          <a:xfrm>
            <a:off x="8299533" y="2276061"/>
            <a:ext cx="702305" cy="485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 -10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670B0-F592-44AC-889F-55A5E8FABCC6}"/>
              </a:ext>
            </a:extLst>
          </p:cNvPr>
          <p:cNvSpPr/>
          <p:nvPr/>
        </p:nvSpPr>
        <p:spPr>
          <a:xfrm>
            <a:off x="10549771" y="4064414"/>
            <a:ext cx="1106735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–10 - 1</a:t>
            </a:r>
            <a:endParaRPr 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7C83-01EA-48CF-95C2-CF0171F3E299}"/>
              </a:ext>
            </a:extLst>
          </p:cNvPr>
          <p:cNvSpPr/>
          <p:nvPr/>
        </p:nvSpPr>
        <p:spPr>
          <a:xfrm>
            <a:off x="9373548" y="4103420"/>
            <a:ext cx="1047189" cy="4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 10 -  2</a:t>
            </a:r>
            <a:endParaRPr lang="en-US" sz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22A7B-21B8-45C0-9802-EB5B65315664}"/>
              </a:ext>
            </a:extLst>
          </p:cNvPr>
          <p:cNvSpPr/>
          <p:nvPr/>
        </p:nvSpPr>
        <p:spPr>
          <a:xfrm>
            <a:off x="8196579" y="4104222"/>
            <a:ext cx="904519" cy="51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n</a:t>
            </a:r>
            <a:r>
              <a:rPr lang="en-US" sz="1050">
                <a:ea typeface="+mn-lt"/>
                <a:cs typeface="+mn-lt"/>
              </a:rPr>
              <a:t> –10 - 5</a:t>
            </a:r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D27E1-0D01-4BE1-B780-FAA3303D58E0}"/>
              </a:ext>
            </a:extLst>
          </p:cNvPr>
          <p:cNvSpPr/>
          <p:nvPr/>
        </p:nvSpPr>
        <p:spPr>
          <a:xfrm>
            <a:off x="6949766" y="4132931"/>
            <a:ext cx="1023609" cy="4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–10 -10</a:t>
            </a:r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79365-1F2F-427C-9F91-57AEE1D228B3}"/>
              </a:ext>
            </a:extLst>
          </p:cNvPr>
          <p:cNvSpPr/>
          <p:nvPr/>
        </p:nvSpPr>
        <p:spPr>
          <a:xfrm>
            <a:off x="11101870" y="2272609"/>
            <a:ext cx="808861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 - 1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9B20E-1231-49C6-90CE-B82BF1506C6D}"/>
              </a:ext>
            </a:extLst>
          </p:cNvPr>
          <p:cNvSpPr/>
          <p:nvPr/>
        </p:nvSpPr>
        <p:spPr>
          <a:xfrm>
            <a:off x="10327390" y="2282963"/>
            <a:ext cx="652163" cy="474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727F2B-B2D4-4A16-B01C-C43CBBB8BA96}"/>
              </a:ext>
            </a:extLst>
          </p:cNvPr>
          <p:cNvSpPr/>
          <p:nvPr/>
        </p:nvSpPr>
        <p:spPr>
          <a:xfrm>
            <a:off x="9288613" y="2271228"/>
            <a:ext cx="668429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0C52E-1BF3-470B-AB0A-6287BEF904F8}"/>
              </a:ext>
            </a:extLst>
          </p:cNvPr>
          <p:cNvCxnSpPr/>
          <p:nvPr/>
        </p:nvCxnSpPr>
        <p:spPr>
          <a:xfrm>
            <a:off x="10238409" y="1077843"/>
            <a:ext cx="1165264" cy="1199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529A2-5368-4F10-BCFF-93A6647140CB}"/>
              </a:ext>
            </a:extLst>
          </p:cNvPr>
          <p:cNvCxnSpPr/>
          <p:nvPr/>
        </p:nvCxnSpPr>
        <p:spPr>
          <a:xfrm>
            <a:off x="10149370" y="1209674"/>
            <a:ext cx="373269" cy="106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800EE5-BF68-4E13-9CF8-4A7F52A18109}"/>
              </a:ext>
            </a:extLst>
          </p:cNvPr>
          <p:cNvCxnSpPr/>
          <p:nvPr/>
        </p:nvCxnSpPr>
        <p:spPr>
          <a:xfrm flipH="1">
            <a:off x="9608922" y="1218685"/>
            <a:ext cx="424248" cy="10379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EA197-2830-48BF-AE2E-172CA4970E7E}"/>
              </a:ext>
            </a:extLst>
          </p:cNvPr>
          <p:cNvCxnSpPr/>
          <p:nvPr/>
        </p:nvCxnSpPr>
        <p:spPr>
          <a:xfrm flipH="1">
            <a:off x="8711771" y="1124721"/>
            <a:ext cx="1155357" cy="11409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C2B92-D949-4752-BFC2-6B7406737607}"/>
              </a:ext>
            </a:extLst>
          </p:cNvPr>
          <p:cNvCxnSpPr/>
          <p:nvPr/>
        </p:nvCxnSpPr>
        <p:spPr>
          <a:xfrm flipH="1">
            <a:off x="7474808" y="2719515"/>
            <a:ext cx="1062681" cy="137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3A2FC-D3E1-40CD-8B8F-6901A6B60CF4}"/>
              </a:ext>
            </a:extLst>
          </p:cNvPr>
          <p:cNvCxnSpPr/>
          <p:nvPr/>
        </p:nvCxnSpPr>
        <p:spPr>
          <a:xfrm flipH="1">
            <a:off x="8544439" y="2769714"/>
            <a:ext cx="84438" cy="1305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B946-8676-4539-8C9D-E361E2C0557D}"/>
              </a:ext>
            </a:extLst>
          </p:cNvPr>
          <p:cNvCxnSpPr/>
          <p:nvPr/>
        </p:nvCxnSpPr>
        <p:spPr>
          <a:xfrm>
            <a:off x="8720264" y="2727239"/>
            <a:ext cx="1110049" cy="1336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2DC78B-A745-48E0-8395-590D3A5D5ADC}"/>
              </a:ext>
            </a:extLst>
          </p:cNvPr>
          <p:cNvCxnSpPr/>
          <p:nvPr/>
        </p:nvCxnSpPr>
        <p:spPr>
          <a:xfrm>
            <a:off x="8791060" y="2736249"/>
            <a:ext cx="2150074" cy="1315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9AB9-F9D4-47C6-A675-5438D138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( Dynamic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279-5695-4282-8B60-B35F9962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08390" cy="35814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      Int solve( int n ) {</a:t>
            </a:r>
          </a:p>
          <a:p>
            <a:pPr marL="0" indent="0">
              <a:buNone/>
            </a:pPr>
            <a:r>
              <a:rPr lang="en-US"/>
              <a:t>            If( n == 0 ) {</a:t>
            </a:r>
            <a:br>
              <a:rPr lang="en-US"/>
            </a:br>
            <a:r>
              <a:rPr lang="en-US"/>
              <a:t>                   return 0;</a:t>
            </a:r>
            <a:br>
              <a:rPr lang="en-US"/>
            </a:br>
            <a:r>
              <a:rPr lang="en-US"/>
              <a:t>            }</a:t>
            </a:r>
            <a:br>
              <a:rPr lang="en-US"/>
            </a:br>
            <a:br>
              <a:rPr lang="en-US"/>
            </a:br>
            <a:r>
              <a:rPr lang="en-US"/>
              <a:t>            if (</a:t>
            </a:r>
            <a:r>
              <a:rPr lang="en-US" err="1"/>
              <a:t>dp</a:t>
            </a:r>
            <a:r>
              <a:rPr lang="en-US"/>
              <a:t>[n] != -1 ) return </a:t>
            </a:r>
            <a:r>
              <a:rPr lang="en-US" err="1"/>
              <a:t>dp</a:t>
            </a:r>
            <a:r>
              <a:rPr lang="en-US"/>
              <a:t>[n];</a:t>
            </a:r>
            <a:br>
              <a:rPr lang="en-US"/>
            </a:br>
            <a:br>
              <a:rPr lang="en-US"/>
            </a:br>
            <a:r>
              <a:rPr lang="en-US"/>
              <a:t>            ans1 = ans2 = ans3 = ans4 = INT_MAX;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 if ( n &gt;= 10 )</a:t>
            </a:r>
            <a:br>
              <a:rPr lang="en-US"/>
            </a:br>
            <a:r>
              <a:rPr lang="en-US"/>
              <a:t>                     ans1 = 1 + solve( n – 10);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if (n &gt;= 5)</a:t>
            </a:r>
            <a:br>
              <a:rPr lang="en-US"/>
            </a:br>
            <a:r>
              <a:rPr lang="en-US"/>
              <a:t>                     ans2 = 1 + solve( n – 5);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           if (n &gt;= 2)      </a:t>
            </a:r>
            <a:br>
              <a:rPr lang="en-US"/>
            </a:br>
            <a:r>
              <a:rPr lang="en-US"/>
              <a:t>                     ans3 = 1 + solve( n – 2);</a:t>
            </a:r>
            <a:br>
              <a:rPr lang="en-US"/>
            </a:br>
            <a:r>
              <a:rPr lang="en-US"/>
              <a:t>      </a:t>
            </a:r>
            <a:br>
              <a:rPr lang="en-US"/>
            </a:br>
            <a:r>
              <a:rPr lang="en-US"/>
              <a:t>            ans4 = 1 + solve( n - 1);</a:t>
            </a:r>
            <a:br>
              <a:rPr lang="en-US"/>
            </a:br>
            <a:br>
              <a:rPr lang="en-US"/>
            </a:br>
            <a:r>
              <a:rPr lang="en-US"/>
              <a:t>            return </a:t>
            </a:r>
            <a:r>
              <a:rPr lang="en-US" err="1"/>
              <a:t>dp</a:t>
            </a:r>
            <a:r>
              <a:rPr lang="en-US"/>
              <a:t>[n] = min ( ans1, ans2, ans3, ans4);</a:t>
            </a:r>
            <a:br>
              <a:rPr lang="en-US"/>
            </a:br>
            <a:r>
              <a:rPr lang="en-US"/>
              <a:t>   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2C8CA6-D379-4E8A-B793-FB9C4E6FE39A}"/>
              </a:ext>
            </a:extLst>
          </p:cNvPr>
          <p:cNvSpPr/>
          <p:nvPr/>
        </p:nvSpPr>
        <p:spPr>
          <a:xfrm>
            <a:off x="9728476" y="683039"/>
            <a:ext cx="648943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DA19F-9CF6-4B05-AD31-4E0DBF8BB563}"/>
              </a:ext>
            </a:extLst>
          </p:cNvPr>
          <p:cNvSpPr/>
          <p:nvPr/>
        </p:nvSpPr>
        <p:spPr>
          <a:xfrm>
            <a:off x="8299533" y="2276061"/>
            <a:ext cx="702305" cy="485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 -10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670B0-F592-44AC-889F-55A5E8FABCC6}"/>
              </a:ext>
            </a:extLst>
          </p:cNvPr>
          <p:cNvSpPr/>
          <p:nvPr/>
        </p:nvSpPr>
        <p:spPr>
          <a:xfrm>
            <a:off x="10549771" y="4064414"/>
            <a:ext cx="1106735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–10 - 1</a:t>
            </a:r>
            <a:endParaRPr 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7C83-01EA-48CF-95C2-CF0171F3E299}"/>
              </a:ext>
            </a:extLst>
          </p:cNvPr>
          <p:cNvSpPr/>
          <p:nvPr/>
        </p:nvSpPr>
        <p:spPr>
          <a:xfrm>
            <a:off x="9373548" y="4103420"/>
            <a:ext cx="1047189" cy="4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 10 -  2</a:t>
            </a:r>
            <a:endParaRPr lang="en-US" sz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22A7B-21B8-45C0-9802-EB5B65315664}"/>
              </a:ext>
            </a:extLst>
          </p:cNvPr>
          <p:cNvSpPr/>
          <p:nvPr/>
        </p:nvSpPr>
        <p:spPr>
          <a:xfrm>
            <a:off x="8196579" y="4104222"/>
            <a:ext cx="904519" cy="51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n</a:t>
            </a:r>
            <a:r>
              <a:rPr lang="en-US" sz="1050">
                <a:ea typeface="+mn-lt"/>
                <a:cs typeface="+mn-lt"/>
              </a:rPr>
              <a:t> –10 - 5</a:t>
            </a:r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D27E1-0D01-4BE1-B780-FAA3303D58E0}"/>
              </a:ext>
            </a:extLst>
          </p:cNvPr>
          <p:cNvSpPr/>
          <p:nvPr/>
        </p:nvSpPr>
        <p:spPr>
          <a:xfrm>
            <a:off x="6949766" y="4132931"/>
            <a:ext cx="1023609" cy="4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n –10 -10</a:t>
            </a:r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79365-1F2F-427C-9F91-57AEE1D228B3}"/>
              </a:ext>
            </a:extLst>
          </p:cNvPr>
          <p:cNvSpPr/>
          <p:nvPr/>
        </p:nvSpPr>
        <p:spPr>
          <a:xfrm>
            <a:off x="11101870" y="2272609"/>
            <a:ext cx="808861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 - 1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9B20E-1231-49C6-90CE-B82BF1506C6D}"/>
              </a:ext>
            </a:extLst>
          </p:cNvPr>
          <p:cNvSpPr/>
          <p:nvPr/>
        </p:nvSpPr>
        <p:spPr>
          <a:xfrm>
            <a:off x="10327390" y="2282963"/>
            <a:ext cx="652163" cy="474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727F2B-B2D4-4A16-B01C-C43CBBB8BA96}"/>
              </a:ext>
            </a:extLst>
          </p:cNvPr>
          <p:cNvSpPr/>
          <p:nvPr/>
        </p:nvSpPr>
        <p:spPr>
          <a:xfrm>
            <a:off x="9288613" y="2271228"/>
            <a:ext cx="668429" cy="485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 - 5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0C52E-1BF3-470B-AB0A-6287BEF904F8}"/>
              </a:ext>
            </a:extLst>
          </p:cNvPr>
          <p:cNvCxnSpPr/>
          <p:nvPr/>
        </p:nvCxnSpPr>
        <p:spPr>
          <a:xfrm>
            <a:off x="10238409" y="1077843"/>
            <a:ext cx="1165264" cy="1199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529A2-5368-4F10-BCFF-93A6647140CB}"/>
              </a:ext>
            </a:extLst>
          </p:cNvPr>
          <p:cNvCxnSpPr/>
          <p:nvPr/>
        </p:nvCxnSpPr>
        <p:spPr>
          <a:xfrm>
            <a:off x="10149370" y="1209674"/>
            <a:ext cx="373269" cy="106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800EE5-BF68-4E13-9CF8-4A7F52A18109}"/>
              </a:ext>
            </a:extLst>
          </p:cNvPr>
          <p:cNvCxnSpPr/>
          <p:nvPr/>
        </p:nvCxnSpPr>
        <p:spPr>
          <a:xfrm flipH="1">
            <a:off x="9608922" y="1218685"/>
            <a:ext cx="424248" cy="10379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EA197-2830-48BF-AE2E-172CA4970E7E}"/>
              </a:ext>
            </a:extLst>
          </p:cNvPr>
          <p:cNvCxnSpPr/>
          <p:nvPr/>
        </p:nvCxnSpPr>
        <p:spPr>
          <a:xfrm flipH="1">
            <a:off x="8711771" y="1124721"/>
            <a:ext cx="1155357" cy="11409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C2B92-D949-4752-BFC2-6B7406737607}"/>
              </a:ext>
            </a:extLst>
          </p:cNvPr>
          <p:cNvCxnSpPr/>
          <p:nvPr/>
        </p:nvCxnSpPr>
        <p:spPr>
          <a:xfrm flipH="1">
            <a:off x="7474808" y="2719515"/>
            <a:ext cx="1062681" cy="137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3A2FC-D3E1-40CD-8B8F-6901A6B60CF4}"/>
              </a:ext>
            </a:extLst>
          </p:cNvPr>
          <p:cNvCxnSpPr/>
          <p:nvPr/>
        </p:nvCxnSpPr>
        <p:spPr>
          <a:xfrm flipH="1">
            <a:off x="8544439" y="2769714"/>
            <a:ext cx="84438" cy="1305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B946-8676-4539-8C9D-E361E2C0557D}"/>
              </a:ext>
            </a:extLst>
          </p:cNvPr>
          <p:cNvCxnSpPr/>
          <p:nvPr/>
        </p:nvCxnSpPr>
        <p:spPr>
          <a:xfrm>
            <a:off x="8720264" y="2727239"/>
            <a:ext cx="1110049" cy="1336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2DC78B-A745-48E0-8395-590D3A5D5ADC}"/>
              </a:ext>
            </a:extLst>
          </p:cNvPr>
          <p:cNvCxnSpPr/>
          <p:nvPr/>
        </p:nvCxnSpPr>
        <p:spPr>
          <a:xfrm>
            <a:off x="8791060" y="2736249"/>
            <a:ext cx="2150074" cy="1315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3288B-0DCC-4C71-BAB5-6CFB291E611D}"/>
              </a:ext>
            </a:extLst>
          </p:cNvPr>
          <p:cNvCxnSpPr/>
          <p:nvPr/>
        </p:nvCxnSpPr>
        <p:spPr>
          <a:xfrm>
            <a:off x="9847820" y="2670603"/>
            <a:ext cx="492210" cy="4304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E7E9B3-8227-4AD4-91C8-5773E6F63786}"/>
              </a:ext>
            </a:extLst>
          </p:cNvPr>
          <p:cNvCxnSpPr/>
          <p:nvPr/>
        </p:nvCxnSpPr>
        <p:spPr>
          <a:xfrm>
            <a:off x="9722965" y="2751695"/>
            <a:ext cx="183293" cy="5231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D142F-A776-447B-9D62-F52EB3A260B3}"/>
              </a:ext>
            </a:extLst>
          </p:cNvPr>
          <p:cNvCxnSpPr/>
          <p:nvPr/>
        </p:nvCxnSpPr>
        <p:spPr>
          <a:xfrm flipH="1">
            <a:off x="9091484" y="2709218"/>
            <a:ext cx="506626" cy="2057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61D0FD-A641-42D0-8A28-43414167C40D}"/>
              </a:ext>
            </a:extLst>
          </p:cNvPr>
          <p:cNvCxnSpPr/>
          <p:nvPr/>
        </p:nvCxnSpPr>
        <p:spPr>
          <a:xfrm flipH="1">
            <a:off x="9213763" y="2718228"/>
            <a:ext cx="218304" cy="399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0659DF4-EDC5-40B4-81CB-2FCFD0876E4F}"/>
              </a:ext>
            </a:extLst>
          </p:cNvPr>
          <p:cNvSpPr/>
          <p:nvPr/>
        </p:nvSpPr>
        <p:spPr>
          <a:xfrm>
            <a:off x="8596698" y="4776400"/>
            <a:ext cx="967945" cy="566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 – 5 -5</a:t>
            </a:r>
          </a:p>
        </p:txBody>
      </p:sp>
    </p:spTree>
    <p:extLst>
      <p:ext uri="{BB962C8B-B14F-4D97-AF65-F5344CB8AC3E}">
        <p14:creationId xmlns:p14="http://schemas.microsoft.com/office/powerpoint/2010/main" val="7710885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845F41-51A1-4C7F-91AC-E0528F69338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C029D5-DBC9-4C2B-8210-3AA71186A1C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Coin Change Problem</vt:lpstr>
      <vt:lpstr>Problem statement:</vt:lpstr>
      <vt:lpstr>PowerPoint Presentation</vt:lpstr>
      <vt:lpstr>PowerPoint Presentation</vt:lpstr>
      <vt:lpstr>Different ways to solve this problem </vt:lpstr>
      <vt:lpstr>Brute force method</vt:lpstr>
      <vt:lpstr>Greedy method</vt:lpstr>
      <vt:lpstr>Divide and conquer ( Dynamic Programming)</vt:lpstr>
      <vt:lpstr>Divide and conquer ( Dynamic Programming)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/>
  <cp:revision>1</cp:revision>
  <dcterms:created xsi:type="dcterms:W3CDTF">2020-08-08T06:01:13Z</dcterms:created>
  <dcterms:modified xsi:type="dcterms:W3CDTF">2020-08-12T12:23:06Z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