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51A0DF9-6324-4EC7-9C8A-69F8214ACFF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684F1A0-7DCB-42FA-9070-1C3A3EE8600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spoj.com/problems/NITTROAD/" TargetMode="External"/><Relationship Id="rId2" Type="http://schemas.openxmlformats.org/officeDocument/2006/relationships/hyperlink" Target="https://codeforces.com/problemset/problem/371/D" TargetMode="External"/><Relationship Id="rId3" Type="http://schemas.openxmlformats.org/officeDocument/2006/relationships/hyperlink" Target="https://www.spoj.com/problems/KOICOST/" TargetMode="External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Disjoint Set Union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227760" y="1176480"/>
            <a:ext cx="5604120" cy="3391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10;p21" descr=""/>
          <p:cNvPicPr/>
          <p:nvPr/>
        </p:nvPicPr>
        <p:blipFill>
          <a:blip r:embed="rId1"/>
          <a:srcRect l="0" t="0" r="65157" b="39492"/>
          <a:stretch/>
        </p:blipFill>
        <p:spPr>
          <a:xfrm>
            <a:off x="0" y="441360"/>
            <a:ext cx="3185640" cy="25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95840" y="1114200"/>
            <a:ext cx="4136040" cy="3454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6;p22" descr=""/>
          <p:cNvPicPr/>
          <p:nvPr/>
        </p:nvPicPr>
        <p:blipFill>
          <a:blip r:embed="rId1"/>
          <a:stretch/>
        </p:blipFill>
        <p:spPr>
          <a:xfrm>
            <a:off x="176760" y="757080"/>
            <a:ext cx="4438440" cy="362880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Add edge between 4-5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Add edge between 1-4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664520" y="1197360"/>
            <a:ext cx="4323600" cy="337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24;p23" descr=""/>
          <p:cNvPicPr/>
          <p:nvPr/>
        </p:nvPicPr>
        <p:blipFill>
          <a:blip r:embed="rId1"/>
          <a:stretch/>
        </p:blipFill>
        <p:spPr>
          <a:xfrm>
            <a:off x="133200" y="1197360"/>
            <a:ext cx="4438440" cy="36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Add edge between 2-3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750200" y="1343160"/>
            <a:ext cx="4393440" cy="344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31;p24" descr=""/>
          <p:cNvPicPr/>
          <p:nvPr/>
        </p:nvPicPr>
        <p:blipFill>
          <a:blip r:embed="rId1"/>
          <a:stretch/>
        </p:blipFill>
        <p:spPr>
          <a:xfrm>
            <a:off x="311760" y="1160640"/>
            <a:ext cx="4438440" cy="36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Add edge between 5 and 3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966560" y="1186920"/>
            <a:ext cx="4177080" cy="91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38;p25" descr=""/>
          <p:cNvPicPr/>
          <p:nvPr/>
        </p:nvPicPr>
        <p:blipFill>
          <a:blip r:embed="rId1"/>
          <a:stretch/>
        </p:blipFill>
        <p:spPr>
          <a:xfrm>
            <a:off x="311760" y="1046160"/>
            <a:ext cx="4438440" cy="36288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2144880" y="3139560"/>
            <a:ext cx="1252440" cy="1462320"/>
          </a:xfrm>
          <a:custGeom>
            <a:avLst/>
            <a:gdLst/>
            <a:ahLst/>
            <a:rect l="l" t="t" r="r" b="b"/>
            <a:pathLst>
              <a:path w="50111" h="58503">
                <a:moveTo>
                  <a:pt x="1666" y="13107"/>
                </a:moveTo>
                <a:cubicBezTo>
                  <a:pt x="6237" y="24074"/>
                  <a:pt x="16287" y="32438"/>
                  <a:pt x="26239" y="38929"/>
                </a:cubicBezTo>
                <a:cubicBezTo>
                  <a:pt x="30249" y="41544"/>
                  <a:pt x="34904" y="48882"/>
                  <a:pt x="38733" y="46009"/>
                </a:cubicBezTo>
                <a:cubicBezTo>
                  <a:pt x="48941" y="38350"/>
                  <a:pt x="52603" y="20960"/>
                  <a:pt x="48312" y="8942"/>
                </a:cubicBezTo>
                <a:cubicBezTo>
                  <a:pt x="47183" y="5780"/>
                  <a:pt x="46572" y="1009"/>
                  <a:pt x="43314" y="196"/>
                </a:cubicBezTo>
                <a:cubicBezTo>
                  <a:pt x="37025" y="-1374"/>
                  <a:pt x="34570" y="9774"/>
                  <a:pt x="29987" y="14357"/>
                </a:cubicBezTo>
                <a:cubicBezTo>
                  <a:pt x="17408" y="26936"/>
                  <a:pt x="5634" y="41629"/>
                  <a:pt x="0" y="58503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44;p26" descr=""/>
          <p:cNvPicPr/>
          <p:nvPr/>
        </p:nvPicPr>
        <p:blipFill>
          <a:blip r:embed="rId1"/>
          <a:stretch/>
        </p:blipFill>
        <p:spPr>
          <a:xfrm>
            <a:off x="844560" y="1077480"/>
            <a:ext cx="4438440" cy="36288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917640" y="2916360"/>
            <a:ext cx="677160" cy="1112760"/>
          </a:xfrm>
          <a:custGeom>
            <a:avLst/>
            <a:gdLst/>
            <a:ahLst/>
            <a:rect l="l" t="t" r="r" b="b"/>
            <a:pathLst>
              <a:path w="27103" h="44518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 rot="21310800">
            <a:off x="1227240" y="1707480"/>
            <a:ext cx="767160" cy="1126800"/>
          </a:xfrm>
          <a:custGeom>
            <a:avLst/>
            <a:gdLst/>
            <a:ahLst/>
            <a:rect l="l" t="t" r="r" b="b"/>
            <a:pathLst>
              <a:path w="27103" h="44518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 rot="10555200">
            <a:off x="2284920" y="2018520"/>
            <a:ext cx="805680" cy="1182240"/>
          </a:xfrm>
          <a:custGeom>
            <a:avLst/>
            <a:gdLst/>
            <a:ahLst/>
            <a:rect l="l" t="t" r="r" b="b"/>
            <a:pathLst>
              <a:path w="27103" h="44518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 rot="11185200">
            <a:off x="1865160" y="3391200"/>
            <a:ext cx="677160" cy="1112400"/>
          </a:xfrm>
          <a:custGeom>
            <a:avLst/>
            <a:gdLst/>
            <a:ahLst/>
            <a:rect l="l" t="t" r="r" b="b"/>
            <a:pathLst>
              <a:path w="27103" h="44518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5372640" y="791280"/>
            <a:ext cx="365436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5 calls 4 asking for his SUPER PARENT NODE.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372640" y="1456200"/>
            <a:ext cx="299952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4 calls 1 asking for his SUPER PARENT NODE.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372640" y="2095560"/>
            <a:ext cx="299952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1 says I am SUPER PARENT. So it returns 1.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544000" y="2764080"/>
            <a:ext cx="299952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4 also returns value of 1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0" y="3051360"/>
            <a:ext cx="100980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Who is SUPER PARENT?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258840" y="1828800"/>
            <a:ext cx="11797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Who is SUPER PARENT?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1636920" y="993240"/>
            <a:ext cx="113364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 is SUPER PARENT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3025080" y="2634120"/>
            <a:ext cx="108360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2522160" y="3738600"/>
            <a:ext cx="108360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4977000" y="3512880"/>
            <a:ext cx="405000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664520" y="1160640"/>
            <a:ext cx="4167360" cy="340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What we get is-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Super parent of 5 is 1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Super Parent of 3 is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NOW ADD EDGE BETWEEN 1-2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65;p27" descr=""/>
          <p:cNvPicPr/>
          <p:nvPr/>
        </p:nvPicPr>
        <p:blipFill>
          <a:blip r:embed="rId1"/>
          <a:stretch/>
        </p:blipFill>
        <p:spPr>
          <a:xfrm>
            <a:off x="311760" y="1160640"/>
            <a:ext cx="4438440" cy="362880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4310640" y="4029480"/>
            <a:ext cx="4177080" cy="91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We need 2 functions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Find (int node)  -&gt; to find the super parent of a node.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Union(int a,int b)-&gt; to add edge between two nodes.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Find function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79;p29" descr=""/>
          <p:cNvPicPr/>
          <p:nvPr/>
        </p:nvPicPr>
        <p:blipFill>
          <a:blip r:embed="rId1"/>
          <a:stretch/>
        </p:blipFill>
        <p:spPr>
          <a:xfrm>
            <a:off x="1465200" y="1368000"/>
            <a:ext cx="6612120" cy="21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Union Function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86;p30" descr=""/>
          <p:cNvPicPr/>
          <p:nvPr/>
        </p:nvPicPr>
        <p:blipFill>
          <a:blip r:embed="rId1"/>
          <a:stretch/>
        </p:blipFill>
        <p:spPr>
          <a:xfrm>
            <a:off x="2124720" y="1800000"/>
            <a:ext cx="5219280" cy="20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Motivation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need to handle 2 type of queries-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Add edge between 2 nodes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Check if there is a path between two nodes. (Are 1 nodes connected)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3931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Optimisation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93;p31" descr=""/>
          <p:cNvPicPr/>
          <p:nvPr/>
        </p:nvPicPr>
        <p:blipFill>
          <a:blip r:embed="rId1"/>
          <a:stretch/>
        </p:blipFill>
        <p:spPr>
          <a:xfrm>
            <a:off x="142200" y="1094400"/>
            <a:ext cx="3590640" cy="382860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94;p31" descr=""/>
          <p:cNvPicPr/>
          <p:nvPr/>
        </p:nvPicPr>
        <p:blipFill>
          <a:blip r:embed="rId2"/>
          <a:stretch/>
        </p:blipFill>
        <p:spPr>
          <a:xfrm>
            <a:off x="4205520" y="1094400"/>
            <a:ext cx="4543200" cy="37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1951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Solution- choose new super parent on basis of size of component.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737600" y="1208880"/>
            <a:ext cx="3938760" cy="335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Intially all nodes has size 1. Combine two nodes on basis of size only.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201;p32" descr=""/>
          <p:cNvPicPr/>
          <p:nvPr/>
        </p:nvPicPr>
        <p:blipFill>
          <a:blip r:embed="rId1"/>
          <a:stretch/>
        </p:blipFill>
        <p:spPr>
          <a:xfrm>
            <a:off x="0" y="1208880"/>
            <a:ext cx="4543200" cy="37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372640" y="1863720"/>
            <a:ext cx="3459240" cy="270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Initial conditon-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Every node is itself super parent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And size of component is 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08;p33" descr=""/>
          <p:cNvPicPr/>
          <p:nvPr/>
        </p:nvPicPr>
        <p:blipFill>
          <a:blip r:embed="rId1"/>
          <a:srcRect l="4626" t="8473" r="0" b="4979"/>
          <a:stretch/>
        </p:blipFill>
        <p:spPr>
          <a:xfrm>
            <a:off x="5174640" y="666360"/>
            <a:ext cx="4091400" cy="125928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209;p33" descr=""/>
          <p:cNvPicPr/>
          <p:nvPr/>
        </p:nvPicPr>
        <p:blipFill>
          <a:blip r:embed="rId2"/>
          <a:stretch/>
        </p:blipFill>
        <p:spPr>
          <a:xfrm>
            <a:off x="154800" y="81000"/>
            <a:ext cx="5019480" cy="49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757760" y="444960"/>
            <a:ext cx="4259880" cy="62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Optimisation 2- Path Compression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757760" y="1836000"/>
            <a:ext cx="4259880" cy="3418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Why not all the nodes update themselves with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 [node] = 1 ???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16;p34" descr=""/>
          <p:cNvPicPr/>
          <p:nvPr/>
        </p:nvPicPr>
        <p:blipFill>
          <a:blip r:embed="rId1"/>
          <a:stretch/>
        </p:blipFill>
        <p:spPr>
          <a:xfrm>
            <a:off x="188640" y="114480"/>
            <a:ext cx="4461120" cy="46980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1836360" y="265176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1364040" y="338076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2359800" y="183600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2865960" y="97848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 rot="10998000">
            <a:off x="3246480" y="115596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 rot="10998000">
            <a:off x="2739960" y="2057760"/>
            <a:ext cx="36828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 rot="10998000">
            <a:off x="2236680" y="2845080"/>
            <a:ext cx="36540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 rot="10998000">
            <a:off x="1744200" y="3539160"/>
            <a:ext cx="365400" cy="405000"/>
          </a:xfrm>
          <a:custGeom>
            <a:avLst/>
            <a:gdLst/>
            <a:ahLst/>
            <a:rect l="l" t="t" r="r" b="b"/>
            <a:pathLst>
              <a:path w="14744" h="16221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1"/>
          <p:cNvSpPr/>
          <p:nvPr/>
        </p:nvSpPr>
        <p:spPr>
          <a:xfrm>
            <a:off x="3547440" y="1145160"/>
            <a:ext cx="10512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3119760" y="2047320"/>
            <a:ext cx="116352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2553480" y="2867760"/>
            <a:ext cx="99396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2046960" y="3611880"/>
            <a:ext cx="99396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 1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So finally it should look like this.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3407400"/>
            <a:ext cx="8520120" cy="116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 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Parent-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35;p35" descr=""/>
          <p:cNvPicPr/>
          <p:nvPr/>
        </p:nvPicPr>
        <p:blipFill>
          <a:blip r:embed="rId1"/>
          <a:stretch/>
        </p:blipFill>
        <p:spPr>
          <a:xfrm>
            <a:off x="1999080" y="1417320"/>
            <a:ext cx="314280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242;p36" descr=""/>
          <p:cNvPicPr/>
          <p:nvPr/>
        </p:nvPicPr>
        <p:blipFill>
          <a:blip r:embed="rId1"/>
          <a:stretch/>
        </p:blipFill>
        <p:spPr>
          <a:xfrm>
            <a:off x="2346480" y="1872000"/>
            <a:ext cx="4133520" cy="16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Complexity-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248;p37" descr=""/>
          <p:cNvPicPr/>
          <p:nvPr/>
        </p:nvPicPr>
        <p:blipFill>
          <a:blip r:embed="rId1"/>
          <a:srcRect l="3410" t="11048" r="76595" b="0"/>
          <a:stretch/>
        </p:blipFill>
        <p:spPr>
          <a:xfrm>
            <a:off x="311760" y="1594800"/>
            <a:ext cx="1828080" cy="354852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49;p37" descr=""/>
          <p:cNvPicPr/>
          <p:nvPr/>
        </p:nvPicPr>
        <p:blipFill>
          <a:blip r:embed="rId2"/>
          <a:srcRect l="0" t="0" r="66249" b="32959"/>
          <a:stretch/>
        </p:blipFill>
        <p:spPr>
          <a:xfrm>
            <a:off x="4013640" y="2303640"/>
            <a:ext cx="3085920" cy="267408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348480" y="482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Complexity is O(n).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Because once u traversed over a unnecessary edge…. U will not go over it again.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355840" y="1594800"/>
            <a:ext cx="6401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actual complexity is O(n*Alpha(n)) where Alpha(n) is reverse  Ackermann function.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Qno.s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https://www.spoj.com/problems/NITTROAD/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https://codeforces.com/problemset/problem/371/D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https://www.spoj.com/problems/KOICOST/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(Do it urself)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First question-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Basically says to calculate no. of different connected components.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Now add all the edges.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Now check how many different super parents are there. As eac super Parent denotes its own Component.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(You can use for set for keeping unique entries or a simple array can also work).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Second question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9;p40" descr=""/>
          <p:cNvPicPr/>
          <p:nvPr/>
        </p:nvPicPr>
        <p:blipFill>
          <a:blip r:embed="rId1"/>
          <a:stretch/>
        </p:blipFill>
        <p:spPr>
          <a:xfrm rot="16200000">
            <a:off x="2147400" y="-99720"/>
            <a:ext cx="4471560" cy="581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66;p15" descr=""/>
          <p:cNvPicPr/>
          <p:nvPr/>
        </p:nvPicPr>
        <p:blipFill>
          <a:blip r:embed="rId1"/>
          <a:srcRect l="4626" t="8473" r="0" b="4979"/>
          <a:stretch/>
        </p:blipFill>
        <p:spPr>
          <a:xfrm>
            <a:off x="1009800" y="687240"/>
            <a:ext cx="6195240" cy="14259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406080" y="2363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Add edges between 1-2,  2-3 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06080" y="2936160"/>
            <a:ext cx="59968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73;p16" descr=""/>
          <p:cNvPicPr/>
          <p:nvPr/>
        </p:nvPicPr>
        <p:blipFill>
          <a:blip r:embed="rId1"/>
          <a:stretch/>
        </p:blipFill>
        <p:spPr>
          <a:xfrm>
            <a:off x="918000" y="1534320"/>
            <a:ext cx="6495840" cy="16473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478800" y="556920"/>
            <a:ext cx="75589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Check if path between 1 and 4 -&gt; NO.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8800" y="3864600"/>
            <a:ext cx="65696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Now Add an edge between 2 and 3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0;p17" descr=""/>
          <p:cNvPicPr/>
          <p:nvPr/>
        </p:nvPicPr>
        <p:blipFill>
          <a:blip r:embed="rId1"/>
          <a:srcRect l="0" t="10728" r="0" b="6489"/>
          <a:stretch/>
        </p:blipFill>
        <p:spPr>
          <a:xfrm>
            <a:off x="897120" y="1207800"/>
            <a:ext cx="6495840" cy="136368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686160" y="2915280"/>
            <a:ext cx="8342640" cy="1041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Check if path between 1 and 4-&gt; 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DSU...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Let say there are n Nodes…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Define an array Parent[]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Value of Parent of index i is ‘i’ initially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to add edge between two elements?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467800" y="1155600"/>
            <a:ext cx="6364440" cy="341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Initially-</a:t>
            </a:r>
            <a:br/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 array -     index      1     2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 [ ]      1    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94;p19" descr=""/>
          <p:cNvPicPr/>
          <p:nvPr/>
        </p:nvPicPr>
        <p:blipFill>
          <a:blip r:embed="rId1"/>
          <a:stretch/>
        </p:blipFill>
        <p:spPr>
          <a:xfrm>
            <a:off x="311760" y="1257480"/>
            <a:ext cx="1666440" cy="131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After adding an edge-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290680" y="1197360"/>
            <a:ext cx="6541560" cy="337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Now-</a:t>
            </a:r>
            <a:br/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 array -     index      1     2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Parent [ ]      2    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01;p20" descr=""/>
          <p:cNvPicPr/>
          <p:nvPr/>
        </p:nvPicPr>
        <p:blipFill>
          <a:blip r:embed="rId1"/>
          <a:stretch/>
        </p:blipFill>
        <p:spPr>
          <a:xfrm>
            <a:off x="311760" y="1257480"/>
            <a:ext cx="1666440" cy="13140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 flipH="1" rot="10800000">
            <a:off x="822240" y="1676880"/>
            <a:ext cx="58284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114480" y="2925720"/>
            <a:ext cx="59968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Change Parent of 1.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Now Parent is 2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LibreOffice/6.4.3.2$Windows_x86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2021-01-10T22:53:07Z</dcterms:modified>
  <cp:revision>2</cp:revision>
  <dc:subject/>
  <dc:title/>
</cp:coreProperties>
</file>