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3" r:id="rId6"/>
    <p:sldId id="265" r:id="rId7"/>
    <p:sldId id="266" r:id="rId8"/>
    <p:sldId id="267" r:id="rId9"/>
    <p:sldId id="264" r:id="rId10"/>
    <p:sldId id="268" r:id="rId11"/>
    <p:sldId id="269" r:id="rId12"/>
    <p:sldId id="270" r:id="rId13"/>
    <p:sldId id="271" r:id="rId14"/>
    <p:sldId id="261" r:id="rId15"/>
    <p:sldId id="272" r:id="rId16"/>
    <p:sldId id="274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/>
    <p:restoredTop sz="83866"/>
  </p:normalViewPr>
  <p:slideViewPr>
    <p:cSldViewPr snapToGrid="0" snapToObjects="1">
      <p:cViewPr varScale="1">
        <p:scale>
          <a:sx n="85" d="100"/>
          <a:sy n="85" d="100"/>
        </p:scale>
        <p:origin x="8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6E866-C7C5-5444-AC8E-1B37A12680A4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3F6ED-56A9-7348-A5AA-775482694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3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code will run, but will open up a blank dashboard. </a:t>
            </a:r>
          </a:p>
          <a:p>
            <a:endParaRPr lang="en-US" dirty="0" smtClean="0"/>
          </a:p>
          <a:p>
            <a:r>
              <a:rPr lang="en-US" dirty="0" smtClean="0"/>
              <a:t>Many teams that run production level shiny dashboards</a:t>
            </a:r>
            <a:r>
              <a:rPr lang="en-US" baseline="0" dirty="0" smtClean="0"/>
              <a:t> will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3F6ED-56A9-7348-A5AA-7754826948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5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Book</a:t>
            </a:r>
            <a:r>
              <a:rPr lang="en-US" baseline="0" dirty="0" smtClean="0"/>
              <a:t>marking, printable reports, uploads, search,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3F6ED-56A9-7348-A5AA-7754826948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08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3F6ED-56A9-7348-A5AA-7754826948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7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11/13/17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586B75A-687E-405C-8A0B-8D00578BA2C3}" type="datetimeFigureOut">
              <a:rPr lang="en-US" smtClean="0"/>
              <a:pPr/>
              <a:t>11/13/17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67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onya-rstudio.shinyapps.io/Shiny-Dashboarding/" TargetMode="Externa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hyperlink" Target="https://shiny.rstudio.com/articles/bookmarking-state.html" TargetMode="External"/><Relationship Id="rId12" Type="http://schemas.openxmlformats.org/officeDocument/2006/relationships/hyperlink" Target="https://shiny.rstudio.com/articles/html-tags.html" TargetMode="External"/><Relationship Id="rId13" Type="http://schemas.openxmlformats.org/officeDocument/2006/relationships/hyperlink" Target="https://shiny.rstudio.com/articles/css.html" TargetMode="External"/><Relationship Id="rId14" Type="http://schemas.openxmlformats.org/officeDocument/2006/relationships/hyperlink" Target="https://shiny.rstudio.com/articles/gadgets.html" TargetMode="External"/><Relationship Id="rId15" Type="http://schemas.openxmlformats.org/officeDocument/2006/relationships/hyperlink" Target="https://rstudio.github.io/crosstalk/shiny.html" TargetMode="External"/><Relationship Id="rId16" Type="http://schemas.openxmlformats.org/officeDocument/2006/relationships/hyperlink" Target="https://shiny.rstudio.com/articles/modules.html" TargetMode="External"/><Relationship Id="rId17" Type="http://schemas.openxmlformats.org/officeDocument/2006/relationships/hyperlink" Target="https://shiny.rstudio.com/articles/profiling.html" TargetMode="External"/><Relationship Id="rId18" Type="http://schemas.openxmlformats.org/officeDocument/2006/relationships/hyperlink" Target="https://shiny.rstudio.com/articles/datatables.html" TargetMode="Externa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shiny.rstudio.com/gallery/" TargetMode="External"/><Relationship Id="rId3" Type="http://schemas.openxmlformats.org/officeDocument/2006/relationships/hyperlink" Target="http://shiny.rstudio.com/images/shiny-cheatsheet.pdf" TargetMode="External"/><Relationship Id="rId4" Type="http://schemas.openxmlformats.org/officeDocument/2006/relationships/hyperlink" Target="https://shiny.rstudio.com/articles/" TargetMode="External"/><Relationship Id="rId5" Type="http://schemas.openxmlformats.org/officeDocument/2006/relationships/hyperlink" Target="https://www.rstudio.com/resources/webinars/" TargetMode="External"/><Relationship Id="rId6" Type="http://schemas.openxmlformats.org/officeDocument/2006/relationships/hyperlink" Target="https://rstudio.github.io/shinydashboard/" TargetMode="External"/><Relationship Id="rId7" Type="http://schemas.openxmlformats.org/officeDocument/2006/relationships/hyperlink" Target="https://rstudio.github.io/shinydashboard/get_started.html" TargetMode="External"/><Relationship Id="rId8" Type="http://schemas.openxmlformats.org/officeDocument/2006/relationships/hyperlink" Target="https://rstudio.github.io/shinydashboard/structure.html" TargetMode="External"/><Relationship Id="rId9" Type="http://schemas.openxmlformats.org/officeDocument/2006/relationships/hyperlink" Target="https://shiny.rstudio.com/articles/tag-glossary.html" TargetMode="External"/><Relationship Id="rId10" Type="http://schemas.openxmlformats.org/officeDocument/2006/relationships/hyperlink" Target="https://getbootstrap.com/docs/3.3/component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connect/" TargetMode="External"/><Relationship Id="rId4" Type="http://schemas.openxmlformats.org/officeDocument/2006/relationships/hyperlink" Target="http://www.shinyapps.io/" TargetMode="External"/><Relationship Id="rId5" Type="http://schemas.openxmlformats.org/officeDocument/2006/relationships/hyperlink" Target="https://www.rstudio.com/products/shiny/shiny-server/" TargetMode="External"/><Relationship Id="rId6" Type="http://schemas.openxmlformats.org/officeDocument/2006/relationships/hyperlink" Target="https://community.rstudio.com/" TargetMode="External"/><Relationship Id="rId7" Type="http://schemas.openxmlformats.org/officeDocument/2006/relationships/hyperlink" Target="https://stackoverflow.com/" TargetMode="Externa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hyperlink" Target="https://gallery.shinyapps.io/086-bus-dashboard/" TargetMode="Externa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allery.shinyapps.io/087-crandash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Dashboarding</a:t>
            </a:r>
            <a:r>
              <a:rPr lang="en-US" dirty="0" smtClean="0"/>
              <a:t> in Shiny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 Tonya Filz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56878" y="4962870"/>
            <a:ext cx="2678243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708" y="4972491"/>
            <a:ext cx="2496581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2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Dashboard: sidebar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2983737"/>
            <a:ext cx="4271963" cy="2411351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995" y="2638425"/>
            <a:ext cx="3198160" cy="310197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983" y="5981700"/>
            <a:ext cx="2496581" cy="8763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5531370" y="3132945"/>
            <a:ext cx="1343625" cy="505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759698" y="3702415"/>
            <a:ext cx="1115297" cy="3447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006715" y="4091213"/>
            <a:ext cx="1841121" cy="440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411449" y="4532124"/>
            <a:ext cx="1449966" cy="420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03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Dashboard: Body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976" y="2638425"/>
            <a:ext cx="3736311" cy="310197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996" y="2898159"/>
            <a:ext cx="4822106" cy="240835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983" y="5981700"/>
            <a:ext cx="2496581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Dashboard: Body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3119299"/>
            <a:ext cx="4271963" cy="214022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88" y="2971392"/>
            <a:ext cx="4270375" cy="243604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983" y="5981700"/>
            <a:ext cx="2496581" cy="8763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141626" y="3492708"/>
            <a:ext cx="2623279" cy="359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930306" y="4189412"/>
            <a:ext cx="2834599" cy="3942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20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942" y="2311114"/>
            <a:ext cx="7158115" cy="442696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154" y="6086006"/>
            <a:ext cx="2199410" cy="77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0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057" y="2638425"/>
            <a:ext cx="5941886" cy="31019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983" y="5981700"/>
            <a:ext cx="2496581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6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to note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99804" y="2638043"/>
            <a:ext cx="5553880" cy="368780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Shiny</a:t>
            </a:r>
          </a:p>
          <a:p>
            <a:pPr lvl="1"/>
            <a:r>
              <a:rPr lang="en-US" dirty="0"/>
              <a:t>Gallery: </a:t>
            </a:r>
            <a:r>
              <a:rPr lang="en-US" dirty="0">
                <a:hlinkClick r:id="rId2"/>
              </a:rPr>
              <a:t>https://shiny.rstudio.com/gallery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err="1" smtClean="0"/>
              <a:t>Cheatsheet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shiny.rstudio.com/images/shiny-cheatsheet.pdf</a:t>
            </a:r>
            <a:endParaRPr lang="en-US" dirty="0" smtClean="0"/>
          </a:p>
          <a:p>
            <a:pPr lvl="1"/>
            <a:r>
              <a:rPr lang="en-US" dirty="0" smtClean="0"/>
              <a:t>Learning Shiny</a:t>
            </a:r>
          </a:p>
          <a:p>
            <a:pPr lvl="2"/>
            <a:r>
              <a:rPr lang="en-US" dirty="0"/>
              <a:t>Shiny references: </a:t>
            </a:r>
            <a:r>
              <a:rPr lang="en-US" dirty="0">
                <a:hlinkClick r:id="rId4"/>
              </a:rPr>
              <a:t>https://shiny.rstudio.com/articles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2"/>
            <a:r>
              <a:rPr lang="en-US" dirty="0"/>
              <a:t>Shiny webinar: </a:t>
            </a:r>
            <a:r>
              <a:rPr lang="en-US" dirty="0">
                <a:hlinkClick r:id="rId5"/>
              </a:rPr>
              <a:t>https://www.rstudio.com/resources/webinars</a:t>
            </a:r>
            <a:r>
              <a:rPr lang="en-US" dirty="0" smtClean="0">
                <a:hlinkClick r:id="rId5"/>
              </a:rPr>
              <a:t>/</a:t>
            </a:r>
            <a:endParaRPr lang="en-US" dirty="0"/>
          </a:p>
          <a:p>
            <a:r>
              <a:rPr lang="en-US" dirty="0" err="1"/>
              <a:t>Shinydashboard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https://rstudio.github.io/shinydashboard/</a:t>
            </a:r>
            <a:endParaRPr lang="en-US" dirty="0"/>
          </a:p>
          <a:p>
            <a:pPr lvl="1"/>
            <a:r>
              <a:rPr lang="en-US" dirty="0"/>
              <a:t>Basic tutorial: </a:t>
            </a:r>
            <a:r>
              <a:rPr lang="en-US" dirty="0">
                <a:hlinkClick r:id="rId7"/>
              </a:rPr>
              <a:t>https://rstudio.github.io/shinydashboard/get_started.html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Advanced tutorial: </a:t>
            </a:r>
            <a:r>
              <a:rPr lang="en-US" dirty="0">
                <a:hlinkClick r:id="rId8"/>
              </a:rPr>
              <a:t>https://rstudio.github.io/shinydashboard/structure.html</a:t>
            </a:r>
            <a:endParaRPr lang="en-US" dirty="0"/>
          </a:p>
          <a:p>
            <a:pPr lvl="1"/>
            <a:r>
              <a:rPr lang="en-US" dirty="0"/>
              <a:t>CSS tags: </a:t>
            </a:r>
            <a:r>
              <a:rPr lang="en-US" dirty="0">
                <a:hlinkClick r:id="rId9"/>
              </a:rPr>
              <a:t>https://shiny.rstudio.com/articles/tag-glossary.html</a:t>
            </a:r>
            <a:endParaRPr lang="en-US" dirty="0"/>
          </a:p>
          <a:p>
            <a:pPr lvl="1"/>
            <a:r>
              <a:rPr lang="en-US" dirty="0" err="1"/>
              <a:t>Glyphicons</a:t>
            </a:r>
            <a:r>
              <a:rPr lang="en-US" dirty="0"/>
              <a:t>:  </a:t>
            </a:r>
            <a:r>
              <a:rPr lang="en-US" dirty="0">
                <a:hlinkClick r:id="rId10"/>
              </a:rPr>
              <a:t>https://getbootstrap.com/docs/3.3/components/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338315" y="2638043"/>
            <a:ext cx="5339023" cy="368780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Advanced Shiny</a:t>
            </a:r>
          </a:p>
          <a:p>
            <a:pPr lvl="1"/>
            <a:r>
              <a:rPr lang="en-US" dirty="0" err="1" smtClean="0"/>
              <a:t>Bookmarkeable</a:t>
            </a:r>
            <a:r>
              <a:rPr lang="en-US" dirty="0"/>
              <a:t> State: </a:t>
            </a:r>
            <a:r>
              <a:rPr lang="en-US" dirty="0">
                <a:hlinkClick r:id="rId11"/>
              </a:rPr>
              <a:t>https://</a:t>
            </a:r>
            <a:r>
              <a:rPr lang="en-US" dirty="0" smtClean="0">
                <a:hlinkClick r:id="rId11"/>
              </a:rPr>
              <a:t>shiny.rstudio.com/articles/bookmarking-state.html</a:t>
            </a:r>
            <a:endParaRPr lang="en-US" dirty="0" smtClean="0"/>
          </a:p>
          <a:p>
            <a:pPr lvl="1"/>
            <a:r>
              <a:rPr lang="en-US" dirty="0" smtClean="0"/>
              <a:t>Custom Appearance (HTML </a:t>
            </a:r>
            <a:r>
              <a:rPr lang="en-US" dirty="0"/>
              <a:t>required): </a:t>
            </a:r>
            <a:r>
              <a:rPr lang="en-US" dirty="0">
                <a:hlinkClick r:id="rId12"/>
              </a:rPr>
              <a:t>https://</a:t>
            </a:r>
            <a:r>
              <a:rPr lang="en-US" dirty="0" smtClean="0">
                <a:hlinkClick r:id="rId12"/>
              </a:rPr>
              <a:t>shiny.rstudio.com/articles/html-tags.html</a:t>
            </a:r>
            <a:endParaRPr lang="en-US" dirty="0" smtClean="0"/>
          </a:p>
          <a:p>
            <a:pPr lvl="1"/>
            <a:r>
              <a:rPr lang="en-US" dirty="0" smtClean="0"/>
              <a:t>Custom Appearance (CSS </a:t>
            </a:r>
            <a:r>
              <a:rPr lang="en-US" dirty="0"/>
              <a:t>required): </a:t>
            </a:r>
            <a:r>
              <a:rPr lang="en-US" dirty="0">
                <a:hlinkClick r:id="rId13"/>
              </a:rPr>
              <a:t>https://</a:t>
            </a:r>
            <a:r>
              <a:rPr lang="en-US" dirty="0" smtClean="0">
                <a:hlinkClick r:id="rId13"/>
              </a:rPr>
              <a:t>shiny.rstudio.com/articles/css.html</a:t>
            </a:r>
            <a:endParaRPr lang="en-US" dirty="0" smtClean="0"/>
          </a:p>
          <a:p>
            <a:pPr lvl="1"/>
            <a:r>
              <a:rPr lang="en-US" dirty="0"/>
              <a:t>Shiny Gadgets: </a:t>
            </a:r>
            <a:r>
              <a:rPr lang="en-US" dirty="0">
                <a:hlinkClick r:id="rId14"/>
              </a:rPr>
              <a:t>https://</a:t>
            </a:r>
            <a:r>
              <a:rPr lang="en-US" dirty="0" smtClean="0">
                <a:hlinkClick r:id="rId14"/>
              </a:rPr>
              <a:t>shiny.rstudio.com/articles/gadgets.html</a:t>
            </a:r>
            <a:r>
              <a:rPr lang="en-US" dirty="0" smtClean="0"/>
              <a:t>. </a:t>
            </a:r>
          </a:p>
          <a:p>
            <a:pPr lvl="1"/>
            <a:r>
              <a:rPr lang="en-US" dirty="0"/>
              <a:t>Linked Brushing: </a:t>
            </a:r>
            <a:r>
              <a:rPr lang="en-US" dirty="0">
                <a:hlinkClick r:id="rId15"/>
              </a:rPr>
              <a:t>https://</a:t>
            </a:r>
            <a:r>
              <a:rPr lang="en-US" dirty="0" smtClean="0">
                <a:hlinkClick r:id="rId15"/>
              </a:rPr>
              <a:t>rstudio.github.io/crosstalk/shiny.html</a:t>
            </a:r>
            <a:endParaRPr lang="en-US" dirty="0" smtClean="0"/>
          </a:p>
          <a:p>
            <a:pPr lvl="1"/>
            <a:r>
              <a:rPr lang="en-US" dirty="0"/>
              <a:t>Modularizing shiny code: </a:t>
            </a:r>
            <a:r>
              <a:rPr lang="en-US" dirty="0">
                <a:hlinkClick r:id="rId16"/>
              </a:rPr>
              <a:t>https://</a:t>
            </a:r>
            <a:r>
              <a:rPr lang="en-US" dirty="0" smtClean="0">
                <a:hlinkClick r:id="rId16"/>
              </a:rPr>
              <a:t>shiny.rstudio.com/articles/modules.html</a:t>
            </a:r>
            <a:endParaRPr lang="en-US" dirty="0" smtClean="0"/>
          </a:p>
          <a:p>
            <a:pPr lvl="1"/>
            <a:r>
              <a:rPr lang="en-US" dirty="0" smtClean="0"/>
              <a:t>Profiling </a:t>
            </a:r>
            <a:r>
              <a:rPr lang="en-US" dirty="0"/>
              <a:t>and Performance: </a:t>
            </a:r>
            <a:r>
              <a:rPr lang="en-US" dirty="0">
                <a:hlinkClick r:id="rId17"/>
              </a:rPr>
              <a:t>https://</a:t>
            </a:r>
            <a:r>
              <a:rPr lang="en-US" dirty="0" smtClean="0">
                <a:hlinkClick r:id="rId17"/>
              </a:rPr>
              <a:t>shiny.rstudio.com/articles/profiling.html</a:t>
            </a:r>
            <a:endParaRPr lang="en-US" dirty="0" smtClean="0"/>
          </a:p>
          <a:p>
            <a:pPr lvl="1"/>
            <a:r>
              <a:rPr lang="en-US" dirty="0" smtClean="0"/>
              <a:t>Shiny </a:t>
            </a:r>
            <a:r>
              <a:rPr lang="en-US" dirty="0" err="1" smtClean="0"/>
              <a:t>Datatables</a:t>
            </a:r>
            <a:r>
              <a:rPr lang="en-US" dirty="0"/>
              <a:t>: </a:t>
            </a:r>
            <a:r>
              <a:rPr lang="en-US" dirty="0">
                <a:hlinkClick r:id="rId18"/>
              </a:rPr>
              <a:t>https://</a:t>
            </a:r>
            <a:r>
              <a:rPr lang="en-US" dirty="0" smtClean="0">
                <a:hlinkClick r:id="rId18"/>
              </a:rPr>
              <a:t>shiny.rstudio.com/articles/datatables.html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144" y="6296252"/>
            <a:ext cx="1600420" cy="56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4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(More) Resources to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Connect: </a:t>
            </a:r>
            <a:r>
              <a:rPr lang="en-US" dirty="0">
                <a:hlinkClick r:id="rId3"/>
              </a:rPr>
              <a:t>https://www.rstudio.com/products/connect/</a:t>
            </a:r>
            <a:endParaRPr lang="en-US" dirty="0"/>
          </a:p>
          <a:p>
            <a:pPr lvl="1"/>
            <a:r>
              <a:rPr lang="en-US" dirty="0"/>
              <a:t>.Shiny </a:t>
            </a:r>
            <a:r>
              <a:rPr lang="en-US" dirty="0" err="1"/>
              <a:t>apps.io</a:t>
            </a:r>
            <a:r>
              <a:rPr lang="en-US" dirty="0"/>
              <a:t>:  </a:t>
            </a:r>
            <a:r>
              <a:rPr lang="en-US" dirty="0">
                <a:hlinkClick r:id="rId4"/>
              </a:rPr>
              <a:t>http://www.shinyapps.io/</a:t>
            </a:r>
            <a:endParaRPr lang="en-US" dirty="0"/>
          </a:p>
          <a:p>
            <a:pPr lvl="1"/>
            <a:r>
              <a:rPr lang="en-US" dirty="0"/>
              <a:t>Shiny Server (Open Source or Professional): </a:t>
            </a:r>
            <a:r>
              <a:rPr lang="en-US" dirty="0">
                <a:hlinkClick r:id="rId5"/>
              </a:rPr>
              <a:t>https://www.rstudio.com/products/shiny/shiny-server/</a:t>
            </a:r>
            <a:endParaRPr lang="en-US" dirty="0"/>
          </a:p>
          <a:p>
            <a:r>
              <a:rPr lang="en-US" dirty="0"/>
              <a:t>Support</a:t>
            </a:r>
          </a:p>
          <a:p>
            <a:pPr lvl="1"/>
            <a:r>
              <a:rPr lang="en-US" dirty="0" err="1"/>
              <a:t>RStudio</a:t>
            </a:r>
            <a:r>
              <a:rPr lang="en-US" dirty="0"/>
              <a:t> Community:  </a:t>
            </a:r>
            <a:r>
              <a:rPr lang="en-US" dirty="0">
                <a:hlinkClick r:id="rId6"/>
              </a:rPr>
              <a:t>https://community.rstudio.com/</a:t>
            </a:r>
            <a:endParaRPr lang="en-US" dirty="0"/>
          </a:p>
          <a:p>
            <a:pPr lvl="1"/>
            <a:r>
              <a:rPr lang="en-US" dirty="0" err="1"/>
              <a:t>Stackoverflow</a:t>
            </a:r>
            <a:r>
              <a:rPr lang="en-US" dirty="0"/>
              <a:t>:  </a:t>
            </a:r>
            <a:r>
              <a:rPr lang="en-US" dirty="0">
                <a:hlinkClick r:id="rId7"/>
              </a:rPr>
              <a:t>https://stackoverflow.com/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983" y="5981700"/>
            <a:ext cx="2496581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8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461151" y="5981700"/>
            <a:ext cx="2678243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983" y="5981700"/>
            <a:ext cx="2496581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3"/>
            <a:ext cx="4271771" cy="362784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Possibilities</a:t>
            </a:r>
          </a:p>
          <a:p>
            <a:r>
              <a:rPr lang="en-US" dirty="0" smtClean="0"/>
              <a:t>Basic Components</a:t>
            </a:r>
          </a:p>
          <a:p>
            <a:pPr lvl="1"/>
            <a:r>
              <a:rPr lang="en-US" sz="1800" dirty="0" smtClean="0"/>
              <a:t>UI</a:t>
            </a:r>
          </a:p>
          <a:p>
            <a:pPr lvl="2"/>
            <a:r>
              <a:rPr lang="en-US" sz="1800" dirty="0" smtClean="0"/>
              <a:t>Header</a:t>
            </a:r>
          </a:p>
          <a:p>
            <a:pPr lvl="2"/>
            <a:r>
              <a:rPr lang="en-US" sz="1800" dirty="0" smtClean="0"/>
              <a:t>Sidebar</a:t>
            </a:r>
          </a:p>
          <a:p>
            <a:pPr lvl="2"/>
            <a:r>
              <a:rPr lang="en-US" sz="1800" dirty="0" smtClean="0"/>
              <a:t>Body</a:t>
            </a:r>
          </a:p>
          <a:p>
            <a:pPr lvl="1"/>
            <a:r>
              <a:rPr lang="en-US" sz="1800" dirty="0" smtClean="0"/>
              <a:t>Server</a:t>
            </a:r>
          </a:p>
          <a:p>
            <a:pPr lvl="2"/>
            <a:r>
              <a:rPr lang="en-US" sz="1800" dirty="0" smtClean="0"/>
              <a:t>Model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Resources</a:t>
            </a:r>
          </a:p>
          <a:p>
            <a:r>
              <a:rPr lang="en-US" dirty="0" err="1" smtClean="0"/>
              <a:t>Wrapup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325" y="2868612"/>
            <a:ext cx="2349500" cy="26416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983" y="5981700"/>
            <a:ext cx="2496581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 dynamic word cloud dashboard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130" y="3143250"/>
            <a:ext cx="3507590" cy="2597150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625" y="3143250"/>
            <a:ext cx="2723438" cy="2597150"/>
          </a:xfrm>
        </p:spPr>
      </p:pic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5"/>
              </a:rPr>
              <a:t>A dashboard with the leaflet package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Possibilities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983" y="5981700"/>
            <a:ext cx="2496581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1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Basics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Same UI/Server format as Shiny applications</a:t>
            </a:r>
          </a:p>
          <a:p>
            <a:r>
              <a:rPr lang="en-US" dirty="0" smtClean="0"/>
              <a:t>UI calls specific dashboard components</a:t>
            </a:r>
          </a:p>
          <a:p>
            <a:r>
              <a:rPr lang="en-US" dirty="0" smtClean="0"/>
              <a:t>Server will contain your same R model, plus a few shiny reactive components</a:t>
            </a:r>
          </a:p>
          <a:p>
            <a:r>
              <a:rPr lang="en-US" dirty="0" smtClean="0"/>
              <a:t>Start with this (or another) shiny dashboard template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275" y="2760662"/>
            <a:ext cx="4165600" cy="2857500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983" y="5981700"/>
            <a:ext cx="2496581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9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Dashboard: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Message menu</a:t>
            </a:r>
          </a:p>
          <a:p>
            <a:r>
              <a:rPr lang="en-US" dirty="0" smtClean="0"/>
              <a:t>Notifications Menu</a:t>
            </a:r>
          </a:p>
          <a:p>
            <a:r>
              <a:rPr lang="en-US" dirty="0" smtClean="0"/>
              <a:t>Task Menu</a:t>
            </a:r>
          </a:p>
          <a:p>
            <a:r>
              <a:rPr lang="en-US" dirty="0" smtClean="0"/>
              <a:t>Disable option</a:t>
            </a:r>
          </a:p>
          <a:p>
            <a:pPr lvl="1"/>
            <a:r>
              <a:rPr lang="en-US" dirty="0" err="1" smtClean="0"/>
              <a:t>dashboardHeader</a:t>
            </a:r>
            <a:r>
              <a:rPr lang="en-US" dirty="0" smtClean="0"/>
              <a:t>(disable = TRUE)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598" y="2475667"/>
            <a:ext cx="5908713" cy="897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983" y="5981700"/>
            <a:ext cx="2496581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6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Dashboard: Header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88" y="3519765"/>
            <a:ext cx="4270375" cy="1339294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2837166"/>
            <a:ext cx="4271963" cy="270449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983" y="5981700"/>
            <a:ext cx="2496581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0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Header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36" y="2670878"/>
            <a:ext cx="4271963" cy="306705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30847"/>
            <a:ext cx="5256147" cy="135121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983" y="5981700"/>
            <a:ext cx="2496581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3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Dashboard Header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3250574"/>
            <a:ext cx="4271963" cy="1877676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88" y="3559773"/>
            <a:ext cx="4270375" cy="125927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983" y="5981700"/>
            <a:ext cx="2496581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Dashboard: Sidebar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Can contain:</a:t>
            </a:r>
          </a:p>
          <a:p>
            <a:pPr lvl="1"/>
            <a:r>
              <a:rPr lang="en-US" dirty="0" smtClean="0"/>
              <a:t>Inputs</a:t>
            </a:r>
          </a:p>
          <a:p>
            <a:pPr lvl="1"/>
            <a:r>
              <a:rPr lang="en-US" dirty="0" smtClean="0"/>
              <a:t>Dashboards</a:t>
            </a:r>
          </a:p>
          <a:p>
            <a:r>
              <a:rPr lang="en-US" dirty="0" smtClean="0"/>
              <a:t>Fully customizable appearance </a:t>
            </a:r>
          </a:p>
          <a:p>
            <a:r>
              <a:rPr lang="en-US" dirty="0" smtClean="0"/>
              <a:t>Possibilities are endless!</a:t>
            </a:r>
          </a:p>
          <a:p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995" y="2638425"/>
            <a:ext cx="3198160" cy="310197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983" y="5981700"/>
            <a:ext cx="2496581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4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846642A-4E94-0B4D-928B-6A96133F69E8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1279</TotalTime>
  <Words>322</Words>
  <Application>Microsoft Macintosh PowerPoint</Application>
  <PresentationFormat>Widescreen</PresentationFormat>
  <Paragraphs>81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Gill Sans MT</vt:lpstr>
      <vt:lpstr>Arial</vt:lpstr>
      <vt:lpstr>Parcel</vt:lpstr>
      <vt:lpstr>Dashboarding in Shiny</vt:lpstr>
      <vt:lpstr>Agenda</vt:lpstr>
      <vt:lpstr>Possibilities</vt:lpstr>
      <vt:lpstr>The Basics</vt:lpstr>
      <vt:lpstr>Dashboard: Header</vt:lpstr>
      <vt:lpstr>Dashboard: Header</vt:lpstr>
      <vt:lpstr>Dashboard Header</vt:lpstr>
      <vt:lpstr>Dashboard Header</vt:lpstr>
      <vt:lpstr>Dashboard: Sidebar</vt:lpstr>
      <vt:lpstr>Dashboard: sidebar</vt:lpstr>
      <vt:lpstr>Dashboard: Body</vt:lpstr>
      <vt:lpstr>Dashboard: Body</vt:lpstr>
      <vt:lpstr>Model</vt:lpstr>
      <vt:lpstr>An Example</vt:lpstr>
      <vt:lpstr>Resources to note</vt:lpstr>
      <vt:lpstr>(More) Resources to Note</vt:lpstr>
      <vt:lpstr>Any Questions?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Dashboarding in Shiny</dc:title>
  <dc:creator>Tonya Filz</dc:creator>
  <cp:lastModifiedBy>Tonya Filz</cp:lastModifiedBy>
  <cp:revision>21</cp:revision>
  <dcterms:created xsi:type="dcterms:W3CDTF">2017-11-13T19:53:11Z</dcterms:created>
  <dcterms:modified xsi:type="dcterms:W3CDTF">2017-11-14T17:13:03Z</dcterms:modified>
</cp:coreProperties>
</file>