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77" d="100"/>
          <a:sy n="77" d="100"/>
        </p:scale>
        <p:origin x="102" y="15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02402-7D94-437F-15C4-57766B94FD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414939B-D822-5057-C488-5DB8B9DE73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9428053-5F60-6C9B-8F8C-1E49E8F5510A}"/>
              </a:ext>
            </a:extLst>
          </p:cNvPr>
          <p:cNvSpPr>
            <a:spLocks noGrp="1"/>
          </p:cNvSpPr>
          <p:nvPr>
            <p:ph type="dt" sz="half" idx="10"/>
          </p:nvPr>
        </p:nvSpPr>
        <p:spPr/>
        <p:txBody>
          <a:bodyPr/>
          <a:lstStyle/>
          <a:p>
            <a:fld id="{5E316893-58CF-4AD2-91FB-ACD348A6152C}" type="datetimeFigureOut">
              <a:rPr lang="zh-CN" altLang="en-US" smtClean="0"/>
              <a:t>2023/2/26</a:t>
            </a:fld>
            <a:endParaRPr lang="zh-CN" altLang="en-US"/>
          </a:p>
        </p:txBody>
      </p:sp>
      <p:sp>
        <p:nvSpPr>
          <p:cNvPr id="5" name="页脚占位符 4">
            <a:extLst>
              <a:ext uri="{FF2B5EF4-FFF2-40B4-BE49-F238E27FC236}">
                <a16:creationId xmlns:a16="http://schemas.microsoft.com/office/drawing/2014/main" id="{F78D723F-7CD6-F2C6-B5C2-362B938197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43F3B0-62E8-816D-C0BA-F15B251E0E1E}"/>
              </a:ext>
            </a:extLst>
          </p:cNvPr>
          <p:cNvSpPr>
            <a:spLocks noGrp="1"/>
          </p:cNvSpPr>
          <p:nvPr>
            <p:ph type="sldNum" sz="quarter" idx="12"/>
          </p:nvPr>
        </p:nvSpPr>
        <p:spPr/>
        <p:txBody>
          <a:bodyPr/>
          <a:lstStyle/>
          <a:p>
            <a:fld id="{7ABE5809-8EED-40DE-86CC-1808CAB88478}" type="slidenum">
              <a:rPr lang="zh-CN" altLang="en-US" smtClean="0"/>
              <a:t>‹#›</a:t>
            </a:fld>
            <a:endParaRPr lang="zh-CN" altLang="en-US"/>
          </a:p>
        </p:txBody>
      </p:sp>
    </p:spTree>
    <p:extLst>
      <p:ext uri="{BB962C8B-B14F-4D97-AF65-F5344CB8AC3E}">
        <p14:creationId xmlns:p14="http://schemas.microsoft.com/office/powerpoint/2010/main" val="399566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4AA72-E7FE-0B4F-11FC-1A80E01D9A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17A187-B07E-E173-D981-D67D85B533F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D58DC2-16C1-CA1C-E048-11CED9A49950}"/>
              </a:ext>
            </a:extLst>
          </p:cNvPr>
          <p:cNvSpPr>
            <a:spLocks noGrp="1"/>
          </p:cNvSpPr>
          <p:nvPr>
            <p:ph type="dt" sz="half" idx="10"/>
          </p:nvPr>
        </p:nvSpPr>
        <p:spPr/>
        <p:txBody>
          <a:bodyPr/>
          <a:lstStyle/>
          <a:p>
            <a:fld id="{5E316893-58CF-4AD2-91FB-ACD348A6152C}" type="datetimeFigureOut">
              <a:rPr lang="zh-CN" altLang="en-US" smtClean="0"/>
              <a:t>2023/2/26</a:t>
            </a:fld>
            <a:endParaRPr lang="zh-CN" altLang="en-US"/>
          </a:p>
        </p:txBody>
      </p:sp>
      <p:sp>
        <p:nvSpPr>
          <p:cNvPr id="5" name="页脚占位符 4">
            <a:extLst>
              <a:ext uri="{FF2B5EF4-FFF2-40B4-BE49-F238E27FC236}">
                <a16:creationId xmlns:a16="http://schemas.microsoft.com/office/drawing/2014/main" id="{76291516-E86D-C46E-BF94-0A94752119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5830B-902E-3024-DD51-E04C986B8838}"/>
              </a:ext>
            </a:extLst>
          </p:cNvPr>
          <p:cNvSpPr>
            <a:spLocks noGrp="1"/>
          </p:cNvSpPr>
          <p:nvPr>
            <p:ph type="sldNum" sz="quarter" idx="12"/>
          </p:nvPr>
        </p:nvSpPr>
        <p:spPr/>
        <p:txBody>
          <a:bodyPr/>
          <a:lstStyle/>
          <a:p>
            <a:fld id="{7ABE5809-8EED-40DE-86CC-1808CAB88478}" type="slidenum">
              <a:rPr lang="zh-CN" altLang="en-US" smtClean="0"/>
              <a:t>‹#›</a:t>
            </a:fld>
            <a:endParaRPr lang="zh-CN" altLang="en-US"/>
          </a:p>
        </p:txBody>
      </p:sp>
    </p:spTree>
    <p:extLst>
      <p:ext uri="{BB962C8B-B14F-4D97-AF65-F5344CB8AC3E}">
        <p14:creationId xmlns:p14="http://schemas.microsoft.com/office/powerpoint/2010/main" val="69742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0B9FDA5-CD90-C374-DD3F-E6006197D4D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AAF88D-E0AC-AB52-4FA7-487CAACD59D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B1D5B8-F5E5-1FA2-CCF0-4176ACB86985}"/>
              </a:ext>
            </a:extLst>
          </p:cNvPr>
          <p:cNvSpPr>
            <a:spLocks noGrp="1"/>
          </p:cNvSpPr>
          <p:nvPr>
            <p:ph type="dt" sz="half" idx="10"/>
          </p:nvPr>
        </p:nvSpPr>
        <p:spPr/>
        <p:txBody>
          <a:bodyPr/>
          <a:lstStyle/>
          <a:p>
            <a:fld id="{5E316893-58CF-4AD2-91FB-ACD348A6152C}" type="datetimeFigureOut">
              <a:rPr lang="zh-CN" altLang="en-US" smtClean="0"/>
              <a:t>2023/2/26</a:t>
            </a:fld>
            <a:endParaRPr lang="zh-CN" altLang="en-US"/>
          </a:p>
        </p:txBody>
      </p:sp>
      <p:sp>
        <p:nvSpPr>
          <p:cNvPr id="5" name="页脚占位符 4">
            <a:extLst>
              <a:ext uri="{FF2B5EF4-FFF2-40B4-BE49-F238E27FC236}">
                <a16:creationId xmlns:a16="http://schemas.microsoft.com/office/drawing/2014/main" id="{EC665684-F08F-5AE6-D3E6-1918070E5F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88EF61-44EC-15E2-1E46-28DC4A63D13F}"/>
              </a:ext>
            </a:extLst>
          </p:cNvPr>
          <p:cNvSpPr>
            <a:spLocks noGrp="1"/>
          </p:cNvSpPr>
          <p:nvPr>
            <p:ph type="sldNum" sz="quarter" idx="12"/>
          </p:nvPr>
        </p:nvSpPr>
        <p:spPr/>
        <p:txBody>
          <a:bodyPr/>
          <a:lstStyle/>
          <a:p>
            <a:fld id="{7ABE5809-8EED-40DE-86CC-1808CAB88478}" type="slidenum">
              <a:rPr lang="zh-CN" altLang="en-US" smtClean="0"/>
              <a:t>‹#›</a:t>
            </a:fld>
            <a:endParaRPr lang="zh-CN" altLang="en-US"/>
          </a:p>
        </p:txBody>
      </p:sp>
    </p:spTree>
    <p:extLst>
      <p:ext uri="{BB962C8B-B14F-4D97-AF65-F5344CB8AC3E}">
        <p14:creationId xmlns:p14="http://schemas.microsoft.com/office/powerpoint/2010/main" val="213477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35296-8774-8322-A2F5-C5451ED06F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3962CD-FC7D-A806-5C2B-67145258F51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3820DB-E7C2-1C18-2BB0-3656B903C0A3}"/>
              </a:ext>
            </a:extLst>
          </p:cNvPr>
          <p:cNvSpPr>
            <a:spLocks noGrp="1"/>
          </p:cNvSpPr>
          <p:nvPr>
            <p:ph type="dt" sz="half" idx="10"/>
          </p:nvPr>
        </p:nvSpPr>
        <p:spPr/>
        <p:txBody>
          <a:bodyPr/>
          <a:lstStyle/>
          <a:p>
            <a:fld id="{5E316893-58CF-4AD2-91FB-ACD348A6152C}" type="datetimeFigureOut">
              <a:rPr lang="zh-CN" altLang="en-US" smtClean="0"/>
              <a:t>2023/2/26</a:t>
            </a:fld>
            <a:endParaRPr lang="zh-CN" altLang="en-US"/>
          </a:p>
        </p:txBody>
      </p:sp>
      <p:sp>
        <p:nvSpPr>
          <p:cNvPr id="5" name="页脚占位符 4">
            <a:extLst>
              <a:ext uri="{FF2B5EF4-FFF2-40B4-BE49-F238E27FC236}">
                <a16:creationId xmlns:a16="http://schemas.microsoft.com/office/drawing/2014/main" id="{B6B00AA2-A47E-7530-BB8E-4A808B762E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620BE7-464C-9960-50B8-B9C381184761}"/>
              </a:ext>
            </a:extLst>
          </p:cNvPr>
          <p:cNvSpPr>
            <a:spLocks noGrp="1"/>
          </p:cNvSpPr>
          <p:nvPr>
            <p:ph type="sldNum" sz="quarter" idx="12"/>
          </p:nvPr>
        </p:nvSpPr>
        <p:spPr/>
        <p:txBody>
          <a:bodyPr/>
          <a:lstStyle/>
          <a:p>
            <a:fld id="{7ABE5809-8EED-40DE-86CC-1808CAB88478}" type="slidenum">
              <a:rPr lang="zh-CN" altLang="en-US" smtClean="0"/>
              <a:t>‹#›</a:t>
            </a:fld>
            <a:endParaRPr lang="zh-CN" altLang="en-US"/>
          </a:p>
        </p:txBody>
      </p:sp>
    </p:spTree>
    <p:extLst>
      <p:ext uri="{BB962C8B-B14F-4D97-AF65-F5344CB8AC3E}">
        <p14:creationId xmlns:p14="http://schemas.microsoft.com/office/powerpoint/2010/main" val="14959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6839C-DEF8-9351-A87D-FC8A943C9F5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1776EBE-6653-20E0-2585-B0EC9A9561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DB3FC8-2CA2-DA35-F95A-CBA90117D54C}"/>
              </a:ext>
            </a:extLst>
          </p:cNvPr>
          <p:cNvSpPr>
            <a:spLocks noGrp="1"/>
          </p:cNvSpPr>
          <p:nvPr>
            <p:ph type="dt" sz="half" idx="10"/>
          </p:nvPr>
        </p:nvSpPr>
        <p:spPr/>
        <p:txBody>
          <a:bodyPr/>
          <a:lstStyle/>
          <a:p>
            <a:fld id="{5E316893-58CF-4AD2-91FB-ACD348A6152C}" type="datetimeFigureOut">
              <a:rPr lang="zh-CN" altLang="en-US" smtClean="0"/>
              <a:t>2023/2/26</a:t>
            </a:fld>
            <a:endParaRPr lang="zh-CN" altLang="en-US"/>
          </a:p>
        </p:txBody>
      </p:sp>
      <p:sp>
        <p:nvSpPr>
          <p:cNvPr id="5" name="页脚占位符 4">
            <a:extLst>
              <a:ext uri="{FF2B5EF4-FFF2-40B4-BE49-F238E27FC236}">
                <a16:creationId xmlns:a16="http://schemas.microsoft.com/office/drawing/2014/main" id="{10D48920-38CB-F780-582A-651643A6DF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89646C-AAEE-11BD-8846-27A12C6D4680}"/>
              </a:ext>
            </a:extLst>
          </p:cNvPr>
          <p:cNvSpPr>
            <a:spLocks noGrp="1"/>
          </p:cNvSpPr>
          <p:nvPr>
            <p:ph type="sldNum" sz="quarter" idx="12"/>
          </p:nvPr>
        </p:nvSpPr>
        <p:spPr/>
        <p:txBody>
          <a:bodyPr/>
          <a:lstStyle/>
          <a:p>
            <a:fld id="{7ABE5809-8EED-40DE-86CC-1808CAB88478}" type="slidenum">
              <a:rPr lang="zh-CN" altLang="en-US" smtClean="0"/>
              <a:t>‹#›</a:t>
            </a:fld>
            <a:endParaRPr lang="zh-CN" altLang="en-US"/>
          </a:p>
        </p:txBody>
      </p:sp>
    </p:spTree>
    <p:extLst>
      <p:ext uri="{BB962C8B-B14F-4D97-AF65-F5344CB8AC3E}">
        <p14:creationId xmlns:p14="http://schemas.microsoft.com/office/powerpoint/2010/main" val="252540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7F2F7-64F3-BD7C-7610-5BD6144241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BDF4AA-121F-05E8-E7B1-0D5875CABED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3FB46B2-719A-402B-1EBA-6406121254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262E83A-946A-B7B9-3324-4C0C9EB32E06}"/>
              </a:ext>
            </a:extLst>
          </p:cNvPr>
          <p:cNvSpPr>
            <a:spLocks noGrp="1"/>
          </p:cNvSpPr>
          <p:nvPr>
            <p:ph type="dt" sz="half" idx="10"/>
          </p:nvPr>
        </p:nvSpPr>
        <p:spPr/>
        <p:txBody>
          <a:bodyPr/>
          <a:lstStyle/>
          <a:p>
            <a:fld id="{5E316893-58CF-4AD2-91FB-ACD348A6152C}" type="datetimeFigureOut">
              <a:rPr lang="zh-CN" altLang="en-US" smtClean="0"/>
              <a:t>2023/2/26</a:t>
            </a:fld>
            <a:endParaRPr lang="zh-CN" altLang="en-US"/>
          </a:p>
        </p:txBody>
      </p:sp>
      <p:sp>
        <p:nvSpPr>
          <p:cNvPr id="6" name="页脚占位符 5">
            <a:extLst>
              <a:ext uri="{FF2B5EF4-FFF2-40B4-BE49-F238E27FC236}">
                <a16:creationId xmlns:a16="http://schemas.microsoft.com/office/drawing/2014/main" id="{D116D9F6-9ACF-291D-F242-9016F39EB7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B0522B-496B-78F8-0DE0-3F16E30B29E0}"/>
              </a:ext>
            </a:extLst>
          </p:cNvPr>
          <p:cNvSpPr>
            <a:spLocks noGrp="1"/>
          </p:cNvSpPr>
          <p:nvPr>
            <p:ph type="sldNum" sz="quarter" idx="12"/>
          </p:nvPr>
        </p:nvSpPr>
        <p:spPr/>
        <p:txBody>
          <a:bodyPr/>
          <a:lstStyle/>
          <a:p>
            <a:fld id="{7ABE5809-8EED-40DE-86CC-1808CAB88478}" type="slidenum">
              <a:rPr lang="zh-CN" altLang="en-US" smtClean="0"/>
              <a:t>‹#›</a:t>
            </a:fld>
            <a:endParaRPr lang="zh-CN" altLang="en-US"/>
          </a:p>
        </p:txBody>
      </p:sp>
    </p:spTree>
    <p:extLst>
      <p:ext uri="{BB962C8B-B14F-4D97-AF65-F5344CB8AC3E}">
        <p14:creationId xmlns:p14="http://schemas.microsoft.com/office/powerpoint/2010/main" val="328816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799C7-5CFC-ACA5-D3A2-FDD9FCA90CF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9C74200-8DA1-ABF3-AF86-3683DED3B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13C5BD0-3E14-9409-BFE0-FFAC77E35CA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C76B852-5A6F-A281-327C-59A9624939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7F3CC07-FFA7-9095-0E16-FBC0FA9D60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4ADDFC5-FEF4-5F66-DA49-6FF7227F752E}"/>
              </a:ext>
            </a:extLst>
          </p:cNvPr>
          <p:cNvSpPr>
            <a:spLocks noGrp="1"/>
          </p:cNvSpPr>
          <p:nvPr>
            <p:ph type="dt" sz="half" idx="10"/>
          </p:nvPr>
        </p:nvSpPr>
        <p:spPr/>
        <p:txBody>
          <a:bodyPr/>
          <a:lstStyle/>
          <a:p>
            <a:fld id="{5E316893-58CF-4AD2-91FB-ACD348A6152C}" type="datetimeFigureOut">
              <a:rPr lang="zh-CN" altLang="en-US" smtClean="0"/>
              <a:t>2023/2/26</a:t>
            </a:fld>
            <a:endParaRPr lang="zh-CN" altLang="en-US"/>
          </a:p>
        </p:txBody>
      </p:sp>
      <p:sp>
        <p:nvSpPr>
          <p:cNvPr id="8" name="页脚占位符 7">
            <a:extLst>
              <a:ext uri="{FF2B5EF4-FFF2-40B4-BE49-F238E27FC236}">
                <a16:creationId xmlns:a16="http://schemas.microsoft.com/office/drawing/2014/main" id="{01EC0E34-9E5B-97A0-D91F-25AC921B72E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8CBAF90-06DC-ABE2-D2C8-07EABCF03802}"/>
              </a:ext>
            </a:extLst>
          </p:cNvPr>
          <p:cNvSpPr>
            <a:spLocks noGrp="1"/>
          </p:cNvSpPr>
          <p:nvPr>
            <p:ph type="sldNum" sz="quarter" idx="12"/>
          </p:nvPr>
        </p:nvSpPr>
        <p:spPr/>
        <p:txBody>
          <a:bodyPr/>
          <a:lstStyle/>
          <a:p>
            <a:fld id="{7ABE5809-8EED-40DE-86CC-1808CAB88478}" type="slidenum">
              <a:rPr lang="zh-CN" altLang="en-US" smtClean="0"/>
              <a:t>‹#›</a:t>
            </a:fld>
            <a:endParaRPr lang="zh-CN" altLang="en-US"/>
          </a:p>
        </p:txBody>
      </p:sp>
    </p:spTree>
    <p:extLst>
      <p:ext uri="{BB962C8B-B14F-4D97-AF65-F5344CB8AC3E}">
        <p14:creationId xmlns:p14="http://schemas.microsoft.com/office/powerpoint/2010/main" val="151021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E81FD-266C-F98A-256F-11EDC1C3AE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0F82DC-13ED-DDDB-BC21-B93D154CCA80}"/>
              </a:ext>
            </a:extLst>
          </p:cNvPr>
          <p:cNvSpPr>
            <a:spLocks noGrp="1"/>
          </p:cNvSpPr>
          <p:nvPr>
            <p:ph type="dt" sz="half" idx="10"/>
          </p:nvPr>
        </p:nvSpPr>
        <p:spPr/>
        <p:txBody>
          <a:bodyPr/>
          <a:lstStyle/>
          <a:p>
            <a:fld id="{5E316893-58CF-4AD2-91FB-ACD348A6152C}" type="datetimeFigureOut">
              <a:rPr lang="zh-CN" altLang="en-US" smtClean="0"/>
              <a:t>2023/2/26</a:t>
            </a:fld>
            <a:endParaRPr lang="zh-CN" altLang="en-US"/>
          </a:p>
        </p:txBody>
      </p:sp>
      <p:sp>
        <p:nvSpPr>
          <p:cNvPr id="4" name="页脚占位符 3">
            <a:extLst>
              <a:ext uri="{FF2B5EF4-FFF2-40B4-BE49-F238E27FC236}">
                <a16:creationId xmlns:a16="http://schemas.microsoft.com/office/drawing/2014/main" id="{EF0EE311-4147-BD86-2BAB-A2ED6C8821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73DF2E3-A7DF-5EE2-1695-9E4ACC96AE49}"/>
              </a:ext>
            </a:extLst>
          </p:cNvPr>
          <p:cNvSpPr>
            <a:spLocks noGrp="1"/>
          </p:cNvSpPr>
          <p:nvPr>
            <p:ph type="sldNum" sz="quarter" idx="12"/>
          </p:nvPr>
        </p:nvSpPr>
        <p:spPr/>
        <p:txBody>
          <a:bodyPr/>
          <a:lstStyle/>
          <a:p>
            <a:fld id="{7ABE5809-8EED-40DE-86CC-1808CAB88478}" type="slidenum">
              <a:rPr lang="zh-CN" altLang="en-US" smtClean="0"/>
              <a:t>‹#›</a:t>
            </a:fld>
            <a:endParaRPr lang="zh-CN" altLang="en-US"/>
          </a:p>
        </p:txBody>
      </p:sp>
    </p:spTree>
    <p:extLst>
      <p:ext uri="{BB962C8B-B14F-4D97-AF65-F5344CB8AC3E}">
        <p14:creationId xmlns:p14="http://schemas.microsoft.com/office/powerpoint/2010/main" val="66883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188E23-F27D-E0C0-0054-70871953002E}"/>
              </a:ext>
            </a:extLst>
          </p:cNvPr>
          <p:cNvSpPr>
            <a:spLocks noGrp="1"/>
          </p:cNvSpPr>
          <p:nvPr>
            <p:ph type="dt" sz="half" idx="10"/>
          </p:nvPr>
        </p:nvSpPr>
        <p:spPr/>
        <p:txBody>
          <a:bodyPr/>
          <a:lstStyle/>
          <a:p>
            <a:fld id="{5E316893-58CF-4AD2-91FB-ACD348A6152C}" type="datetimeFigureOut">
              <a:rPr lang="zh-CN" altLang="en-US" smtClean="0"/>
              <a:t>2023/2/26</a:t>
            </a:fld>
            <a:endParaRPr lang="zh-CN" altLang="en-US"/>
          </a:p>
        </p:txBody>
      </p:sp>
      <p:sp>
        <p:nvSpPr>
          <p:cNvPr id="3" name="页脚占位符 2">
            <a:extLst>
              <a:ext uri="{FF2B5EF4-FFF2-40B4-BE49-F238E27FC236}">
                <a16:creationId xmlns:a16="http://schemas.microsoft.com/office/drawing/2014/main" id="{F7CB3743-D927-82C7-88F9-2D924F6BDB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2486989-9FD6-B90D-E205-B80EA431F093}"/>
              </a:ext>
            </a:extLst>
          </p:cNvPr>
          <p:cNvSpPr>
            <a:spLocks noGrp="1"/>
          </p:cNvSpPr>
          <p:nvPr>
            <p:ph type="sldNum" sz="quarter" idx="12"/>
          </p:nvPr>
        </p:nvSpPr>
        <p:spPr/>
        <p:txBody>
          <a:bodyPr/>
          <a:lstStyle/>
          <a:p>
            <a:fld id="{7ABE5809-8EED-40DE-86CC-1808CAB88478}" type="slidenum">
              <a:rPr lang="zh-CN" altLang="en-US" smtClean="0"/>
              <a:t>‹#›</a:t>
            </a:fld>
            <a:endParaRPr lang="zh-CN" altLang="en-US"/>
          </a:p>
        </p:txBody>
      </p:sp>
    </p:spTree>
    <p:extLst>
      <p:ext uri="{BB962C8B-B14F-4D97-AF65-F5344CB8AC3E}">
        <p14:creationId xmlns:p14="http://schemas.microsoft.com/office/powerpoint/2010/main" val="3084532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1702C-4CFD-7448-F1A0-FCC2EDE22B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2CD3AF-FF8C-C8D4-8C3E-FEE0ACE5F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AC0A02C-4400-2647-57EF-3A497FAC7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B7A905-D06D-88A5-A23E-07CA22B5C081}"/>
              </a:ext>
            </a:extLst>
          </p:cNvPr>
          <p:cNvSpPr>
            <a:spLocks noGrp="1"/>
          </p:cNvSpPr>
          <p:nvPr>
            <p:ph type="dt" sz="half" idx="10"/>
          </p:nvPr>
        </p:nvSpPr>
        <p:spPr/>
        <p:txBody>
          <a:bodyPr/>
          <a:lstStyle/>
          <a:p>
            <a:fld id="{5E316893-58CF-4AD2-91FB-ACD348A6152C}" type="datetimeFigureOut">
              <a:rPr lang="zh-CN" altLang="en-US" smtClean="0"/>
              <a:t>2023/2/26</a:t>
            </a:fld>
            <a:endParaRPr lang="zh-CN" altLang="en-US"/>
          </a:p>
        </p:txBody>
      </p:sp>
      <p:sp>
        <p:nvSpPr>
          <p:cNvPr id="6" name="页脚占位符 5">
            <a:extLst>
              <a:ext uri="{FF2B5EF4-FFF2-40B4-BE49-F238E27FC236}">
                <a16:creationId xmlns:a16="http://schemas.microsoft.com/office/drawing/2014/main" id="{3ED70614-9EDF-46D5-7518-CCC3BE3224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2FBC0A-8007-E314-8500-B0F6E0ADEB2C}"/>
              </a:ext>
            </a:extLst>
          </p:cNvPr>
          <p:cNvSpPr>
            <a:spLocks noGrp="1"/>
          </p:cNvSpPr>
          <p:nvPr>
            <p:ph type="sldNum" sz="quarter" idx="12"/>
          </p:nvPr>
        </p:nvSpPr>
        <p:spPr/>
        <p:txBody>
          <a:bodyPr/>
          <a:lstStyle/>
          <a:p>
            <a:fld id="{7ABE5809-8EED-40DE-86CC-1808CAB88478}" type="slidenum">
              <a:rPr lang="zh-CN" altLang="en-US" smtClean="0"/>
              <a:t>‹#›</a:t>
            </a:fld>
            <a:endParaRPr lang="zh-CN" altLang="en-US"/>
          </a:p>
        </p:txBody>
      </p:sp>
    </p:spTree>
    <p:extLst>
      <p:ext uri="{BB962C8B-B14F-4D97-AF65-F5344CB8AC3E}">
        <p14:creationId xmlns:p14="http://schemas.microsoft.com/office/powerpoint/2010/main" val="66284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9DFA1-F258-6480-B250-77342EBFC4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15D6ACA-D5AE-C627-2A72-D0948A198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29C1347-73DF-AD8F-168F-DAE3627A1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9D57AC-C215-27AF-BFC8-9BAC1A9135C1}"/>
              </a:ext>
            </a:extLst>
          </p:cNvPr>
          <p:cNvSpPr>
            <a:spLocks noGrp="1"/>
          </p:cNvSpPr>
          <p:nvPr>
            <p:ph type="dt" sz="half" idx="10"/>
          </p:nvPr>
        </p:nvSpPr>
        <p:spPr/>
        <p:txBody>
          <a:bodyPr/>
          <a:lstStyle/>
          <a:p>
            <a:fld id="{5E316893-58CF-4AD2-91FB-ACD348A6152C}" type="datetimeFigureOut">
              <a:rPr lang="zh-CN" altLang="en-US" smtClean="0"/>
              <a:t>2023/2/26</a:t>
            </a:fld>
            <a:endParaRPr lang="zh-CN" altLang="en-US"/>
          </a:p>
        </p:txBody>
      </p:sp>
      <p:sp>
        <p:nvSpPr>
          <p:cNvPr id="6" name="页脚占位符 5">
            <a:extLst>
              <a:ext uri="{FF2B5EF4-FFF2-40B4-BE49-F238E27FC236}">
                <a16:creationId xmlns:a16="http://schemas.microsoft.com/office/drawing/2014/main" id="{176458BB-B73C-ED87-AD12-35788F231C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C1BB90-FD71-38C9-35BA-A43B89AAB642}"/>
              </a:ext>
            </a:extLst>
          </p:cNvPr>
          <p:cNvSpPr>
            <a:spLocks noGrp="1"/>
          </p:cNvSpPr>
          <p:nvPr>
            <p:ph type="sldNum" sz="quarter" idx="12"/>
          </p:nvPr>
        </p:nvSpPr>
        <p:spPr/>
        <p:txBody>
          <a:bodyPr/>
          <a:lstStyle/>
          <a:p>
            <a:fld id="{7ABE5809-8EED-40DE-86CC-1808CAB88478}" type="slidenum">
              <a:rPr lang="zh-CN" altLang="en-US" smtClean="0"/>
              <a:t>‹#›</a:t>
            </a:fld>
            <a:endParaRPr lang="zh-CN" altLang="en-US"/>
          </a:p>
        </p:txBody>
      </p:sp>
    </p:spTree>
    <p:extLst>
      <p:ext uri="{BB962C8B-B14F-4D97-AF65-F5344CB8AC3E}">
        <p14:creationId xmlns:p14="http://schemas.microsoft.com/office/powerpoint/2010/main" val="153232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8C5F80-28CF-DDE5-BD2B-D5BA9CC58E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13B1FA-9C6B-E7BD-329A-C72C80E47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CC98C1-61CF-A2DE-1EA9-9E8172E52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16893-58CF-4AD2-91FB-ACD348A6152C}" type="datetimeFigureOut">
              <a:rPr lang="zh-CN" altLang="en-US" smtClean="0"/>
              <a:t>2023/2/26</a:t>
            </a:fld>
            <a:endParaRPr lang="zh-CN" altLang="en-US"/>
          </a:p>
        </p:txBody>
      </p:sp>
      <p:sp>
        <p:nvSpPr>
          <p:cNvPr id="5" name="页脚占位符 4">
            <a:extLst>
              <a:ext uri="{FF2B5EF4-FFF2-40B4-BE49-F238E27FC236}">
                <a16:creationId xmlns:a16="http://schemas.microsoft.com/office/drawing/2014/main" id="{16F2F9B7-000B-D980-3DD4-F2E2CD0BEE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B9D6C4B-109E-5208-4314-0C002473C1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E5809-8EED-40DE-86CC-1808CAB88478}" type="slidenum">
              <a:rPr lang="zh-CN" altLang="en-US" smtClean="0"/>
              <a:t>‹#›</a:t>
            </a:fld>
            <a:endParaRPr lang="zh-CN" altLang="en-US"/>
          </a:p>
        </p:txBody>
      </p:sp>
    </p:spTree>
    <p:extLst>
      <p:ext uri="{BB962C8B-B14F-4D97-AF65-F5344CB8AC3E}">
        <p14:creationId xmlns:p14="http://schemas.microsoft.com/office/powerpoint/2010/main" val="1252253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C14AB-3286-B68B-7A66-082EE91514EA}"/>
              </a:ext>
            </a:extLst>
          </p:cNvPr>
          <p:cNvSpPr>
            <a:spLocks noGrp="1"/>
          </p:cNvSpPr>
          <p:nvPr>
            <p:ph type="ctrTitle"/>
          </p:nvPr>
        </p:nvSpPr>
        <p:spPr/>
        <p:txBody>
          <a:bodyPr/>
          <a:lstStyle/>
          <a:p>
            <a:r>
              <a:rPr lang="en-US" altLang="zh-CN" dirty="0"/>
              <a:t>Open edX Test</a:t>
            </a:r>
            <a:endParaRPr lang="zh-CN" altLang="en-US" dirty="0"/>
          </a:p>
        </p:txBody>
      </p:sp>
      <p:sp>
        <p:nvSpPr>
          <p:cNvPr id="3" name="副标题 2">
            <a:extLst>
              <a:ext uri="{FF2B5EF4-FFF2-40B4-BE49-F238E27FC236}">
                <a16:creationId xmlns:a16="http://schemas.microsoft.com/office/drawing/2014/main" id="{DD6C0B0D-45FC-A6D6-D6A6-38C787D3858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6196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70C35-A8BB-FB26-C36C-12C1342CA55E}"/>
              </a:ext>
            </a:extLst>
          </p:cNvPr>
          <p:cNvSpPr>
            <a:spLocks noGrp="1"/>
          </p:cNvSpPr>
          <p:nvPr>
            <p:ph type="title"/>
          </p:nvPr>
        </p:nvSpPr>
        <p:spPr/>
        <p:txBody>
          <a:bodyPr>
            <a:normAutofit/>
          </a:bodyPr>
          <a:lstStyle/>
          <a:p>
            <a:b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3000CD10-1434-382E-6B7A-2025E9D0659C}"/>
              </a:ext>
            </a:extLst>
          </p:cNvPr>
          <p:cNvSpPr>
            <a:spLocks noGrp="1"/>
          </p:cNvSpPr>
          <p:nvPr>
            <p:ph idx="1"/>
          </p:nvPr>
        </p:nvSpPr>
        <p:spPr>
          <a:xfrm>
            <a:off x="373167" y="692209"/>
            <a:ext cx="5557614" cy="5484754"/>
          </a:xfrm>
        </p:spPr>
        <p:txBody>
          <a:bodyPr>
            <a:normAutofit/>
          </a:bodyPr>
          <a:lstStyle/>
          <a:p>
            <a:pPr marL="0" indent="0">
              <a:buNone/>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Question1: Stand up an instance of Open edX using either the </a:t>
            </a:r>
            <a:r>
              <a:rPr lang="en-US" altLang="zh-CN" sz="16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Dockerized</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Tutor release or our https://gallery.ecr.aws/ibleducation/ibl-edx-ce (architected using Tutor).</a:t>
            </a:r>
          </a:p>
          <a:p>
            <a:pPr marL="0" indent="0">
              <a:buNone/>
            </a:pPr>
            <a:endParaRPr lang="en-US" altLang="zh-CN" sz="1600" dirty="0"/>
          </a:p>
          <a:p>
            <a:pPr marL="0" indent="0">
              <a:buNone/>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Answer: </a:t>
            </a:r>
          </a:p>
          <a:p>
            <a:pPr marL="342900" indent="-342900">
              <a:buAutoNum type="arabicPeriod"/>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Studying</a:t>
            </a:r>
            <a:r>
              <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tutor, try it with ‘tutor local launch’ to get basic knowledge of tutor, </a:t>
            </a:r>
            <a:r>
              <a:rPr lang="en-US" altLang="zh-CN" sz="16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lms</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cms</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etc. </a:t>
            </a:r>
          </a:p>
          <a:p>
            <a:pPr marL="342900" indent="-342900">
              <a:buAutoNum type="arabicPeriod"/>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Setup development environment with ‘tutor dev launch’, faced a lot of issues with my </a:t>
            </a:r>
            <a:r>
              <a:rPr lang="en-US" altLang="zh-CN" sz="16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Macbook</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Pro.</a:t>
            </a:r>
          </a:p>
          <a:p>
            <a:pPr marL="342900" indent="-342900">
              <a:buAutoNum type="arabicPeriod"/>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 can not set up development environment without a clear instruction.</a:t>
            </a:r>
          </a:p>
          <a:p>
            <a:pPr marL="0" indent="0">
              <a:buNone/>
            </a:pPr>
            <a:endPar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407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70C35-A8BB-FB26-C36C-12C1342CA55E}"/>
              </a:ext>
            </a:extLst>
          </p:cNvPr>
          <p:cNvSpPr>
            <a:spLocks noGrp="1"/>
          </p:cNvSpPr>
          <p:nvPr>
            <p:ph type="title"/>
          </p:nvPr>
        </p:nvSpPr>
        <p:spPr/>
        <p:txBody>
          <a:bodyPr>
            <a:normAutofit/>
          </a:bodyPr>
          <a:lstStyle/>
          <a:p>
            <a:b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3000CD10-1434-382E-6B7A-2025E9D0659C}"/>
              </a:ext>
            </a:extLst>
          </p:cNvPr>
          <p:cNvSpPr>
            <a:spLocks noGrp="1"/>
          </p:cNvSpPr>
          <p:nvPr>
            <p:ph idx="1"/>
          </p:nvPr>
        </p:nvSpPr>
        <p:spPr>
          <a:xfrm>
            <a:off x="373167" y="692209"/>
            <a:ext cx="5557614" cy="5484754"/>
          </a:xfrm>
        </p:spPr>
        <p:txBody>
          <a:bodyPr>
            <a:normAutofit/>
          </a:bodyPr>
          <a:lstStyle/>
          <a:p>
            <a:pPr marL="0" lvl="0" indent="0" fontAlgn="base">
              <a:buSzPts val="1000"/>
              <a:buNone/>
              <a:tabLst>
                <a:tab pos="457200" algn="l"/>
              </a:tabLst>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Question2:  Develop an extension that exposes a REST API endpoint and saves a greeting from the user (secure this endpoint with OAuth2 in the same way that Open edX secures its other API endpoints). This endpoint should do the following things with the user-submitted greeting:</a:t>
            </a:r>
            <a:endParaRPr lang="zh-CN"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lvl="1" indent="0" fontAlgn="base">
              <a:spcBef>
                <a:spcPts val="1000"/>
              </a:spcBef>
              <a:buSzPts val="1000"/>
              <a:buNone/>
              <a:tabLst>
                <a:tab pos="914400" algn="l"/>
              </a:tabLst>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it (it should be visible in the platform’s LMS logs).</a:t>
            </a:r>
            <a:endParaRPr lang="zh-CN"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lvl="1" indent="0" fontAlgn="base">
              <a:spcBef>
                <a:spcPts val="1000"/>
              </a:spcBef>
              <a:buSzPts val="1000"/>
              <a:buNone/>
              <a:tabLst>
                <a:tab pos="914400" algn="l"/>
              </a:tabLst>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Save it in the database (the greeting should be visible from the Django Admin).</a:t>
            </a:r>
            <a:endParaRPr lang="zh-CN"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lvl="1" indent="0" fontAlgn="base">
              <a:spcBef>
                <a:spcPts val="1000"/>
              </a:spcBef>
              <a:buSzPts val="1000"/>
              <a:buNone/>
              <a:tabLst>
                <a:tab pos="914400" algn="l"/>
              </a:tabLst>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If the greeting is “hello”, then the view of this API endpoint should call the original greeting endpoint again with “goodbye” as the parameter. This is to make sure that you can write an Open edX view that can make an OAuth2-secured API call with a client ID, a client secret and an access token. Of course, if your code calls this endpoint with “hello” again then it’ll be recursive and things will crash.</a:t>
            </a:r>
            <a:endParaRPr lang="zh-CN"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600" dirty="0"/>
          </a:p>
          <a:p>
            <a:pPr marL="0" indent="0" fontAlgn="base">
              <a:buSzPts val="1000"/>
              <a:buNone/>
              <a:tabLst>
                <a:tab pos="457200" algn="l"/>
              </a:tabLst>
            </a:pPr>
            <a:endPar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fontAlgn="base">
              <a:buSzPts val="1000"/>
              <a:buNone/>
              <a:tabLst>
                <a:tab pos="457200" algn="l"/>
              </a:tabLst>
            </a:pPr>
            <a:endPar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35B098E-55E2-EB68-248C-7F7353863492}"/>
              </a:ext>
            </a:extLst>
          </p:cNvPr>
          <p:cNvSpPr txBox="1"/>
          <p:nvPr/>
        </p:nvSpPr>
        <p:spPr>
          <a:xfrm>
            <a:off x="6398070" y="560897"/>
            <a:ext cx="5793930" cy="707886"/>
          </a:xfrm>
          <a:prstGeom prst="rect">
            <a:avLst/>
          </a:prstGeom>
          <a:noFill/>
        </p:spPr>
        <p:txBody>
          <a:bodyPr wrap="square">
            <a:spAutoFit/>
          </a:bodyPr>
          <a:lstStyle/>
          <a:p>
            <a:br>
              <a:rPr lang="en-US" altLang="zh-CN" sz="1000" b="0" dirty="0">
                <a:solidFill>
                  <a:srgbClr val="D4D4D4"/>
                </a:solidFill>
                <a:effectLst/>
                <a:latin typeface="Consolas" panose="020B0609020204030204" pitchFamily="49" charset="0"/>
              </a:rPr>
            </a:br>
            <a:endParaRPr lang="en-US" altLang="zh-CN" sz="1000" b="0" dirty="0">
              <a:solidFill>
                <a:srgbClr val="D4D4D4"/>
              </a:solidFill>
              <a:effectLst/>
              <a:latin typeface="Consolas" panose="020B0609020204030204" pitchFamily="49" charset="0"/>
            </a:endParaRPr>
          </a:p>
          <a:p>
            <a:br>
              <a:rPr lang="en-US" altLang="zh-CN" sz="1000" b="0" dirty="0">
                <a:solidFill>
                  <a:srgbClr val="D4D4D4"/>
                </a:solidFill>
                <a:effectLst/>
                <a:latin typeface="Consolas" panose="020B0609020204030204" pitchFamily="49" charset="0"/>
              </a:rPr>
            </a:br>
            <a:endParaRPr lang="en-US" altLang="zh-CN" sz="1000" b="0" dirty="0">
              <a:solidFill>
                <a:srgbClr val="D4D4D4"/>
              </a:solidFill>
              <a:effectLst/>
              <a:latin typeface="Consolas" panose="020B0609020204030204" pitchFamily="49" charset="0"/>
            </a:endParaRPr>
          </a:p>
        </p:txBody>
      </p:sp>
      <p:sp>
        <p:nvSpPr>
          <p:cNvPr id="4" name="内容占位符 2">
            <a:extLst>
              <a:ext uri="{FF2B5EF4-FFF2-40B4-BE49-F238E27FC236}">
                <a16:creationId xmlns:a16="http://schemas.microsoft.com/office/drawing/2014/main" id="{13D67273-0D8A-6209-082D-33D6FA1BE0A2}"/>
              </a:ext>
            </a:extLst>
          </p:cNvPr>
          <p:cNvSpPr txBox="1">
            <a:spLocks/>
          </p:cNvSpPr>
          <p:nvPr/>
        </p:nvSpPr>
        <p:spPr>
          <a:xfrm>
            <a:off x="6096000" y="692209"/>
            <a:ext cx="5722835" cy="54847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SzPts val="1000"/>
              <a:buFont typeface="Arial" panose="020B0604020202020204" pitchFamily="34" charset="0"/>
              <a:buNone/>
              <a:tabLst>
                <a:tab pos="457200" algn="l"/>
              </a:tabLst>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Answer:</a:t>
            </a:r>
          </a:p>
          <a:p>
            <a:pPr marL="342900" indent="-342900" fontAlgn="base">
              <a:buSzPts val="1000"/>
              <a:buFont typeface="Arial" panose="020B0604020202020204" pitchFamily="34" charset="0"/>
              <a:buAutoNum type="arabicPeriod"/>
              <a:tabLst>
                <a:tab pos="457200" algn="l"/>
              </a:tabLst>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Under ‘</a:t>
            </a:r>
            <a:r>
              <a:rPr lang="en-US" altLang="zh-CN" sz="16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lms</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djangoapps</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run  </a:t>
            </a:r>
            <a:r>
              <a:rPr lang="en-US" altLang="zh-CN" sz="16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django</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-admin </a:t>
            </a:r>
            <a:r>
              <a:rPr lang="en-US" altLang="zh-CN" sz="16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startapp</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greetings</a:t>
            </a:r>
          </a:p>
          <a:p>
            <a:pPr marL="342900" indent="-342900" fontAlgn="base">
              <a:buSzPts val="1000"/>
              <a:buFont typeface="Arial" panose="020B0604020202020204" pitchFamily="34" charset="0"/>
              <a:buAutoNum type="arabicPeriod"/>
              <a:tabLst>
                <a:tab pos="457200" algn="l"/>
              </a:tabLst>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Write model/view code to implement it.</a:t>
            </a:r>
          </a:p>
          <a:p>
            <a:pPr marL="342900" indent="-342900" fontAlgn="base">
              <a:buSzPts val="1000"/>
              <a:buFont typeface="Arial" panose="020B0604020202020204" pitchFamily="34" charset="0"/>
              <a:buAutoNum type="arabicPeriod"/>
              <a:tabLst>
                <a:tab pos="457200" algn="l"/>
              </a:tabLst>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Register the URL</a:t>
            </a:r>
          </a:p>
          <a:p>
            <a:pPr marL="342900" indent="-342900" fontAlgn="base">
              <a:buSzPts val="1000"/>
              <a:buFont typeface="Arial" panose="020B0604020202020204" pitchFamily="34" charset="0"/>
              <a:buAutoNum type="arabicPeriod"/>
              <a:tabLst>
                <a:tab pos="457200" algn="l"/>
              </a:tabLst>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Register the model in Django admin.</a:t>
            </a:r>
          </a:p>
          <a:p>
            <a:pPr marL="342900" indent="-342900" fontAlgn="base">
              <a:buSzPts val="1000"/>
              <a:buFont typeface="Arial" panose="020B0604020202020204" pitchFamily="34" charset="0"/>
              <a:buAutoNum type="arabicPeriod"/>
              <a:tabLst>
                <a:tab pos="457200" algn="l"/>
              </a:tabLst>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Add the app to INSTALLED_APPS</a:t>
            </a:r>
          </a:p>
          <a:p>
            <a:pPr marL="342900" indent="-342900" fontAlgn="base">
              <a:buSzPts val="1000"/>
              <a:buFont typeface="Arial" panose="020B0604020202020204" pitchFamily="34" charset="0"/>
              <a:buAutoNum type="arabicPeriod"/>
              <a:tabLst>
                <a:tab pos="457200" algn="l"/>
              </a:tabLst>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Looking other API codes existed how to use </a:t>
            </a:r>
            <a:r>
              <a:rPr lang="en-US" altLang="zh-CN" sz="16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Oauth</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service</a:t>
            </a:r>
            <a:r>
              <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for example, use @view_auth_classes() from </a:t>
            </a:r>
            <a:r>
              <a:rPr lang="en-US" altLang="zh-CN" sz="16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opened.core.lib.api.view_utils</a:t>
            </a:r>
            <a:endPar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fontAlgn="base">
              <a:buSzPts val="1000"/>
              <a:buNone/>
              <a:tabLst>
                <a:tab pos="457200" algn="l"/>
              </a:tabLst>
            </a:pPr>
            <a:endPar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fontAlgn="base">
              <a:buSzPts val="1000"/>
              <a:buNone/>
              <a:tabLst>
                <a:tab pos="457200" algn="l"/>
              </a:tabLst>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Develop a new Django service is not difficult compared to tutor development setup.</a:t>
            </a:r>
            <a:endParaRPr lang="zh-CN"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Arial" panose="020B0604020202020204" pitchFamily="34" charset="0"/>
              <a:buNone/>
            </a:pPr>
            <a:endParaRPr lang="en-US" altLang="zh-CN" sz="1600" dirty="0"/>
          </a:p>
          <a:p>
            <a:pPr marL="0" indent="0" fontAlgn="base">
              <a:buSzPts val="1000"/>
              <a:buFont typeface="Arial" panose="020B0604020202020204" pitchFamily="34" charset="0"/>
              <a:buNone/>
              <a:tabLst>
                <a:tab pos="457200" algn="l"/>
              </a:tabLst>
            </a:pPr>
            <a:endPar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fontAlgn="base">
              <a:buSzPts val="1000"/>
              <a:buFont typeface="Arial" panose="020B0604020202020204" pitchFamily="34" charset="0"/>
              <a:buNone/>
              <a:tabLst>
                <a:tab pos="457200" algn="l"/>
              </a:tabLst>
            </a:pPr>
            <a:endPar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906927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345</Words>
  <Application>Microsoft Office PowerPoint</Application>
  <PresentationFormat>宽屏</PresentationFormat>
  <Paragraphs>26</Paragraphs>
  <Slides>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等线</vt:lpstr>
      <vt:lpstr>等线 Light</vt:lpstr>
      <vt:lpstr>Arial</vt:lpstr>
      <vt:lpstr>Consolas</vt:lpstr>
      <vt:lpstr>Times New Roman</vt:lpstr>
      <vt:lpstr>Office 主题​​</vt:lpstr>
      <vt:lpstr>Open edX Test</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WordPress Test</dc:title>
  <dc:creator>vip 038</dc:creator>
  <cp:lastModifiedBy>vip 038</cp:lastModifiedBy>
  <cp:revision>13</cp:revision>
  <dcterms:created xsi:type="dcterms:W3CDTF">2023-02-26T01:29:25Z</dcterms:created>
  <dcterms:modified xsi:type="dcterms:W3CDTF">2023-02-26T05:30:30Z</dcterms:modified>
</cp:coreProperties>
</file>