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70" r:id="rId3"/>
    <p:sldId id="266" r:id="rId4"/>
    <p:sldId id="257" r:id="rId5"/>
    <p:sldId id="260" r:id="rId6"/>
    <p:sldId id="274" r:id="rId7"/>
    <p:sldId id="275" r:id="rId8"/>
    <p:sldId id="269" r:id="rId9"/>
    <p:sldId id="276" r:id="rId10"/>
    <p:sldId id="27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7" r:id="rId21"/>
    <p:sldId id="259" r:id="rId22"/>
    <p:sldId id="287" r:id="rId23"/>
    <p:sldId id="295" r:id="rId24"/>
    <p:sldId id="288" r:id="rId25"/>
    <p:sldId id="291" r:id="rId26"/>
    <p:sldId id="294" r:id="rId27"/>
    <p:sldId id="293" r:id="rId28"/>
    <p:sldId id="289" r:id="rId29"/>
    <p:sldId id="292" r:id="rId30"/>
    <p:sldId id="290" r:id="rId31"/>
    <p:sldId id="2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EAE2DA"/>
    <a:srgbClr val="CCB6AC"/>
    <a:srgbClr val="F8E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0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1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9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4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3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jpeg"/><Relationship Id="rId26" Type="http://schemas.openxmlformats.org/officeDocument/2006/relationships/image" Target="../media/image27.jp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5" Type="http://schemas.openxmlformats.org/officeDocument/2006/relationships/image" Target="../media/image26.emf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emf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jpe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28" Type="http://schemas.openxmlformats.org/officeDocument/2006/relationships/image" Target="../media/image29.emf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emf"/><Relationship Id="rId35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2B1E-9D96-4B83-BF55-FF1E6F0CC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Custom Action Filters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6000" dirty="0">
                <a:solidFill>
                  <a:schemeClr val="accent3">
                    <a:lumMod val="50000"/>
                  </a:schemeClr>
                </a:solidFill>
              </a:rPr>
              <a:t>in ASP.NET MVC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8A7516-EDBD-4AF8-8262-C5B5CB47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72" y="4524998"/>
            <a:ext cx="3001728" cy="1565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E73F9-FCF9-4CC9-A913-02326B817A27}"/>
              </a:ext>
            </a:extLst>
          </p:cNvPr>
          <p:cNvSpPr txBox="1"/>
          <p:nvPr/>
        </p:nvSpPr>
        <p:spPr>
          <a:xfrm>
            <a:off x="7866297" y="4524998"/>
            <a:ext cx="3001728" cy="1591056"/>
          </a:xfrm>
          <a:prstGeom prst="rect">
            <a:avLst/>
          </a:prstGeom>
          <a:noFill/>
          <a:ln w="82550">
            <a:solidFill>
              <a:schemeClr val="accent2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0AD14-4BC7-43CA-99EA-754450381C8F}"/>
              </a:ext>
            </a:extLst>
          </p:cNvPr>
          <p:cNvCxnSpPr/>
          <p:nvPr/>
        </p:nvCxnSpPr>
        <p:spPr>
          <a:xfrm>
            <a:off x="1209675" y="4343400"/>
            <a:ext cx="9877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5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024DB-F10D-4070-B356-6B1861F0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51543"/>
            <a:ext cx="6342418" cy="57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Built-in Filter Attributes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15C12-B125-4B9B-AB11-8EF69D8A9352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759035" y="221837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759035" y="426044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5206637" y="3239408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8654239" y="2250124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8654239" y="4260443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08B62-0431-46BE-A993-BBBA3ADF24AA}"/>
              </a:ext>
            </a:extLst>
          </p:cNvPr>
          <p:cNvSpPr/>
          <p:nvPr/>
        </p:nvSpPr>
        <p:spPr>
          <a:xfrm>
            <a:off x="1190625" y="3754841"/>
            <a:ext cx="3120118" cy="2007325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FCC675-EA69-4D99-88E1-EF5A5B95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69" y="1290207"/>
            <a:ext cx="8810171" cy="982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90FA3-C4CF-40FF-8742-D1C615CF9D37}"/>
              </a:ext>
            </a:extLst>
          </p:cNvPr>
          <p:cNvSpPr txBox="1"/>
          <p:nvPr/>
        </p:nvSpPr>
        <p:spPr>
          <a:xfrm>
            <a:off x="548640" y="551543"/>
            <a:ext cx="619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Turn on custom errors in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Web.config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C6A78-944E-4E46-9CFA-B312566A731A}"/>
              </a:ext>
            </a:extLst>
          </p:cNvPr>
          <p:cNvSpPr txBox="1"/>
          <p:nvPr/>
        </p:nvSpPr>
        <p:spPr>
          <a:xfrm>
            <a:off x="548640" y="2516920"/>
            <a:ext cx="619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FilterConfig.cs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549E-28E1-4059-BA02-8331C791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69" y="3255584"/>
            <a:ext cx="9996423" cy="30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5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0FA3-C4CF-40FF-8742-D1C615CF9D37}"/>
              </a:ext>
            </a:extLst>
          </p:cNvPr>
          <p:cNvSpPr txBox="1"/>
          <p:nvPr/>
        </p:nvSpPr>
        <p:spPr>
          <a:xfrm>
            <a:off x="548640" y="551543"/>
            <a:ext cx="619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Global.asax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5432E-1C25-4700-BA3B-BF492F3D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69" y="1290207"/>
            <a:ext cx="8895466" cy="418298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7FE466-6DB9-4B96-B61E-1722D2516EC1}"/>
              </a:ext>
            </a:extLst>
          </p:cNvPr>
          <p:cNvSpPr/>
          <p:nvPr/>
        </p:nvSpPr>
        <p:spPr>
          <a:xfrm>
            <a:off x="2989943" y="3338286"/>
            <a:ext cx="7400492" cy="319314"/>
          </a:xfrm>
          <a:prstGeom prst="roundRect">
            <a:avLst/>
          </a:prstGeom>
          <a:solidFill>
            <a:srgbClr val="E4831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Built-in Filter Attributes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15C12-B125-4B9B-AB11-8EF69D8A9352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759035" y="221837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759035" y="426044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5206637" y="3239408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8654239" y="2250124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8654239" y="4260443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08B62-0431-46BE-A993-BBBA3ADF24AA}"/>
              </a:ext>
            </a:extLst>
          </p:cNvPr>
          <p:cNvSpPr/>
          <p:nvPr/>
        </p:nvSpPr>
        <p:spPr>
          <a:xfrm>
            <a:off x="8037467" y="3767297"/>
            <a:ext cx="3120118" cy="2007325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C95F9-2426-429A-8E33-9D33CCBF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51543"/>
            <a:ext cx="8649943" cy="36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Built-in Filter Attributes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15C12-B125-4B9B-AB11-8EF69D8A9352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759035" y="221837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759035" y="426044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5206637" y="3239408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8654239" y="2250124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8654239" y="4260443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08B62-0431-46BE-A993-BBBA3ADF24AA}"/>
              </a:ext>
            </a:extLst>
          </p:cNvPr>
          <p:cNvSpPr/>
          <p:nvPr/>
        </p:nvSpPr>
        <p:spPr>
          <a:xfrm>
            <a:off x="8037467" y="1753138"/>
            <a:ext cx="3120118" cy="2007325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6A09B-5A87-4A50-ACE9-BF1033BE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51543"/>
            <a:ext cx="7787280" cy="52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Built-in Filter Attributes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15C12-B125-4B9B-AB11-8EF69D8A9352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759035" y="221837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759035" y="426044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5206637" y="3239408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8654239" y="2250124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8654239" y="4260443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08B62-0431-46BE-A993-BBBA3ADF24AA}"/>
              </a:ext>
            </a:extLst>
          </p:cNvPr>
          <p:cNvSpPr/>
          <p:nvPr/>
        </p:nvSpPr>
        <p:spPr>
          <a:xfrm>
            <a:off x="4614046" y="2728890"/>
            <a:ext cx="3120118" cy="2007325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0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28039D-1F4D-4961-B3BC-B4DA9AAF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551542"/>
            <a:ext cx="8479247" cy="3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073EC4-9F7B-4D5B-B9A5-1CCC42BE3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6554"/>
              </p:ext>
            </p:extLst>
          </p:nvPr>
        </p:nvGraphicFramePr>
        <p:xfrm>
          <a:off x="1608158" y="104992"/>
          <a:ext cx="8956888" cy="17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3808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 descr="Paige Technologies.png">
            <a:extLst>
              <a:ext uri="{FF2B5EF4-FFF2-40B4-BE49-F238E27FC236}">
                <a16:creationId xmlns:a16="http://schemas.microsoft.com/office/drawing/2014/main" id="{3C4EED0C-2ABF-4119-B4BF-FF84D5D0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780" y="475783"/>
            <a:ext cx="2251008" cy="128250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4F16D2-7782-468F-AB38-E01EFD85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5018"/>
              </p:ext>
            </p:extLst>
          </p:nvPr>
        </p:nvGraphicFramePr>
        <p:xfrm>
          <a:off x="1601127" y="1871654"/>
          <a:ext cx="8956888" cy="269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6967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9B26B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 descr="Adaptive Solutions Group.png">
            <a:extLst>
              <a:ext uri="{FF2B5EF4-FFF2-40B4-BE49-F238E27FC236}">
                <a16:creationId xmlns:a16="http://schemas.microsoft.com/office/drawing/2014/main" id="{6EDAF5CC-AFE5-42EB-86AD-C0D758761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499" y="140925"/>
            <a:ext cx="3932916" cy="7734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9B44F-3A00-40F0-BA0B-1A027578C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02752"/>
              </p:ext>
            </p:extLst>
          </p:nvPr>
        </p:nvGraphicFramePr>
        <p:xfrm>
          <a:off x="1599240" y="4572000"/>
          <a:ext cx="8956888" cy="20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7440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Centriq Training.png">
            <a:extLst>
              <a:ext uri="{FF2B5EF4-FFF2-40B4-BE49-F238E27FC236}">
                <a16:creationId xmlns:a16="http://schemas.microsoft.com/office/drawing/2014/main" id="{94E5F020-0CD7-43E0-A921-C03B49817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6540" y="4687342"/>
            <a:ext cx="1273457" cy="539097"/>
          </a:xfrm>
          <a:prstGeom prst="rect">
            <a:avLst/>
          </a:prstGeom>
        </p:spPr>
      </p:pic>
      <p:pic>
        <p:nvPicPr>
          <p:cNvPr id="8" name="Picture 7" descr="Cerner.png">
            <a:extLst>
              <a:ext uri="{FF2B5EF4-FFF2-40B4-BE49-F238E27FC236}">
                <a16:creationId xmlns:a16="http://schemas.microsoft.com/office/drawing/2014/main" id="{0EC09312-A266-444E-B946-C589B211DC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8575" y="4837341"/>
            <a:ext cx="1167630" cy="316929"/>
          </a:xfrm>
          <a:prstGeom prst="rect">
            <a:avLst/>
          </a:prstGeom>
        </p:spPr>
      </p:pic>
      <p:pic>
        <p:nvPicPr>
          <p:cNvPr id="9" name="Picture 8" descr="DSI.png">
            <a:extLst>
              <a:ext uri="{FF2B5EF4-FFF2-40B4-BE49-F238E27FC236}">
                <a16:creationId xmlns:a16="http://schemas.microsoft.com/office/drawing/2014/main" id="{D1F328B1-2B9A-4732-9DAE-7F2EE5DFB9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723" y="5769367"/>
            <a:ext cx="869920" cy="282784"/>
          </a:xfrm>
          <a:prstGeom prst="rect">
            <a:avLst/>
          </a:prstGeom>
        </p:spPr>
      </p:pic>
      <p:pic>
        <p:nvPicPr>
          <p:cNvPr id="10" name="Picture 9" descr="Garmin.png">
            <a:extLst>
              <a:ext uri="{FF2B5EF4-FFF2-40B4-BE49-F238E27FC236}">
                <a16:creationId xmlns:a16="http://schemas.microsoft.com/office/drawing/2014/main" id="{E6B9EE8F-F0F4-4D70-AD5A-627210BE6F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5697" y="5495089"/>
            <a:ext cx="1221914" cy="331662"/>
          </a:xfrm>
          <a:prstGeom prst="rect">
            <a:avLst/>
          </a:prstGeom>
        </p:spPr>
      </p:pic>
      <p:pic>
        <p:nvPicPr>
          <p:cNvPr id="11" name="Picture 10" descr="Keyhole Software.png">
            <a:extLst>
              <a:ext uri="{FF2B5EF4-FFF2-40B4-BE49-F238E27FC236}">
                <a16:creationId xmlns:a16="http://schemas.microsoft.com/office/drawing/2014/main" id="{F4EBC9B9-E09E-4C92-907A-4895ED88D9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125" y="2596671"/>
            <a:ext cx="1788836" cy="647390"/>
          </a:xfrm>
          <a:prstGeom prst="rect">
            <a:avLst/>
          </a:prstGeom>
        </p:spPr>
      </p:pic>
      <p:pic>
        <p:nvPicPr>
          <p:cNvPr id="12" name="Picture 11" descr="KU Edwards Campus.png">
            <a:extLst>
              <a:ext uri="{FF2B5EF4-FFF2-40B4-BE49-F238E27FC236}">
                <a16:creationId xmlns:a16="http://schemas.microsoft.com/office/drawing/2014/main" id="{59B64D67-19DF-4A82-B07D-FB875EAAEFF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6088" y="4766764"/>
            <a:ext cx="870800" cy="696639"/>
          </a:xfrm>
          <a:prstGeom prst="rect">
            <a:avLst/>
          </a:prstGeom>
        </p:spPr>
      </p:pic>
      <p:pic>
        <p:nvPicPr>
          <p:cNvPr id="13" name="Picture 12" descr="Stackify.png">
            <a:extLst>
              <a:ext uri="{FF2B5EF4-FFF2-40B4-BE49-F238E27FC236}">
                <a16:creationId xmlns:a16="http://schemas.microsoft.com/office/drawing/2014/main" id="{3B972A82-5541-4DD1-9ECD-62EBCCD338A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5000" y="5219818"/>
            <a:ext cx="1294867" cy="432855"/>
          </a:xfrm>
          <a:prstGeom prst="rect">
            <a:avLst/>
          </a:prstGeom>
        </p:spPr>
      </p:pic>
      <p:pic>
        <p:nvPicPr>
          <p:cNvPr id="14" name="Picture 13" descr="Balance Innovations.png">
            <a:extLst>
              <a:ext uri="{FF2B5EF4-FFF2-40B4-BE49-F238E27FC236}">
                <a16:creationId xmlns:a16="http://schemas.microsoft.com/office/drawing/2014/main" id="{6894F92A-3B4D-45AA-92DF-555EFB5E61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190" y="5408815"/>
            <a:ext cx="662388" cy="523797"/>
          </a:xfrm>
          <a:prstGeom prst="rect">
            <a:avLst/>
          </a:prstGeom>
        </p:spPr>
      </p:pic>
      <p:pic>
        <p:nvPicPr>
          <p:cNvPr id="15" name="Picture 14" descr="Jack Henry And Associates.png">
            <a:extLst>
              <a:ext uri="{FF2B5EF4-FFF2-40B4-BE49-F238E27FC236}">
                <a16:creationId xmlns:a16="http://schemas.microsoft.com/office/drawing/2014/main" id="{445870D9-A818-4DC9-9367-2BDD99208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6051" y="2026166"/>
            <a:ext cx="2278005" cy="540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8D1EF4-EEF7-47DA-870A-C84EF304450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3102" y="1997234"/>
            <a:ext cx="2218400" cy="534100"/>
          </a:xfrm>
          <a:prstGeom prst="rect">
            <a:avLst/>
          </a:prstGeom>
        </p:spPr>
      </p:pic>
      <p:pic>
        <p:nvPicPr>
          <p:cNvPr id="17" name="Picture 16" descr="2011_Commerce_4C.PNG">
            <a:extLst>
              <a:ext uri="{FF2B5EF4-FFF2-40B4-BE49-F238E27FC236}">
                <a16:creationId xmlns:a16="http://schemas.microsoft.com/office/drawing/2014/main" id="{7E474C6D-8EBD-47C9-901A-5AD5A6D1556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731" y="6358470"/>
            <a:ext cx="1726884" cy="2728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0E31F5-251D-4D6E-A32B-8AA0E0498C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988" y="2442821"/>
            <a:ext cx="2399407" cy="554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165D96-1571-4AB0-BE15-E01C713D1C7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259" y="2519406"/>
            <a:ext cx="2134146" cy="6921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7E0C15-0ED7-4848-A4BE-6065F810787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711" y="4728914"/>
            <a:ext cx="1117332" cy="4100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6BB3E7-C63C-4A8D-8104-50111505FA7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6721" y="6085157"/>
            <a:ext cx="972480" cy="455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9584CA-82E2-4B8F-A82E-43A7DB81D56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791" y="5251764"/>
            <a:ext cx="1208945" cy="3923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F2DE41-F938-4C74-8421-66318CCA23B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34" y="4742731"/>
            <a:ext cx="1383216" cy="2411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CB2EFD-D794-401C-A35D-041142F6A1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744" y="3852672"/>
            <a:ext cx="2537359" cy="551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1F3048-6E2B-4160-A5F9-FE1B46E48C5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731" y="5154270"/>
            <a:ext cx="1278577" cy="3862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FCD89F-8D12-4149-B105-6993C7E2162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405" y="5231338"/>
            <a:ext cx="1130970" cy="461272"/>
          </a:xfrm>
          <a:prstGeom prst="rect">
            <a:avLst/>
          </a:prstGeom>
        </p:spPr>
      </p:pic>
      <p:pic>
        <p:nvPicPr>
          <p:cNvPr id="27" name="Picture 26" descr="CMH KC blue white">
            <a:extLst>
              <a:ext uri="{FF2B5EF4-FFF2-40B4-BE49-F238E27FC236}">
                <a16:creationId xmlns:a16="http://schemas.microsoft.com/office/drawing/2014/main" id="{ACE06A0B-5294-45BB-8341-7424D21A8FC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1411" y="6289705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3055CC-C9F1-4253-AB8E-8888BB3F4DF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6969" y="3003837"/>
            <a:ext cx="2828552" cy="21856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AF396D-E770-4444-9134-C5C8987E4D4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276" y="633604"/>
            <a:ext cx="2500066" cy="10693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8E3D280-1D36-48AC-BF5E-534512F5DCC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502" y="867773"/>
            <a:ext cx="2680329" cy="9046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61A227-7F58-40DD-B490-64EB7157AFDB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168" y="3164071"/>
            <a:ext cx="2568113" cy="6163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5CF7AE-D04F-482C-976F-CC0E2DDF726F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7117" y="3886200"/>
            <a:ext cx="2969211" cy="8550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0EB761-7A6B-40FC-98B8-BEE93B9B69F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571" y="3674246"/>
            <a:ext cx="2372201" cy="3546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0E25E8-1667-45D1-B57E-9D43A19E8CF6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5293" y="1946585"/>
            <a:ext cx="1329160" cy="8467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96D54B5-CD52-478A-A106-75CA36D74AE1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5986" y="3092923"/>
            <a:ext cx="2489785" cy="5715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F025CD-8048-4F1B-9875-C447DB622034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6034" y="3088015"/>
            <a:ext cx="2136816" cy="6393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7F9AD4C-05BC-4D91-BB8D-11C562A1B662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6330" y="3899310"/>
            <a:ext cx="1619356" cy="6054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75DD1DC-CB64-486B-8C22-7BBD7CBA7500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3072" y="5854221"/>
            <a:ext cx="1244287" cy="46660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EE3FAB1-72D4-4B24-9306-6CEA333AB95A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5364" y="5380736"/>
            <a:ext cx="1340763" cy="5603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D7402F6-9B37-446A-8813-0A1C4E138D68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4527" y="5956445"/>
            <a:ext cx="1287308" cy="3318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2B82ECF-D54C-4B45-AA55-ADB98A5847CC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461" y="5884594"/>
            <a:ext cx="1403261" cy="2713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7647556-7FD7-4F92-B15C-49645E582A7A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3242" y="6382792"/>
            <a:ext cx="1193439" cy="1946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7346A1D-691D-47A7-84CA-C66931445831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178" y="6172200"/>
            <a:ext cx="1119606" cy="45992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BEE4CF-491F-4EE8-90F5-586BA2C8F5A2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722" y="5725692"/>
            <a:ext cx="1153284" cy="46494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AFF9EC-6F79-4AF7-BA5A-C9BF545CED3A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454" y="5034752"/>
            <a:ext cx="1111231" cy="39226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861805-60F0-4E6E-8F97-4FF6FA86DFFA}"/>
              </a:ext>
            </a:extLst>
          </p:cNvPr>
          <p:cNvSpPr txBox="1"/>
          <p:nvPr/>
        </p:nvSpPr>
        <p:spPr>
          <a:xfrm>
            <a:off x="1603672" y="104991"/>
            <a:ext cx="8965859" cy="6565392"/>
          </a:xfrm>
          <a:prstGeom prst="rect">
            <a:avLst/>
          </a:prstGeom>
          <a:noFill/>
          <a:ln w="82550">
            <a:solidFill>
              <a:schemeClr val="accent2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8E5106-01FC-400B-A06E-EDD4DBFFB60C}"/>
              </a:ext>
            </a:extLst>
          </p:cNvPr>
          <p:cNvCxnSpPr/>
          <p:nvPr/>
        </p:nvCxnSpPr>
        <p:spPr>
          <a:xfrm>
            <a:off x="1608158" y="1839951"/>
            <a:ext cx="8947970" cy="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0A1079-868B-43F3-867C-88B7D1C30DB5}"/>
              </a:ext>
            </a:extLst>
          </p:cNvPr>
          <p:cNvCxnSpPr/>
          <p:nvPr/>
        </p:nvCxnSpPr>
        <p:spPr>
          <a:xfrm>
            <a:off x="1599240" y="4572000"/>
            <a:ext cx="8947970" cy="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431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59C5-6A28-4C62-9A94-9E9F7C38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Custom Filters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654B15-55F1-483F-8930-44F7FDD5148B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3B44E8-644B-4A5D-9FD9-BDA8297544FF}"/>
              </a:ext>
            </a:extLst>
          </p:cNvPr>
          <p:cNvSpPr txBox="1"/>
          <p:nvPr/>
        </p:nvSpPr>
        <p:spPr>
          <a:xfrm>
            <a:off x="1190626" y="2152650"/>
            <a:ext cx="4781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 code across action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 code across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Custom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Modify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Save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2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ActionFilterAttribute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29994-D0D2-4DEB-BAE3-F125FE8B5F93}"/>
              </a:ext>
            </a:extLst>
          </p:cNvPr>
          <p:cNvSpPr txBox="1"/>
          <p:nvPr/>
        </p:nvSpPr>
        <p:spPr>
          <a:xfrm>
            <a:off x="1190625" y="2170793"/>
            <a:ext cx="2809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  <a:t>Override Methods: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OnActionExecuting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OnActionExecuted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OnResultExecuting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OnResultExecuted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A6D5B-B705-4BBE-B800-5C83FEC4E4A6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5E9EC5-592E-4185-975D-1180CCA2729B}"/>
              </a:ext>
            </a:extLst>
          </p:cNvPr>
          <p:cNvSpPr txBox="1"/>
          <p:nvPr/>
        </p:nvSpPr>
        <p:spPr>
          <a:xfrm>
            <a:off x="1428873" y="1913728"/>
            <a:ext cx="638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Action Filters…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6BD91-22CA-4765-BBA2-C0C899947CD7}"/>
              </a:ext>
            </a:extLst>
          </p:cNvPr>
          <p:cNvSpPr txBox="1"/>
          <p:nvPr/>
        </p:nvSpPr>
        <p:spPr>
          <a:xfrm>
            <a:off x="5297715" y="3585028"/>
            <a:ext cx="532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3">
                    <a:lumMod val="50000"/>
                  </a:schemeClr>
                </a:solidFill>
              </a:rPr>
              <a:t>In Action</a:t>
            </a:r>
          </a:p>
        </p:txBody>
      </p:sp>
    </p:spTree>
    <p:extLst>
      <p:ext uri="{BB962C8B-B14F-4D97-AF65-F5344CB8AC3E}">
        <p14:creationId xmlns:p14="http://schemas.microsoft.com/office/powerpoint/2010/main" val="29747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Start 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29994-D0D2-4DEB-BAE3-F125FE8B5F93}"/>
              </a:ext>
            </a:extLst>
          </p:cNvPr>
          <p:cNvSpPr txBox="1"/>
          <p:nvPr/>
        </p:nvSpPr>
        <p:spPr>
          <a:xfrm>
            <a:off x="1190625" y="2170793"/>
            <a:ext cx="42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Name your filters appropriately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A6D5B-B705-4BBE-B800-5C83FEC4E4A6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83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5E9EC5-592E-4185-975D-1180CCA2729B}"/>
              </a:ext>
            </a:extLst>
          </p:cNvPr>
          <p:cNvSpPr txBox="1"/>
          <p:nvPr/>
        </p:nvSpPr>
        <p:spPr>
          <a:xfrm>
            <a:off x="1" y="2395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CustomFilter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is NOT a good name.</a:t>
            </a:r>
          </a:p>
        </p:txBody>
      </p:sp>
    </p:spTree>
    <p:extLst>
      <p:ext uri="{BB962C8B-B14F-4D97-AF65-F5344CB8AC3E}">
        <p14:creationId xmlns:p14="http://schemas.microsoft.com/office/powerpoint/2010/main" val="140538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Start 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29994-D0D2-4DEB-BAE3-F125FE8B5F93}"/>
              </a:ext>
            </a:extLst>
          </p:cNvPr>
          <p:cNvSpPr txBox="1"/>
          <p:nvPr/>
        </p:nvSpPr>
        <p:spPr>
          <a:xfrm>
            <a:off x="1190625" y="2170793"/>
            <a:ext cx="427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Name your filters appropriately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to one or more action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A6D5B-B705-4BBE-B800-5C83FEC4E4A6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23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Start 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29994-D0D2-4DEB-BAE3-F125FE8B5F93}"/>
              </a:ext>
            </a:extLst>
          </p:cNvPr>
          <p:cNvSpPr txBox="1"/>
          <p:nvPr/>
        </p:nvSpPr>
        <p:spPr>
          <a:xfrm>
            <a:off x="1190625" y="2170793"/>
            <a:ext cx="4271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Name your filters appropriately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to one or more action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to one or more controller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A6D5B-B705-4BBE-B800-5C83FEC4E4A6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4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Start 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29994-D0D2-4DEB-BAE3-F125FE8B5F93}"/>
              </a:ext>
            </a:extLst>
          </p:cNvPr>
          <p:cNvSpPr txBox="1"/>
          <p:nvPr/>
        </p:nvSpPr>
        <p:spPr>
          <a:xfrm>
            <a:off x="1190625" y="2170793"/>
            <a:ext cx="427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Name your filters appropriately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to one or more action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to one or more controller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globally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A6D5B-B705-4BBE-B800-5C83FEC4E4A6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4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DC6A78-944E-4E46-9CFA-B312566A731A}"/>
              </a:ext>
            </a:extLst>
          </p:cNvPr>
          <p:cNvSpPr txBox="1"/>
          <p:nvPr/>
        </p:nvSpPr>
        <p:spPr>
          <a:xfrm>
            <a:off x="548640" y="551543"/>
            <a:ext cx="4282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FilterConfig.cs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12FFE-54AF-439D-9782-2482CB0C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93" y="1290206"/>
            <a:ext cx="10251508" cy="25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Start 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29994-D0D2-4DEB-BAE3-F125FE8B5F93}"/>
              </a:ext>
            </a:extLst>
          </p:cNvPr>
          <p:cNvSpPr txBox="1"/>
          <p:nvPr/>
        </p:nvSpPr>
        <p:spPr>
          <a:xfrm>
            <a:off x="1190625" y="2170793"/>
            <a:ext cx="427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Name your filters appropriately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to one or more action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to one or more controller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Apply globally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Specify the 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A6D5B-B705-4BBE-B800-5C83FEC4E4A6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2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9205-6F51-49B7-8F91-A4F1365A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are action filters?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F4DA0-D79D-46F1-AFE3-DA4C03CC7704}"/>
              </a:ext>
            </a:extLst>
          </p:cNvPr>
          <p:cNvSpPr txBox="1"/>
          <p:nvPr/>
        </p:nvSpPr>
        <p:spPr>
          <a:xfrm>
            <a:off x="2134076" y="3040277"/>
            <a:ext cx="798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An attribute that can be applied to an individual action method on a controller, or to the entire controller.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26CA7E-CAA1-479E-9F34-51CECC70ACB4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48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837E4-3C31-42DB-B25A-C0B362E4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551542"/>
            <a:ext cx="4020459" cy="21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8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2B1E-9D96-4B83-BF55-FF1E6F0CC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Custom Action Filters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6000" dirty="0">
                <a:solidFill>
                  <a:schemeClr val="accent3">
                    <a:lumMod val="50000"/>
                  </a:schemeClr>
                </a:solidFill>
              </a:rPr>
              <a:t>in ASP.NET MVC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8A7516-EDBD-4AF8-8262-C5B5CB47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72" y="4524998"/>
            <a:ext cx="3001728" cy="1565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E73F9-FCF9-4CC9-A913-02326B817A27}"/>
              </a:ext>
            </a:extLst>
          </p:cNvPr>
          <p:cNvSpPr txBox="1"/>
          <p:nvPr/>
        </p:nvSpPr>
        <p:spPr>
          <a:xfrm>
            <a:off x="7866297" y="4524998"/>
            <a:ext cx="3001728" cy="1591056"/>
          </a:xfrm>
          <a:prstGeom prst="rect">
            <a:avLst/>
          </a:prstGeom>
          <a:noFill/>
          <a:ln w="82550">
            <a:solidFill>
              <a:schemeClr val="accent2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0AD14-4BC7-43CA-99EA-754450381C8F}"/>
              </a:ext>
            </a:extLst>
          </p:cNvPr>
          <p:cNvCxnSpPr/>
          <p:nvPr/>
        </p:nvCxnSpPr>
        <p:spPr>
          <a:xfrm>
            <a:off x="1209675" y="4343400"/>
            <a:ext cx="9877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Filter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D7C9A-0E05-403A-A78D-E22805B8958D}"/>
              </a:ext>
            </a:extLst>
          </p:cNvPr>
          <p:cNvSpPr txBox="1"/>
          <p:nvPr/>
        </p:nvSpPr>
        <p:spPr>
          <a:xfrm>
            <a:off x="1295400" y="2228850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Authorize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Action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Result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Exception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4B2D7F-1A11-4163-932C-05FF97618963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Built-in Filter Attributes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15C12-B125-4B9B-AB11-8EF69D8A9352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759035" y="221837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759035" y="426044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5206637" y="3239408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8654239" y="2250124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8654239" y="4260443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</p:spTree>
    <p:extLst>
      <p:ext uri="{BB962C8B-B14F-4D97-AF65-F5344CB8AC3E}">
        <p14:creationId xmlns:p14="http://schemas.microsoft.com/office/powerpoint/2010/main" val="369316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680CAD-0661-48EC-801B-B7CBFF6C301F}"/>
              </a:ext>
            </a:extLst>
          </p:cNvPr>
          <p:cNvSpPr/>
          <p:nvPr/>
        </p:nvSpPr>
        <p:spPr>
          <a:xfrm>
            <a:off x="4985884" y="5154980"/>
            <a:ext cx="2249257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ActionFilterAttribute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C0D066-6413-454E-995C-34C13590E69B}"/>
              </a:ext>
            </a:extLst>
          </p:cNvPr>
          <p:cNvSpPr/>
          <p:nvPr/>
        </p:nvSpPr>
        <p:spPr>
          <a:xfrm>
            <a:off x="8475883" y="2259176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IAuthorizationFilter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B8EFD-274B-47F4-A955-5746C61F21C0}"/>
              </a:ext>
            </a:extLst>
          </p:cNvPr>
          <p:cNvCxnSpPr>
            <a:cxnSpLocks/>
          </p:cNvCxnSpPr>
          <p:nvPr/>
        </p:nvCxnSpPr>
        <p:spPr>
          <a:xfrm flipH="1" flipV="1">
            <a:off x="6103483" y="1460711"/>
            <a:ext cx="7030" cy="37022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11F96-7325-449D-BE8B-9D0F1D09AE83}"/>
              </a:ext>
            </a:extLst>
          </p:cNvPr>
          <p:cNvCxnSpPr>
            <a:cxnSpLocks/>
          </p:cNvCxnSpPr>
          <p:nvPr/>
        </p:nvCxnSpPr>
        <p:spPr>
          <a:xfrm>
            <a:off x="7228110" y="885479"/>
            <a:ext cx="124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0E28D-C972-4A8F-8B66-1F5C97C64FFD}"/>
              </a:ext>
            </a:extLst>
          </p:cNvPr>
          <p:cNvCxnSpPr>
            <a:cxnSpLocks/>
          </p:cNvCxnSpPr>
          <p:nvPr/>
        </p:nvCxnSpPr>
        <p:spPr>
          <a:xfrm>
            <a:off x="7228110" y="1328161"/>
            <a:ext cx="124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347159-DC97-443B-AD41-2E59743F0AB5}"/>
              </a:ext>
            </a:extLst>
          </p:cNvPr>
          <p:cNvSpPr/>
          <p:nvPr/>
        </p:nvSpPr>
        <p:spPr>
          <a:xfrm>
            <a:off x="8475883" y="435533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IActionFilter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305494-6E6A-4B11-A800-3FFF6EA3E57F}"/>
              </a:ext>
            </a:extLst>
          </p:cNvPr>
          <p:cNvSpPr/>
          <p:nvPr/>
        </p:nvSpPr>
        <p:spPr>
          <a:xfrm>
            <a:off x="8475883" y="1179970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IResultFilter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FA6983-2643-4F25-9D2E-598C5C63FAE6}"/>
              </a:ext>
            </a:extLst>
          </p:cNvPr>
          <p:cNvSpPr/>
          <p:nvPr/>
        </p:nvSpPr>
        <p:spPr>
          <a:xfrm>
            <a:off x="8475883" y="5552374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IExceptionFilter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593DD-2746-4027-8B20-2D9D61A2BAC2}"/>
              </a:ext>
            </a:extLst>
          </p:cNvPr>
          <p:cNvCxnSpPr>
            <a:cxnSpLocks/>
          </p:cNvCxnSpPr>
          <p:nvPr/>
        </p:nvCxnSpPr>
        <p:spPr>
          <a:xfrm>
            <a:off x="3462340" y="5998559"/>
            <a:ext cx="5013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0E3982-D9C1-4D63-930F-626B81FC4D8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16855" y="2563976"/>
            <a:ext cx="425902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3D197-CD06-4D5E-AA93-469A23021D72}"/>
              </a:ext>
            </a:extLst>
          </p:cNvPr>
          <p:cNvCxnSpPr>
            <a:cxnSpLocks/>
          </p:cNvCxnSpPr>
          <p:nvPr/>
        </p:nvCxnSpPr>
        <p:spPr>
          <a:xfrm>
            <a:off x="4216855" y="640424"/>
            <a:ext cx="0" cy="384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6B8571-BA7B-443E-8905-7A7E0C7CFFC2}"/>
              </a:ext>
            </a:extLst>
          </p:cNvPr>
          <p:cNvCxnSpPr>
            <a:cxnSpLocks/>
          </p:cNvCxnSpPr>
          <p:nvPr/>
        </p:nvCxnSpPr>
        <p:spPr>
          <a:xfrm flipV="1">
            <a:off x="3453575" y="640424"/>
            <a:ext cx="7680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90311A-882D-45A3-8DF3-6A0879B754BD}"/>
              </a:ext>
            </a:extLst>
          </p:cNvPr>
          <p:cNvCxnSpPr>
            <a:cxnSpLocks/>
          </p:cNvCxnSpPr>
          <p:nvPr/>
        </p:nvCxnSpPr>
        <p:spPr>
          <a:xfrm>
            <a:off x="3462340" y="1908793"/>
            <a:ext cx="7472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71BA87-E374-491E-A986-341CE67BF8AB}"/>
              </a:ext>
            </a:extLst>
          </p:cNvPr>
          <p:cNvCxnSpPr>
            <a:cxnSpLocks/>
          </p:cNvCxnSpPr>
          <p:nvPr/>
        </p:nvCxnSpPr>
        <p:spPr>
          <a:xfrm flipV="1">
            <a:off x="3463101" y="3186593"/>
            <a:ext cx="754519" cy="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FFE0E-B4F6-47CB-912F-2B4A03DD5515}"/>
              </a:ext>
            </a:extLst>
          </p:cNvPr>
          <p:cNvCxnSpPr>
            <a:cxnSpLocks/>
          </p:cNvCxnSpPr>
          <p:nvPr/>
        </p:nvCxnSpPr>
        <p:spPr>
          <a:xfrm flipV="1">
            <a:off x="3463101" y="4485863"/>
            <a:ext cx="754519" cy="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CFFE2C-4F94-4E00-9962-1DEC94B948D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447824" y="5497880"/>
            <a:ext cx="153806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5CCE3F-9BBC-4FB9-B516-1009AEAC2BA5}"/>
              </a:ext>
            </a:extLst>
          </p:cNvPr>
          <p:cNvCxnSpPr>
            <a:cxnSpLocks/>
          </p:cNvCxnSpPr>
          <p:nvPr/>
        </p:nvCxnSpPr>
        <p:spPr>
          <a:xfrm>
            <a:off x="4107999" y="1140652"/>
            <a:ext cx="885141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915626-3001-46DE-8323-C842B706B88E}"/>
              </a:ext>
            </a:extLst>
          </p:cNvPr>
          <p:cNvCxnSpPr>
            <a:cxnSpLocks/>
          </p:cNvCxnSpPr>
          <p:nvPr/>
        </p:nvCxnSpPr>
        <p:spPr>
          <a:xfrm>
            <a:off x="4107999" y="517058"/>
            <a:ext cx="0" cy="385091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17B569-9B41-4FED-84EE-111F9C8A4ED5}"/>
              </a:ext>
            </a:extLst>
          </p:cNvPr>
          <p:cNvCxnSpPr>
            <a:cxnSpLocks/>
          </p:cNvCxnSpPr>
          <p:nvPr/>
        </p:nvCxnSpPr>
        <p:spPr>
          <a:xfrm flipV="1">
            <a:off x="3462340" y="517057"/>
            <a:ext cx="64565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B8908B2-3F21-48D5-8C96-FB54269B6EC9}"/>
              </a:ext>
            </a:extLst>
          </p:cNvPr>
          <p:cNvCxnSpPr>
            <a:cxnSpLocks/>
          </p:cNvCxnSpPr>
          <p:nvPr/>
        </p:nvCxnSpPr>
        <p:spPr>
          <a:xfrm flipV="1">
            <a:off x="3455086" y="1785426"/>
            <a:ext cx="652913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ADB5C5-1DFA-49F8-9E44-86AF0F3CE4E5}"/>
              </a:ext>
            </a:extLst>
          </p:cNvPr>
          <p:cNvCxnSpPr>
            <a:cxnSpLocks/>
          </p:cNvCxnSpPr>
          <p:nvPr/>
        </p:nvCxnSpPr>
        <p:spPr>
          <a:xfrm flipV="1">
            <a:off x="3455084" y="3063225"/>
            <a:ext cx="652915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71E4A8-2615-4532-84E4-0A6F7E419C2B}"/>
              </a:ext>
            </a:extLst>
          </p:cNvPr>
          <p:cNvCxnSpPr>
            <a:cxnSpLocks/>
          </p:cNvCxnSpPr>
          <p:nvPr/>
        </p:nvCxnSpPr>
        <p:spPr>
          <a:xfrm>
            <a:off x="3462340" y="4361475"/>
            <a:ext cx="64565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539194" y="1404743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1539194" y="2679579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539194" y="129907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1539194" y="5234750"/>
            <a:ext cx="1915886" cy="9892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1539194" y="3996693"/>
            <a:ext cx="1915886" cy="9892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AE4FD8-BED4-4908-B990-B94D10AF50E5}"/>
              </a:ext>
            </a:extLst>
          </p:cNvPr>
          <p:cNvSpPr/>
          <p:nvPr/>
        </p:nvSpPr>
        <p:spPr>
          <a:xfrm>
            <a:off x="4978853" y="766890"/>
            <a:ext cx="2249259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FilterAttribute</a:t>
            </a:r>
          </a:p>
        </p:txBody>
      </p:sp>
    </p:spTree>
    <p:extLst>
      <p:ext uri="{BB962C8B-B14F-4D97-AF65-F5344CB8AC3E}">
        <p14:creationId xmlns:p14="http://schemas.microsoft.com/office/powerpoint/2010/main" val="42210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680CAD-0661-48EC-801B-B7CBFF6C301F}"/>
              </a:ext>
            </a:extLst>
          </p:cNvPr>
          <p:cNvSpPr/>
          <p:nvPr/>
        </p:nvSpPr>
        <p:spPr>
          <a:xfrm>
            <a:off x="4985884" y="5154980"/>
            <a:ext cx="2249257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ActionFilterAttribute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C0D066-6413-454E-995C-34C13590E69B}"/>
              </a:ext>
            </a:extLst>
          </p:cNvPr>
          <p:cNvSpPr/>
          <p:nvPr/>
        </p:nvSpPr>
        <p:spPr>
          <a:xfrm>
            <a:off x="8475883" y="2259176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IAuthorizationFilter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B8EFD-274B-47F4-A955-5746C61F21C0}"/>
              </a:ext>
            </a:extLst>
          </p:cNvPr>
          <p:cNvCxnSpPr>
            <a:cxnSpLocks/>
          </p:cNvCxnSpPr>
          <p:nvPr/>
        </p:nvCxnSpPr>
        <p:spPr>
          <a:xfrm flipH="1" flipV="1">
            <a:off x="6103483" y="1460711"/>
            <a:ext cx="7030" cy="37022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11F96-7325-449D-BE8B-9D0F1D09AE83}"/>
              </a:ext>
            </a:extLst>
          </p:cNvPr>
          <p:cNvCxnSpPr>
            <a:cxnSpLocks/>
          </p:cNvCxnSpPr>
          <p:nvPr/>
        </p:nvCxnSpPr>
        <p:spPr>
          <a:xfrm>
            <a:off x="7228110" y="885479"/>
            <a:ext cx="124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0E28D-C972-4A8F-8B66-1F5C97C64FFD}"/>
              </a:ext>
            </a:extLst>
          </p:cNvPr>
          <p:cNvCxnSpPr>
            <a:cxnSpLocks/>
          </p:cNvCxnSpPr>
          <p:nvPr/>
        </p:nvCxnSpPr>
        <p:spPr>
          <a:xfrm>
            <a:off x="7228110" y="1328161"/>
            <a:ext cx="124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347159-DC97-443B-AD41-2E59743F0AB5}"/>
              </a:ext>
            </a:extLst>
          </p:cNvPr>
          <p:cNvSpPr/>
          <p:nvPr/>
        </p:nvSpPr>
        <p:spPr>
          <a:xfrm>
            <a:off x="8475883" y="435533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IActionFilter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305494-6E6A-4B11-A800-3FFF6EA3E57F}"/>
              </a:ext>
            </a:extLst>
          </p:cNvPr>
          <p:cNvSpPr/>
          <p:nvPr/>
        </p:nvSpPr>
        <p:spPr>
          <a:xfrm>
            <a:off x="8475883" y="1179970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IResultFilter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FA6983-2643-4F25-9D2E-598C5C63FAE6}"/>
              </a:ext>
            </a:extLst>
          </p:cNvPr>
          <p:cNvSpPr/>
          <p:nvPr/>
        </p:nvSpPr>
        <p:spPr>
          <a:xfrm>
            <a:off x="8475883" y="5552374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IExceptionFilter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593DD-2746-4027-8B20-2D9D61A2BAC2}"/>
              </a:ext>
            </a:extLst>
          </p:cNvPr>
          <p:cNvCxnSpPr>
            <a:cxnSpLocks/>
          </p:cNvCxnSpPr>
          <p:nvPr/>
        </p:nvCxnSpPr>
        <p:spPr>
          <a:xfrm>
            <a:off x="3462340" y="5998559"/>
            <a:ext cx="5013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0E3982-D9C1-4D63-930F-626B81FC4D8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16855" y="2563976"/>
            <a:ext cx="425902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3D197-CD06-4D5E-AA93-469A23021D72}"/>
              </a:ext>
            </a:extLst>
          </p:cNvPr>
          <p:cNvCxnSpPr>
            <a:cxnSpLocks/>
          </p:cNvCxnSpPr>
          <p:nvPr/>
        </p:nvCxnSpPr>
        <p:spPr>
          <a:xfrm>
            <a:off x="4216855" y="640424"/>
            <a:ext cx="0" cy="384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6B8571-BA7B-443E-8905-7A7E0C7CFFC2}"/>
              </a:ext>
            </a:extLst>
          </p:cNvPr>
          <p:cNvCxnSpPr>
            <a:cxnSpLocks/>
          </p:cNvCxnSpPr>
          <p:nvPr/>
        </p:nvCxnSpPr>
        <p:spPr>
          <a:xfrm flipV="1">
            <a:off x="3453575" y="640424"/>
            <a:ext cx="7680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90311A-882D-45A3-8DF3-6A0879B754BD}"/>
              </a:ext>
            </a:extLst>
          </p:cNvPr>
          <p:cNvCxnSpPr>
            <a:cxnSpLocks/>
          </p:cNvCxnSpPr>
          <p:nvPr/>
        </p:nvCxnSpPr>
        <p:spPr>
          <a:xfrm>
            <a:off x="3462340" y="1908793"/>
            <a:ext cx="7472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71BA87-E374-491E-A986-341CE67BF8AB}"/>
              </a:ext>
            </a:extLst>
          </p:cNvPr>
          <p:cNvCxnSpPr>
            <a:cxnSpLocks/>
          </p:cNvCxnSpPr>
          <p:nvPr/>
        </p:nvCxnSpPr>
        <p:spPr>
          <a:xfrm flipV="1">
            <a:off x="3463101" y="3186593"/>
            <a:ext cx="754519" cy="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FFE0E-B4F6-47CB-912F-2B4A03DD5515}"/>
              </a:ext>
            </a:extLst>
          </p:cNvPr>
          <p:cNvCxnSpPr>
            <a:cxnSpLocks/>
          </p:cNvCxnSpPr>
          <p:nvPr/>
        </p:nvCxnSpPr>
        <p:spPr>
          <a:xfrm flipV="1">
            <a:off x="3463101" y="4485863"/>
            <a:ext cx="754519" cy="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CFFE2C-4F94-4E00-9962-1DEC94B948D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447824" y="5497880"/>
            <a:ext cx="153806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5CCE3F-9BBC-4FB9-B516-1009AEAC2BA5}"/>
              </a:ext>
            </a:extLst>
          </p:cNvPr>
          <p:cNvCxnSpPr>
            <a:cxnSpLocks/>
          </p:cNvCxnSpPr>
          <p:nvPr/>
        </p:nvCxnSpPr>
        <p:spPr>
          <a:xfrm>
            <a:off x="4107999" y="1140652"/>
            <a:ext cx="885141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915626-3001-46DE-8323-C842B706B88E}"/>
              </a:ext>
            </a:extLst>
          </p:cNvPr>
          <p:cNvCxnSpPr>
            <a:cxnSpLocks/>
          </p:cNvCxnSpPr>
          <p:nvPr/>
        </p:nvCxnSpPr>
        <p:spPr>
          <a:xfrm>
            <a:off x="4107999" y="517058"/>
            <a:ext cx="0" cy="385091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17B569-9B41-4FED-84EE-111F9C8A4ED5}"/>
              </a:ext>
            </a:extLst>
          </p:cNvPr>
          <p:cNvCxnSpPr>
            <a:cxnSpLocks/>
          </p:cNvCxnSpPr>
          <p:nvPr/>
        </p:nvCxnSpPr>
        <p:spPr>
          <a:xfrm flipV="1">
            <a:off x="3462340" y="517057"/>
            <a:ext cx="64565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B8908B2-3F21-48D5-8C96-FB54269B6EC9}"/>
              </a:ext>
            </a:extLst>
          </p:cNvPr>
          <p:cNvCxnSpPr>
            <a:cxnSpLocks/>
          </p:cNvCxnSpPr>
          <p:nvPr/>
        </p:nvCxnSpPr>
        <p:spPr>
          <a:xfrm flipV="1">
            <a:off x="3455086" y="1785426"/>
            <a:ext cx="652913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ADB5C5-1DFA-49F8-9E44-86AF0F3CE4E5}"/>
              </a:ext>
            </a:extLst>
          </p:cNvPr>
          <p:cNvCxnSpPr>
            <a:cxnSpLocks/>
          </p:cNvCxnSpPr>
          <p:nvPr/>
        </p:nvCxnSpPr>
        <p:spPr>
          <a:xfrm flipV="1">
            <a:off x="3455084" y="3063225"/>
            <a:ext cx="652915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71E4A8-2615-4532-84E4-0A6F7E419C2B}"/>
              </a:ext>
            </a:extLst>
          </p:cNvPr>
          <p:cNvCxnSpPr>
            <a:cxnSpLocks/>
          </p:cNvCxnSpPr>
          <p:nvPr/>
        </p:nvCxnSpPr>
        <p:spPr>
          <a:xfrm>
            <a:off x="3462340" y="4361475"/>
            <a:ext cx="64565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539194" y="1404743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1539194" y="2679579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539194" y="129907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1539194" y="5234750"/>
            <a:ext cx="1915886" cy="9892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1539194" y="3996693"/>
            <a:ext cx="1915886" cy="9892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AE4FD8-BED4-4908-B990-B94D10AF50E5}"/>
              </a:ext>
            </a:extLst>
          </p:cNvPr>
          <p:cNvSpPr/>
          <p:nvPr/>
        </p:nvSpPr>
        <p:spPr>
          <a:xfrm>
            <a:off x="4978853" y="766890"/>
            <a:ext cx="2249259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FilterAttribute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74A047-E620-435E-94CE-47EA8BDA73CF}"/>
              </a:ext>
            </a:extLst>
          </p:cNvPr>
          <p:cNvSpPr/>
          <p:nvPr/>
        </p:nvSpPr>
        <p:spPr>
          <a:xfrm>
            <a:off x="1394854" y="0"/>
            <a:ext cx="3206977" cy="5154980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D7DC4-AA22-4007-A1B1-A87D9C3931E9}"/>
              </a:ext>
            </a:extLst>
          </p:cNvPr>
          <p:cNvSpPr/>
          <p:nvPr/>
        </p:nvSpPr>
        <p:spPr>
          <a:xfrm>
            <a:off x="4601365" y="228533"/>
            <a:ext cx="6152803" cy="2969444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680CAD-0661-48EC-801B-B7CBFF6C301F}"/>
              </a:ext>
            </a:extLst>
          </p:cNvPr>
          <p:cNvSpPr/>
          <p:nvPr/>
        </p:nvSpPr>
        <p:spPr>
          <a:xfrm>
            <a:off x="4985884" y="5154980"/>
            <a:ext cx="2249257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ActionFilterAttribute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C0D066-6413-454E-995C-34C13590E69B}"/>
              </a:ext>
            </a:extLst>
          </p:cNvPr>
          <p:cNvSpPr/>
          <p:nvPr/>
        </p:nvSpPr>
        <p:spPr>
          <a:xfrm>
            <a:off x="8475883" y="2259176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IAuthorizationFilter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B8EFD-274B-47F4-A955-5746C61F21C0}"/>
              </a:ext>
            </a:extLst>
          </p:cNvPr>
          <p:cNvCxnSpPr>
            <a:cxnSpLocks/>
          </p:cNvCxnSpPr>
          <p:nvPr/>
        </p:nvCxnSpPr>
        <p:spPr>
          <a:xfrm flipH="1" flipV="1">
            <a:off x="6103483" y="1460711"/>
            <a:ext cx="7030" cy="37022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11F96-7325-449D-BE8B-9D0F1D09AE83}"/>
              </a:ext>
            </a:extLst>
          </p:cNvPr>
          <p:cNvCxnSpPr>
            <a:cxnSpLocks/>
          </p:cNvCxnSpPr>
          <p:nvPr/>
        </p:nvCxnSpPr>
        <p:spPr>
          <a:xfrm>
            <a:off x="7228110" y="885479"/>
            <a:ext cx="124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0E28D-C972-4A8F-8B66-1F5C97C64FFD}"/>
              </a:ext>
            </a:extLst>
          </p:cNvPr>
          <p:cNvCxnSpPr>
            <a:cxnSpLocks/>
          </p:cNvCxnSpPr>
          <p:nvPr/>
        </p:nvCxnSpPr>
        <p:spPr>
          <a:xfrm>
            <a:off x="7228110" y="1328161"/>
            <a:ext cx="124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347159-DC97-443B-AD41-2E59743F0AB5}"/>
              </a:ext>
            </a:extLst>
          </p:cNvPr>
          <p:cNvSpPr/>
          <p:nvPr/>
        </p:nvSpPr>
        <p:spPr>
          <a:xfrm>
            <a:off x="8475883" y="435533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IActionFilter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305494-6E6A-4B11-A800-3FFF6EA3E57F}"/>
              </a:ext>
            </a:extLst>
          </p:cNvPr>
          <p:cNvSpPr/>
          <p:nvPr/>
        </p:nvSpPr>
        <p:spPr>
          <a:xfrm>
            <a:off x="8475883" y="1179970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IResultFilter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FA6983-2643-4F25-9D2E-598C5C63FAE6}"/>
              </a:ext>
            </a:extLst>
          </p:cNvPr>
          <p:cNvSpPr/>
          <p:nvPr/>
        </p:nvSpPr>
        <p:spPr>
          <a:xfrm>
            <a:off x="8475883" y="5552374"/>
            <a:ext cx="200297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IExceptionFilter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593DD-2746-4027-8B20-2D9D61A2BAC2}"/>
              </a:ext>
            </a:extLst>
          </p:cNvPr>
          <p:cNvCxnSpPr>
            <a:cxnSpLocks/>
          </p:cNvCxnSpPr>
          <p:nvPr/>
        </p:nvCxnSpPr>
        <p:spPr>
          <a:xfrm>
            <a:off x="3462340" y="5998559"/>
            <a:ext cx="5013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0E3982-D9C1-4D63-930F-626B81FC4D8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16855" y="2563976"/>
            <a:ext cx="425902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3D197-CD06-4D5E-AA93-469A23021D72}"/>
              </a:ext>
            </a:extLst>
          </p:cNvPr>
          <p:cNvCxnSpPr>
            <a:cxnSpLocks/>
          </p:cNvCxnSpPr>
          <p:nvPr/>
        </p:nvCxnSpPr>
        <p:spPr>
          <a:xfrm>
            <a:off x="4216855" y="640424"/>
            <a:ext cx="0" cy="384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6B8571-BA7B-443E-8905-7A7E0C7CFFC2}"/>
              </a:ext>
            </a:extLst>
          </p:cNvPr>
          <p:cNvCxnSpPr>
            <a:cxnSpLocks/>
          </p:cNvCxnSpPr>
          <p:nvPr/>
        </p:nvCxnSpPr>
        <p:spPr>
          <a:xfrm flipV="1">
            <a:off x="3453575" y="640424"/>
            <a:ext cx="7680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90311A-882D-45A3-8DF3-6A0879B754BD}"/>
              </a:ext>
            </a:extLst>
          </p:cNvPr>
          <p:cNvCxnSpPr>
            <a:cxnSpLocks/>
          </p:cNvCxnSpPr>
          <p:nvPr/>
        </p:nvCxnSpPr>
        <p:spPr>
          <a:xfrm>
            <a:off x="3462340" y="1908793"/>
            <a:ext cx="7472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71BA87-E374-491E-A986-341CE67BF8AB}"/>
              </a:ext>
            </a:extLst>
          </p:cNvPr>
          <p:cNvCxnSpPr>
            <a:cxnSpLocks/>
          </p:cNvCxnSpPr>
          <p:nvPr/>
        </p:nvCxnSpPr>
        <p:spPr>
          <a:xfrm flipV="1">
            <a:off x="3463101" y="3186593"/>
            <a:ext cx="754519" cy="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FFE0E-B4F6-47CB-912F-2B4A03DD5515}"/>
              </a:ext>
            </a:extLst>
          </p:cNvPr>
          <p:cNvCxnSpPr>
            <a:cxnSpLocks/>
          </p:cNvCxnSpPr>
          <p:nvPr/>
        </p:nvCxnSpPr>
        <p:spPr>
          <a:xfrm flipV="1">
            <a:off x="3463101" y="4485863"/>
            <a:ext cx="754519" cy="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CFFE2C-4F94-4E00-9962-1DEC94B948D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447824" y="5497880"/>
            <a:ext cx="153806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5CCE3F-9BBC-4FB9-B516-1009AEAC2BA5}"/>
              </a:ext>
            </a:extLst>
          </p:cNvPr>
          <p:cNvCxnSpPr>
            <a:cxnSpLocks/>
          </p:cNvCxnSpPr>
          <p:nvPr/>
        </p:nvCxnSpPr>
        <p:spPr>
          <a:xfrm>
            <a:off x="4107999" y="1140652"/>
            <a:ext cx="885141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915626-3001-46DE-8323-C842B706B88E}"/>
              </a:ext>
            </a:extLst>
          </p:cNvPr>
          <p:cNvCxnSpPr>
            <a:cxnSpLocks/>
          </p:cNvCxnSpPr>
          <p:nvPr/>
        </p:nvCxnSpPr>
        <p:spPr>
          <a:xfrm>
            <a:off x="4107999" y="517058"/>
            <a:ext cx="0" cy="385091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17B569-9B41-4FED-84EE-111F9C8A4ED5}"/>
              </a:ext>
            </a:extLst>
          </p:cNvPr>
          <p:cNvCxnSpPr>
            <a:cxnSpLocks/>
          </p:cNvCxnSpPr>
          <p:nvPr/>
        </p:nvCxnSpPr>
        <p:spPr>
          <a:xfrm flipV="1">
            <a:off x="3462340" y="517057"/>
            <a:ext cx="64565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B8908B2-3F21-48D5-8C96-FB54269B6EC9}"/>
              </a:ext>
            </a:extLst>
          </p:cNvPr>
          <p:cNvCxnSpPr>
            <a:cxnSpLocks/>
          </p:cNvCxnSpPr>
          <p:nvPr/>
        </p:nvCxnSpPr>
        <p:spPr>
          <a:xfrm flipV="1">
            <a:off x="3455086" y="1785426"/>
            <a:ext cx="652913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ADB5C5-1DFA-49F8-9E44-86AF0F3CE4E5}"/>
              </a:ext>
            </a:extLst>
          </p:cNvPr>
          <p:cNvCxnSpPr>
            <a:cxnSpLocks/>
          </p:cNvCxnSpPr>
          <p:nvPr/>
        </p:nvCxnSpPr>
        <p:spPr>
          <a:xfrm flipV="1">
            <a:off x="3455084" y="3063225"/>
            <a:ext cx="652915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71E4A8-2615-4532-84E4-0A6F7E419C2B}"/>
              </a:ext>
            </a:extLst>
          </p:cNvPr>
          <p:cNvCxnSpPr>
            <a:cxnSpLocks/>
          </p:cNvCxnSpPr>
          <p:nvPr/>
        </p:nvCxnSpPr>
        <p:spPr>
          <a:xfrm>
            <a:off x="3462340" y="4361475"/>
            <a:ext cx="64565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539194" y="1404743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1539194" y="2679579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539194" y="129907"/>
            <a:ext cx="1915886" cy="1021035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1539194" y="5234750"/>
            <a:ext cx="1915886" cy="9892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1539194" y="3996693"/>
            <a:ext cx="1915886" cy="9892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AE4FD8-BED4-4908-B990-B94D10AF50E5}"/>
              </a:ext>
            </a:extLst>
          </p:cNvPr>
          <p:cNvSpPr/>
          <p:nvPr/>
        </p:nvSpPr>
        <p:spPr>
          <a:xfrm>
            <a:off x="4978853" y="766890"/>
            <a:ext cx="2249259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FilterAttribute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74A047-E620-435E-94CE-47EA8BDA73CF}"/>
              </a:ext>
            </a:extLst>
          </p:cNvPr>
          <p:cNvSpPr/>
          <p:nvPr/>
        </p:nvSpPr>
        <p:spPr>
          <a:xfrm>
            <a:off x="1394854" y="5124531"/>
            <a:ext cx="3206977" cy="1207008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D7DC4-AA22-4007-A1B1-A87D9C3931E9}"/>
              </a:ext>
            </a:extLst>
          </p:cNvPr>
          <p:cNvSpPr/>
          <p:nvPr/>
        </p:nvSpPr>
        <p:spPr>
          <a:xfrm>
            <a:off x="4601365" y="3063225"/>
            <a:ext cx="6168235" cy="3271321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722D74-B5E1-444A-8776-19E176533727}"/>
              </a:ext>
            </a:extLst>
          </p:cNvPr>
          <p:cNvSpPr/>
          <p:nvPr/>
        </p:nvSpPr>
        <p:spPr>
          <a:xfrm>
            <a:off x="4616797" y="129907"/>
            <a:ext cx="6152803" cy="1876469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4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F24D-427E-4118-BC62-4726A2D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Built-in Filter Attributes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15C12-B125-4B9B-AB11-8EF69D8A9352}"/>
              </a:ext>
            </a:extLst>
          </p:cNvPr>
          <p:cNvCxnSpPr/>
          <p:nvPr/>
        </p:nvCxnSpPr>
        <p:spPr>
          <a:xfrm>
            <a:off x="1190625" y="1733550"/>
            <a:ext cx="9966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2839A-15E8-4822-9246-82B7D735868F}"/>
              </a:ext>
            </a:extLst>
          </p:cNvPr>
          <p:cNvSpPr/>
          <p:nvPr/>
        </p:nvSpPr>
        <p:spPr>
          <a:xfrm>
            <a:off x="1759035" y="221837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A5DF1-BD3C-4070-95D5-BF62971930DF}"/>
              </a:ext>
            </a:extLst>
          </p:cNvPr>
          <p:cNvSpPr/>
          <p:nvPr/>
        </p:nvSpPr>
        <p:spPr>
          <a:xfrm>
            <a:off x="1759035" y="4260443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CC20F-4533-428D-8062-9702020CBA19}"/>
              </a:ext>
            </a:extLst>
          </p:cNvPr>
          <p:cNvSpPr/>
          <p:nvPr/>
        </p:nvSpPr>
        <p:spPr>
          <a:xfrm>
            <a:off x="5206637" y="3239408"/>
            <a:ext cx="1915886" cy="102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RequireHttps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114B-E18A-478B-BF31-3CB444DA56CA}"/>
              </a:ext>
            </a:extLst>
          </p:cNvPr>
          <p:cNvSpPr/>
          <p:nvPr/>
        </p:nvSpPr>
        <p:spPr>
          <a:xfrm>
            <a:off x="8654239" y="2250124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ValidateInput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C458C6-6047-4CCF-BCEC-C525480D4952}"/>
              </a:ext>
            </a:extLst>
          </p:cNvPr>
          <p:cNvSpPr/>
          <p:nvPr/>
        </p:nvSpPr>
        <p:spPr>
          <a:xfrm>
            <a:off x="8654239" y="4260443"/>
            <a:ext cx="1915886" cy="989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08B62-0431-46BE-A993-BBBA3ADF24AA}"/>
              </a:ext>
            </a:extLst>
          </p:cNvPr>
          <p:cNvSpPr/>
          <p:nvPr/>
        </p:nvSpPr>
        <p:spPr>
          <a:xfrm>
            <a:off x="1190625" y="1737360"/>
            <a:ext cx="3120118" cy="2007325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71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1449</TotalTime>
  <Words>261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Retrospect</vt:lpstr>
      <vt:lpstr>Custom Action Filters  in ASP.NET MVC</vt:lpstr>
      <vt:lpstr>PowerPoint Presentation</vt:lpstr>
      <vt:lpstr>What are action filters?</vt:lpstr>
      <vt:lpstr>Filter Types</vt:lpstr>
      <vt:lpstr>Built-in Filter Attributes</vt:lpstr>
      <vt:lpstr>PowerPoint Presentation</vt:lpstr>
      <vt:lpstr>PowerPoint Presentation</vt:lpstr>
      <vt:lpstr>PowerPoint Presentation</vt:lpstr>
      <vt:lpstr>Built-in Filter Attributes</vt:lpstr>
      <vt:lpstr>PowerPoint Presentation</vt:lpstr>
      <vt:lpstr>Built-in Filter Attributes</vt:lpstr>
      <vt:lpstr>PowerPoint Presentation</vt:lpstr>
      <vt:lpstr>PowerPoint Presentation</vt:lpstr>
      <vt:lpstr>Built-in Filter Attributes</vt:lpstr>
      <vt:lpstr>PowerPoint Presentation</vt:lpstr>
      <vt:lpstr>Built-in Filter Attributes</vt:lpstr>
      <vt:lpstr>PowerPoint Presentation</vt:lpstr>
      <vt:lpstr>Built-in Filter Attributes</vt:lpstr>
      <vt:lpstr>PowerPoint Presentation</vt:lpstr>
      <vt:lpstr>Custom Filters</vt:lpstr>
      <vt:lpstr>ActionFilterAttribute</vt:lpstr>
      <vt:lpstr>PowerPoint Presentation</vt:lpstr>
      <vt:lpstr>Start Filtering</vt:lpstr>
      <vt:lpstr>PowerPoint Presentation</vt:lpstr>
      <vt:lpstr>Start Filtering</vt:lpstr>
      <vt:lpstr>Start Filtering</vt:lpstr>
      <vt:lpstr>Start Filtering</vt:lpstr>
      <vt:lpstr>PowerPoint Presentation</vt:lpstr>
      <vt:lpstr>Start Filtering</vt:lpstr>
      <vt:lpstr>PowerPoint Presentation</vt:lpstr>
      <vt:lpstr>Custom Action Filters  in ASP.NET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Custom Action Filters in ASP.NET MVC</dc:title>
  <dc:creator>Tonya Cooper</dc:creator>
  <cp:lastModifiedBy>Tonya Cooper</cp:lastModifiedBy>
  <cp:revision>77</cp:revision>
  <dcterms:created xsi:type="dcterms:W3CDTF">2017-07-24T14:27:54Z</dcterms:created>
  <dcterms:modified xsi:type="dcterms:W3CDTF">2017-08-04T00:39:14Z</dcterms:modified>
</cp:coreProperties>
</file>