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116D-ADCA-4287-8AD4-02AB6295026D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8334-229D-42F3-B14D-CAD03AE005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oster-small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 bright="6000"/>
          </a:blip>
          <a:stretch>
            <a:fillRect/>
          </a:stretch>
        </p:blipFill>
        <p:spPr>
          <a:xfrm>
            <a:off x="8328566" y="5643578"/>
            <a:ext cx="690737" cy="976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LeftDown">
              <a:rot lat="1427347" lon="1729569" rev="21594000"/>
            </a:camera>
            <a:lightRig rig="threePt" dir="t"/>
          </a:scene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Retrofitting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Legacy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1"/>
                </a:solidFill>
              </a:rPr>
              <a:t>We don’t always start with a clean sheet of paper.</a:t>
            </a:r>
          </a:p>
          <a:p>
            <a:pPr lvl="2"/>
            <a:r>
              <a:rPr lang="en-GB" i="1" dirty="0" smtClean="0">
                <a:solidFill>
                  <a:schemeClr val="tx1"/>
                </a:solidFill>
              </a:rPr>
              <a:t>“Our summer student put this together – can you make these changes …”</a:t>
            </a:r>
          </a:p>
          <a:p>
            <a:r>
              <a:rPr lang="en-GB" sz="3600" dirty="0" smtClean="0">
                <a:solidFill>
                  <a:schemeClr val="tx1"/>
                </a:solidFill>
              </a:rPr>
              <a:t>Sometimes ‘tactical’ becomes ‘strategic’</a:t>
            </a:r>
          </a:p>
          <a:p>
            <a:pPr lvl="2"/>
            <a:r>
              <a:rPr lang="en-GB" i="1" dirty="0" smtClean="0">
                <a:solidFill>
                  <a:schemeClr val="tx1"/>
                </a:solidFill>
              </a:rPr>
              <a:t>“This tool is essential to the platform – fix it!”</a:t>
            </a:r>
            <a:endParaRPr lang="en-GB" i="1" dirty="0">
              <a:solidFill>
                <a:schemeClr val="tx1"/>
              </a:solidFill>
            </a:endParaRPr>
          </a:p>
          <a:p>
            <a:r>
              <a:rPr lang="en-GB" sz="3600" dirty="0" smtClean="0">
                <a:solidFill>
                  <a:schemeClr val="tx1"/>
                </a:solidFill>
              </a:rPr>
              <a:t>We never stop learning.</a:t>
            </a:r>
          </a:p>
          <a:p>
            <a:pPr lvl="2"/>
            <a:r>
              <a:rPr lang="en-GB" i="1" dirty="0" smtClean="0">
                <a:solidFill>
                  <a:schemeClr val="tx1"/>
                </a:solidFill>
              </a:rPr>
              <a:t>“It’s about that system you wrote 6 years ago …”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 bright="-34000" contrast="-28000"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Risky 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Some jobs are safer than others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How do I make it safer?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Is it worth the cost?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3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The Cost Of Change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smtClean="0">
                <a:solidFill>
                  <a:schemeClr val="tx1"/>
                </a:solidFill>
              </a:rPr>
              <a:t>Changing unknown code can be a leap of faith</a:t>
            </a:r>
          </a:p>
          <a:p>
            <a:endParaRPr lang="en-GB" sz="3600" dirty="0" smtClean="0">
              <a:solidFill>
                <a:schemeClr val="tx1"/>
              </a:solidFill>
            </a:endParaRPr>
          </a:p>
          <a:p>
            <a:r>
              <a:rPr lang="en-GB" sz="3600" dirty="0" smtClean="0">
                <a:solidFill>
                  <a:schemeClr val="tx1"/>
                </a:solidFill>
              </a:rPr>
              <a:t>I want to make it cleaner, but how do I </a:t>
            </a:r>
            <a:r>
              <a:rPr lang="en-GB" sz="3600" u="sng" dirty="0" smtClean="0">
                <a:solidFill>
                  <a:schemeClr val="tx1"/>
                </a:solidFill>
              </a:rPr>
              <a:t>know</a:t>
            </a:r>
            <a:r>
              <a:rPr lang="en-GB" sz="3600" dirty="0" smtClean="0">
                <a:solidFill>
                  <a:schemeClr val="tx1"/>
                </a:solidFill>
              </a:rPr>
              <a:t> I won’t break it?</a:t>
            </a:r>
          </a:p>
          <a:p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 dirty="0" smtClean="0">
                <a:solidFill>
                  <a:schemeClr val="tx1"/>
                </a:solidFill>
              </a:rPr>
              <a:t>… and I’ll be back again next month</a:t>
            </a:r>
          </a:p>
          <a:p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 dirty="0" smtClean="0">
                <a:solidFill>
                  <a:schemeClr val="tx1"/>
                </a:solidFill>
              </a:rPr>
              <a:t>A safety net would be nice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What’s a coder to do?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Buy ‘Working Effectively With Legacy Code’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Michael Feathers - Prentice Hall (7 Oct 2004)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Steps to success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Find the code you need to change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Get it to compile on it’s own (no collaborators)</a:t>
            </a:r>
          </a:p>
          <a:p>
            <a:pPr lvl="4"/>
            <a:r>
              <a:rPr lang="en-GB" dirty="0" smtClean="0">
                <a:solidFill>
                  <a:schemeClr val="tx1"/>
                </a:solidFill>
              </a:rPr>
              <a:t>May need mocks, stubs or language tricks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Guess a behaviour and capture with an assertion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Repeat guess and test for happy and sad paths</a:t>
            </a:r>
          </a:p>
          <a:p>
            <a:pPr lvl="4"/>
            <a:r>
              <a:rPr lang="en-GB" dirty="0" smtClean="0">
                <a:solidFill>
                  <a:schemeClr val="tx1"/>
                </a:solidFill>
              </a:rPr>
              <a:t>Coverage tools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t="1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500702"/>
            <a:ext cx="82153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ight Triangle 5"/>
          <p:cNvSpPr/>
          <p:nvPr/>
        </p:nvSpPr>
        <p:spPr>
          <a:xfrm rot="21170367" flipH="1" flipV="1">
            <a:off x="8215338" y="5500702"/>
            <a:ext cx="785818" cy="28575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-15000"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5286388"/>
            <a:ext cx="32861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215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Retrofitting Tests</vt:lpstr>
      <vt:lpstr>Legacy Code</vt:lpstr>
      <vt:lpstr>Risky Business</vt:lpstr>
      <vt:lpstr>The Cost Of Change</vt:lpstr>
      <vt:lpstr>What’s a coder to do?</vt:lpstr>
      <vt:lpstr>An Example</vt:lpstr>
      <vt:lpstr>Slide 7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Retofitting Tests</dc:title>
  <dc:creator>802661379</dc:creator>
  <cp:lastModifiedBy>802661379</cp:lastModifiedBy>
  <cp:revision>13</cp:revision>
  <dcterms:created xsi:type="dcterms:W3CDTF">2009-09-07T17:44:26Z</dcterms:created>
  <dcterms:modified xsi:type="dcterms:W3CDTF">2009-09-07T19:14:06Z</dcterms:modified>
</cp:coreProperties>
</file>