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8" r:id="rId13"/>
    <p:sldId id="267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951F-1DFC-44F2-B12D-F691ACE09490}" type="datetimeFigureOut">
              <a:rPr lang="en-GB" smtClean="0"/>
              <a:pPr/>
              <a:t>08/02/2011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EC0-A4AB-4C78-B856-D6B84FBF51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Spring + 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 &amp; Marcus Horsley</a:t>
            </a:r>
          </a:p>
          <a:p>
            <a:r>
              <a:rPr lang="en-GB" dirty="0" smtClean="0"/>
              <a:t>February 2011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Weaving logging into our application</a:t>
            </a:r>
          </a:p>
          <a:p>
            <a:pPr lvl="1"/>
            <a:r>
              <a:rPr lang="en-GB" dirty="0" smtClean="0"/>
              <a:t>The definitions in aopDefinitions.xml are imported into the main definition</a:t>
            </a:r>
          </a:p>
          <a:p>
            <a:pPr lvl="1"/>
            <a:r>
              <a:rPr lang="en-GB" dirty="0" smtClean="0"/>
              <a:t>Examine the </a:t>
            </a:r>
            <a:r>
              <a:rPr lang="en-GB" dirty="0" err="1" smtClean="0"/>
              <a:t>config</a:t>
            </a:r>
            <a:r>
              <a:rPr lang="en-GB" dirty="0" smtClean="0"/>
              <a:t> and code, see what it does</a:t>
            </a:r>
          </a:p>
          <a:p>
            <a:pPr lvl="2"/>
            <a:r>
              <a:rPr lang="en-GB" dirty="0" smtClean="0"/>
              <a:t>How does it compare with hand-coding the log messages?</a:t>
            </a:r>
          </a:p>
          <a:p>
            <a:pPr lvl="2"/>
            <a:r>
              <a:rPr lang="en-GB" dirty="0" smtClean="0"/>
              <a:t>Experiment with the </a:t>
            </a:r>
            <a:r>
              <a:rPr lang="en-GB" dirty="0" err="1" smtClean="0"/>
              <a:t>pointcut</a:t>
            </a:r>
            <a:r>
              <a:rPr lang="en-GB" dirty="0" smtClean="0"/>
              <a:t> definitions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the clutter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XML definitions can quickly grow</a:t>
            </a:r>
          </a:p>
          <a:p>
            <a:r>
              <a:rPr lang="en-GB" dirty="0" smtClean="0"/>
              <a:t>Some of the Spring bean definitions can be inferred</a:t>
            </a:r>
          </a:p>
          <a:p>
            <a:pPr lvl="1"/>
            <a:r>
              <a:rPr lang="en-GB" dirty="0" smtClean="0"/>
              <a:t>A Car constructor declares a dependency on a Chassis, Body, Interior etc.</a:t>
            </a:r>
          </a:p>
          <a:p>
            <a:pPr lvl="1"/>
            <a:r>
              <a:rPr lang="en-GB" dirty="0" err="1" smtClean="0"/>
              <a:t>Autowiring</a:t>
            </a:r>
            <a:r>
              <a:rPr lang="en-GB" dirty="0" smtClean="0"/>
              <a:t> removes some of the clutter</a:t>
            </a:r>
          </a:p>
          <a:p>
            <a:pPr lvl="2"/>
            <a:r>
              <a:rPr lang="en-GB" dirty="0" smtClean="0"/>
              <a:t>Some loss of flexibility</a:t>
            </a:r>
          </a:p>
          <a:p>
            <a:pPr lvl="2"/>
            <a:r>
              <a:rPr lang="en-GB" dirty="0" smtClean="0"/>
              <a:t>Assumes one definition of each class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applicationContext.xml and complete the </a:t>
            </a:r>
            <a:r>
              <a:rPr lang="en-GB" dirty="0" err="1" smtClean="0"/>
              <a:t>autowired</a:t>
            </a:r>
            <a:r>
              <a:rPr lang="en-GB" dirty="0" smtClean="0"/>
              <a:t> definitions.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more to life than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DI frameworks are driven by annotations</a:t>
            </a:r>
          </a:p>
          <a:p>
            <a:pPr lvl="1"/>
            <a:r>
              <a:rPr lang="en-GB" dirty="0" smtClean="0"/>
              <a:t>Google Guise, Pico-container</a:t>
            </a:r>
          </a:p>
          <a:p>
            <a:r>
              <a:rPr lang="en-GB" dirty="0" smtClean="0"/>
              <a:t>Moves the definitions into Java code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a look at the applicationContext.xml to see the minimal </a:t>
            </a:r>
            <a:r>
              <a:rPr lang="en-GB" dirty="0" err="1" smtClean="0"/>
              <a:t>config</a:t>
            </a:r>
            <a:endParaRPr lang="en-GB" dirty="0" smtClean="0"/>
          </a:p>
          <a:p>
            <a:r>
              <a:rPr lang="en-GB" dirty="0" smtClean="0"/>
              <a:t>Open up Car.java to see examples of the annotations</a:t>
            </a:r>
          </a:p>
          <a:p>
            <a:pPr lvl="1"/>
            <a:r>
              <a:rPr lang="en-GB" dirty="0" smtClean="0"/>
              <a:t>@Component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Autowired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Is this an improvement?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beyond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Spring 3 brought in the </a:t>
            </a:r>
            <a:r>
              <a:rPr lang="en-GB" dirty="0" err="1" smtClean="0"/>
              <a:t>JavaConfig</a:t>
            </a:r>
            <a:r>
              <a:rPr lang="en-GB" dirty="0" smtClean="0"/>
              <a:t> extension</a:t>
            </a:r>
          </a:p>
          <a:p>
            <a:r>
              <a:rPr lang="en-GB" dirty="0" smtClean="0"/>
              <a:t>Java used to declare beans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&lt;bean name="wheel" class="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masterclass.spring.annotations.Wheel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scope="prototype"/&gt;</a:t>
            </a:r>
          </a:p>
          <a:p>
            <a:pPr lvl="1">
              <a:buNone/>
            </a:pPr>
            <a:r>
              <a:rPr lang="en-GB" sz="2400" dirty="0" smtClean="0">
                <a:cs typeface="Courier New" pitchFamily="49" charset="0"/>
              </a:rPr>
              <a:t>Becomes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@Scope(“prototype”)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@Bean public Wheel 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 new Wheel(); }</a:t>
            </a:r>
          </a:p>
          <a:p>
            <a:r>
              <a:rPr lang="en-GB" dirty="0" smtClean="0"/>
              <a:t>Strongly-typed – refactoring and compile-time checks without special IDE support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Wiring with </a:t>
            </a:r>
            <a:r>
              <a:rPr lang="en-GB" dirty="0" err="1" smtClean="0"/>
              <a:t>JavaConfig</a:t>
            </a:r>
            <a:endParaRPr lang="en-GB" dirty="0" smtClean="0"/>
          </a:p>
          <a:p>
            <a:pPr lvl="1"/>
            <a:r>
              <a:rPr lang="en-GB" dirty="0" smtClean="0"/>
              <a:t>Compare the creation of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lang="en-GB" dirty="0" smtClean="0"/>
              <a:t> with previous exercises</a:t>
            </a:r>
          </a:p>
          <a:p>
            <a:pPr lvl="1"/>
            <a:r>
              <a:rPr lang="en-GB" dirty="0" smtClean="0"/>
              <a:t>Edit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MyApplicationContext.java</a:t>
            </a:r>
            <a:r>
              <a:rPr lang="en-GB" dirty="0" smtClean="0"/>
              <a:t> and wire in the other dependencies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Treat the bean definitions as code</a:t>
            </a:r>
          </a:p>
          <a:p>
            <a:pPr lvl="1"/>
            <a:r>
              <a:rPr lang="en-GB" dirty="0" smtClean="0"/>
              <a:t>Name things well</a:t>
            </a:r>
          </a:p>
          <a:p>
            <a:pPr lvl="1"/>
            <a:r>
              <a:rPr lang="en-GB" dirty="0" smtClean="0"/>
              <a:t>Test, test, test, …</a:t>
            </a:r>
          </a:p>
          <a:p>
            <a:r>
              <a:rPr lang="en-GB" dirty="0" smtClean="0"/>
              <a:t>Use the Spring test support</a:t>
            </a:r>
          </a:p>
          <a:p>
            <a:pPr lvl="1"/>
            <a:r>
              <a:rPr lang="en-GB" dirty="0" smtClean="0"/>
              <a:t>Beans should be unit-testable in isolation </a:t>
            </a:r>
          </a:p>
          <a:p>
            <a:pPr lvl="1"/>
            <a:r>
              <a:rPr lang="en-GB" dirty="0" smtClean="0"/>
              <a:t>Integration testing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ContextConfiguration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– create the Spring context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@Rollback </a:t>
            </a:r>
            <a:r>
              <a:rPr lang="en-GB" dirty="0" smtClean="0"/>
              <a:t>– cleanup changes to a database 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</a:t>
            </a:r>
            <a:r>
              <a:rPr lang="en-GB" dirty="0" err="1" smtClean="0">
                <a:solidFill>
                  <a:schemeClr val="accent2"/>
                </a:solidFill>
              </a:rPr>
              <a:t>Autowired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– inject the object under test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</a:rPr>
              <a:t>@Repeat </a:t>
            </a:r>
            <a:r>
              <a:rPr lang="en-GB" dirty="0" smtClean="0"/>
              <a:t>/ </a:t>
            </a:r>
            <a:r>
              <a:rPr lang="en-GB" dirty="0" smtClean="0">
                <a:solidFill>
                  <a:schemeClr val="accent2"/>
                </a:solidFill>
              </a:rPr>
              <a:t>@Timed </a:t>
            </a:r>
            <a:r>
              <a:rPr lang="en-GB" dirty="0" smtClean="0"/>
              <a:t>– for a test method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habits for </a:t>
            </a:r>
            <a:r>
              <a:rPr lang="en-GB" dirty="0" smtClean="0"/>
              <a:t>Spring …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 the tools</a:t>
            </a:r>
          </a:p>
          <a:p>
            <a:pPr lvl="1"/>
            <a:r>
              <a:rPr lang="en-GB" dirty="0" smtClean="0"/>
              <a:t>A Spring-aware IDE will protect you from most of the simple typographic mistakes you might make</a:t>
            </a:r>
          </a:p>
          <a:p>
            <a:r>
              <a:rPr lang="en-GB" dirty="0" smtClean="0"/>
              <a:t>Modularise and compose configuration</a:t>
            </a:r>
          </a:p>
          <a:p>
            <a:pPr lvl="1"/>
            <a:r>
              <a:rPr lang="en-GB" dirty="0" smtClean="0"/>
              <a:t>The XML files can grow at an alarming rate</a:t>
            </a:r>
          </a:p>
          <a:p>
            <a:pPr lvl="1"/>
            <a:r>
              <a:rPr lang="en-GB" dirty="0" smtClean="0"/>
              <a:t>Use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&lt;import …/&gt; </a:t>
            </a:r>
            <a:r>
              <a:rPr lang="en-GB" dirty="0" smtClean="0"/>
              <a:t>to modularise e.g. by layer</a:t>
            </a:r>
          </a:p>
          <a:p>
            <a:r>
              <a:rPr lang="en-GB" dirty="0" smtClean="0"/>
              <a:t>Not everything needs to be a Spring bean</a:t>
            </a:r>
          </a:p>
          <a:p>
            <a:pPr lvl="1"/>
            <a:r>
              <a:rPr lang="en-GB" dirty="0" smtClean="0"/>
              <a:t>Pure Java Builders, Factories etc. can manage objects that don’t need the Spring </a:t>
            </a:r>
            <a:r>
              <a:rPr lang="en-GB" dirty="0" smtClean="0"/>
              <a:t>special treatment</a:t>
            </a:r>
            <a:endParaRPr lang="en-GB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Autowiring</a:t>
            </a:r>
            <a:r>
              <a:rPr lang="en-GB" dirty="0" smtClean="0"/>
              <a:t> carefully</a:t>
            </a:r>
          </a:p>
          <a:p>
            <a:pPr lvl="1"/>
            <a:r>
              <a:rPr lang="en-GB" dirty="0" smtClean="0"/>
              <a:t>It reduces XML, but it makes configurations less explicit</a:t>
            </a:r>
          </a:p>
          <a:p>
            <a:r>
              <a:rPr lang="en-GB" dirty="0" smtClean="0"/>
              <a:t>Prefer constructor injection over setters</a:t>
            </a:r>
          </a:p>
          <a:p>
            <a:pPr lvl="1"/>
            <a:r>
              <a:rPr lang="en-GB" dirty="0" smtClean="0"/>
              <a:t>Although setter-injection is clearer you’ll need to take additional steps to make sure the class still works (or has meaningful errors) if not all properties are set</a:t>
            </a:r>
          </a:p>
          <a:p>
            <a:r>
              <a:rPr lang="en-GB" dirty="0" smtClean="0"/>
              <a:t>Prefer constructor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GB" dirty="0" smtClean="0"/>
              <a:t> to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index=</a:t>
            </a:r>
          </a:p>
          <a:p>
            <a:pPr lvl="1"/>
            <a:r>
              <a:rPr lang="en-GB" dirty="0" smtClean="0"/>
              <a:t>Less brittle to change</a:t>
            </a:r>
          </a:p>
          <a:p>
            <a:pPr lvl="1"/>
            <a:r>
              <a:rPr lang="en-GB" dirty="0" smtClean="0"/>
              <a:t>Use index to remove ambiguity where necessary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OO Basics: Composition/Aggregation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“has-a” relationship</a:t>
            </a:r>
          </a:p>
          <a:p>
            <a:r>
              <a:rPr lang="en-GB" dirty="0" smtClean="0"/>
              <a:t>A thing that’s made up of other things?</a:t>
            </a:r>
          </a:p>
          <a:p>
            <a:r>
              <a:rPr lang="en-GB" dirty="0" smtClean="0"/>
              <a:t>A thing that uses other things to do work?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Lifecycle – shared and separate</a:t>
            </a:r>
          </a:p>
          <a:p>
            <a:pPr lvl="1"/>
            <a:r>
              <a:rPr lang="en-GB" dirty="0" smtClean="0"/>
              <a:t>Composed: when I go I’m taking you with me</a:t>
            </a:r>
          </a:p>
          <a:p>
            <a:pPr lvl="2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Thing();</a:t>
            </a:r>
          </a:p>
          <a:p>
            <a:pPr lvl="1"/>
            <a:r>
              <a:rPr lang="en-GB" dirty="0" smtClean="0"/>
              <a:t>Aggregated: you go on without me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(Thing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thing;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the shortcut forms</a:t>
            </a:r>
          </a:p>
          <a:p>
            <a:pPr lvl="1">
              <a:buNone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&lt;property name=“meaning” value=“42” /&gt;</a:t>
            </a:r>
          </a:p>
          <a:p>
            <a:pPr lvl="1">
              <a:buNone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&lt;constructor-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ref=“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deepThoughtDAO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GB" dirty="0" smtClean="0"/>
              <a:t>Use inner beans where appropriate</a:t>
            </a:r>
          </a:p>
          <a:p>
            <a:r>
              <a:rPr lang="en-GB" dirty="0" smtClean="0"/>
              <a:t>Use abstract beans to reduce duplication</a:t>
            </a:r>
          </a:p>
          <a:p>
            <a:pPr lvl="1"/>
            <a:r>
              <a:rPr lang="en-GB" dirty="0" smtClean="0"/>
              <a:t>Inherit common configuration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parent=“…”</a:t>
            </a:r>
          </a:p>
          <a:p>
            <a:r>
              <a:rPr lang="en-GB" dirty="0" smtClean="0"/>
              <a:t>Prefer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over 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GB" dirty="0" smtClean="0"/>
              <a:t> to trap accidental name conflicts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 smtClean="0"/>
              <a:t>Open the Main class and build a project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23928" y="4365104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16200000" flipH="1">
            <a:off x="1853698" y="2942946"/>
            <a:ext cx="64807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0"/>
          </p:cNvCxnSpPr>
          <p:nvPr/>
        </p:nvCxnSpPr>
        <p:spPr>
          <a:xfrm>
            <a:off x="3059832" y="3717032"/>
            <a:ext cx="14761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3688" y="4653136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0"/>
            <a:endCxn id="5" idx="2"/>
          </p:cNvCxnSpPr>
          <p:nvPr/>
        </p:nvCxnSpPr>
        <p:spPr>
          <a:xfrm rot="5400000" flipH="1" flipV="1">
            <a:off x="2051720" y="4293096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0"/>
            <a:endCxn id="6" idx="2"/>
          </p:cNvCxnSpPr>
          <p:nvPr/>
        </p:nvCxnSpPr>
        <p:spPr>
          <a:xfrm rot="5400000" flipH="1" flipV="1">
            <a:off x="4175956" y="5157192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5736" y="2996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37170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414908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94116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Testability &amp; Scaling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69289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Easily testable code tends to use aggregation and the injection of collaborators</a:t>
            </a:r>
          </a:p>
          <a:p>
            <a:pPr lvl="1"/>
            <a:r>
              <a:rPr lang="en-GB" dirty="0" smtClean="0"/>
              <a:t>Test doubles</a:t>
            </a:r>
          </a:p>
          <a:p>
            <a:r>
              <a:rPr lang="en-GB" dirty="0" smtClean="0"/>
              <a:t>Improved design through composed behaviour</a:t>
            </a:r>
          </a:p>
          <a:p>
            <a:pPr lvl="1"/>
            <a:r>
              <a:rPr lang="en-GB" dirty="0" smtClean="0"/>
              <a:t>Strategy pattern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44371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4437112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 Strategy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99792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1960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275856" y="4977172"/>
            <a:ext cx="792088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16200000" flipV="1">
            <a:off x="4031940" y="4941168"/>
            <a:ext cx="792088" cy="792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5" idx="1"/>
          </p:cNvCxnSpPr>
          <p:nvPr/>
        </p:nvCxnSpPr>
        <p:spPr>
          <a:xfrm>
            <a:off x="2267744" y="46891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an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GB" dirty="0" smtClean="0"/>
              <a:t>If we don’t call new in the application code, what builds the application?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20072" y="26369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4168" y="3284984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31840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508104" y="3933056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Wheel</a:t>
            </a:r>
            <a:endParaRPr lang="en-GB" dirty="0"/>
          </a:p>
        </p:txBody>
      </p:sp>
      <p:cxnSp>
        <p:nvCxnSpPr>
          <p:cNvPr id="14" name="Straight Connector 13"/>
          <p:cNvCxnSpPr>
            <a:stCxn id="11" idx="3"/>
            <a:endCxn id="4" idx="1"/>
          </p:cNvCxnSpPr>
          <p:nvPr/>
        </p:nvCxnSpPr>
        <p:spPr>
          <a:xfrm flipV="1">
            <a:off x="4355976" y="2888940"/>
            <a:ext cx="8640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7" idx="1"/>
          </p:cNvCxnSpPr>
          <p:nvPr/>
        </p:nvCxnSpPr>
        <p:spPr>
          <a:xfrm>
            <a:off x="4355976" y="35370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1"/>
          </p:cNvCxnSpPr>
          <p:nvPr/>
        </p:nvCxnSpPr>
        <p:spPr>
          <a:xfrm>
            <a:off x="4355976" y="353701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6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code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19672" y="335699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619672" y="371703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2924944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getCar</a:t>
            </a:r>
            <a:r>
              <a:rPr lang="en-GB" dirty="0" smtClean="0"/>
              <a:t>(“mini”)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123728" y="3717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 rot="19444373">
            <a:off x="4409199" y="2976560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39552" y="5085184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Lifecycle also needs to be managed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GB" sz="2800" dirty="0" smtClean="0"/>
              <a:t>Can’t reuse the same instance of Wheel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want to reuse expensive objects (e.g. database connection)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 rot="3313104">
            <a:off x="3107567" y="425583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assembles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860032" y="3212976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1732639">
            <a:off x="4696765" y="3835537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GB" dirty="0" smtClean="0"/>
              <a:t>Open the Main class and build a Builder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8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30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2040" y="2204864"/>
            <a:ext cx="1977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getProject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</a:t>
            </a:r>
            <a:r>
              <a:rPr lang="en-GB" sz="1400" dirty="0" smtClean="0"/>
              <a:t>”)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has come at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GB" dirty="0" smtClean="0"/>
              <a:t>The core of Spring is Dependency Injection (DI)</a:t>
            </a:r>
          </a:p>
          <a:p>
            <a:pPr lvl="1"/>
            <a:r>
              <a:rPr lang="en-GB" dirty="0" smtClean="0"/>
              <a:t>Lifecycle management (default is single-instance)</a:t>
            </a:r>
          </a:p>
          <a:p>
            <a:pPr lvl="1"/>
            <a:r>
              <a:rPr lang="en-GB" dirty="0" smtClean="0"/>
              <a:t>Resolve chains of dependency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and extend applicationContext.xml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</a:t>
            </a:r>
          </a:p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32040" y="2204864"/>
            <a:ext cx="2352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getBean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simpleJavaProject</a:t>
            </a:r>
            <a:r>
              <a:rPr lang="en-GB" sz="1400" dirty="0" smtClean="0"/>
              <a:t>”)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499992" y="314096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27984" y="3140968"/>
            <a:ext cx="1152128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27984" y="3140968"/>
            <a:ext cx="1080120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just seem to have exchanged type-safe Java code for an XML file</a:t>
            </a:r>
          </a:p>
          <a:p>
            <a:r>
              <a:rPr lang="en-GB" dirty="0" smtClean="0"/>
              <a:t>Spring provides services for managed beans</a:t>
            </a:r>
          </a:p>
          <a:p>
            <a:pPr lvl="1"/>
            <a:r>
              <a:rPr lang="en-GB" dirty="0" smtClean="0"/>
              <a:t>Aspect Oriented Programming (managing cross-cutting concerns)</a:t>
            </a:r>
          </a:p>
          <a:p>
            <a:pPr lvl="2"/>
            <a:r>
              <a:rPr lang="en-GB" dirty="0" smtClean="0"/>
              <a:t>Logging, Security, Transactions</a:t>
            </a:r>
          </a:p>
          <a:p>
            <a:pPr lvl="1"/>
            <a:r>
              <a:rPr lang="en-GB" dirty="0" smtClean="0"/>
              <a:t>Framework abstraction</a:t>
            </a:r>
          </a:p>
          <a:p>
            <a:pPr lvl="2"/>
            <a:r>
              <a:rPr lang="en-GB" dirty="0" smtClean="0"/>
              <a:t>Hibernate, </a:t>
            </a:r>
            <a:r>
              <a:rPr lang="en-GB" dirty="0" err="1" smtClean="0"/>
              <a:t>iBatis</a:t>
            </a:r>
            <a:r>
              <a:rPr lang="en-GB" dirty="0" smtClean="0"/>
              <a:t>, JPA</a:t>
            </a:r>
          </a:p>
          <a:p>
            <a:pPr lvl="1"/>
            <a:r>
              <a:rPr lang="en-GB" dirty="0" smtClean="0"/>
              <a:t>Extensions</a:t>
            </a:r>
          </a:p>
          <a:p>
            <a:pPr lvl="2"/>
            <a:r>
              <a:rPr lang="en-GB" dirty="0" smtClean="0"/>
              <a:t>Spring MVC, </a:t>
            </a:r>
            <a:r>
              <a:rPr lang="en-GB" dirty="0" err="1" smtClean="0"/>
              <a:t>Webflow</a:t>
            </a:r>
            <a:r>
              <a:rPr lang="en-GB" dirty="0" smtClean="0"/>
              <a:t>, Modules,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809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Spring + Hibernate</vt:lpstr>
      <vt:lpstr>OO Basics: Composition/Aggregation</vt:lpstr>
      <vt:lpstr>Exercise 1</vt:lpstr>
      <vt:lpstr>Testability &amp; Scaling up</vt:lpstr>
      <vt:lpstr>Building an application</vt:lpstr>
      <vt:lpstr>Exercise 2</vt:lpstr>
      <vt:lpstr>Spring has come at last</vt:lpstr>
      <vt:lpstr>Exercise 3</vt:lpstr>
      <vt:lpstr>So what …</vt:lpstr>
      <vt:lpstr>Exercise 4</vt:lpstr>
      <vt:lpstr>Reducing the clutter</vt:lpstr>
      <vt:lpstr>Exercise 5</vt:lpstr>
      <vt:lpstr>There’s more to life than XML</vt:lpstr>
      <vt:lpstr>Exercise 6</vt:lpstr>
      <vt:lpstr>Going beyond XML</vt:lpstr>
      <vt:lpstr>Exercise 7</vt:lpstr>
      <vt:lpstr>Good habits for Spring …</vt:lpstr>
      <vt:lpstr>Good habits for Spring … </vt:lpstr>
      <vt:lpstr>Good habits for Spring …</vt:lpstr>
      <vt:lpstr>Good habits for Spring …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Hibernate</dc:title>
  <dc:creator>Tony Baines</dc:creator>
  <cp:lastModifiedBy>Tony Baines</cp:lastModifiedBy>
  <cp:revision>42</cp:revision>
  <dcterms:created xsi:type="dcterms:W3CDTF">2011-02-07T13:39:58Z</dcterms:created>
  <dcterms:modified xsi:type="dcterms:W3CDTF">2011-02-08T12:15:28Z</dcterms:modified>
</cp:coreProperties>
</file>