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06" r:id="rId4"/>
    <p:sldId id="275" r:id="rId5"/>
    <p:sldId id="281" r:id="rId6"/>
    <p:sldId id="282" r:id="rId7"/>
    <p:sldId id="295" r:id="rId8"/>
    <p:sldId id="301" r:id="rId9"/>
    <p:sldId id="311" r:id="rId10"/>
    <p:sldId id="257" r:id="rId11"/>
    <p:sldId id="259" r:id="rId12"/>
    <p:sldId id="258" r:id="rId13"/>
    <p:sldId id="260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3" r:id="rId23"/>
    <p:sldId id="274" r:id="rId24"/>
    <p:sldId id="270" r:id="rId25"/>
    <p:sldId id="271" r:id="rId26"/>
    <p:sldId id="272" r:id="rId27"/>
    <p:sldId id="276" r:id="rId28"/>
    <p:sldId id="277" r:id="rId29"/>
    <p:sldId id="279" r:id="rId30"/>
    <p:sldId id="278" r:id="rId31"/>
    <p:sldId id="280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6" r:id="rId45"/>
    <p:sldId id="297" r:id="rId46"/>
    <p:sldId id="298" r:id="rId47"/>
    <p:sldId id="299" r:id="rId48"/>
    <p:sldId id="300" r:id="rId49"/>
    <p:sldId id="302" r:id="rId50"/>
    <p:sldId id="304" r:id="rId51"/>
    <p:sldId id="303" r:id="rId52"/>
    <p:sldId id="305" r:id="rId53"/>
    <p:sldId id="307" r:id="rId54"/>
    <p:sldId id="308" r:id="rId55"/>
    <p:sldId id="309" r:id="rId56"/>
    <p:sldId id="310" r:id="rId57"/>
    <p:sldId id="312" r:id="rId58"/>
    <p:sldId id="314" r:id="rId59"/>
    <p:sldId id="315" r:id="rId60"/>
    <p:sldId id="313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5DB3A-5211-4AC5-98CF-5ED3D49DA825}" v="157" dt="2024-02-23T02:22:46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8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3FF2-966E-E978-DC44-C5EE845B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77AB-CBF4-DF26-DE53-6BDE20EF1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6FB8-EE1E-67B5-7193-DD7A54B5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29F5-5503-0DE3-CF16-F97578C9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3010-8EB4-3F87-C122-B99BABC2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8B05-0780-41E6-AE85-49F8EE23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444E3-2633-A0ED-DC74-F841854B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1A2A-A87B-620F-F9E6-00E35341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0143-DD35-3412-4241-EB4F25A9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284E-FB0B-5F4F-2F35-062DAB16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BAFE2-169F-9570-E455-8E151A6B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551F0-8E1C-D66C-F43C-FF6E51A0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023-CF01-B5C2-5DC8-2D84819E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AD34-D60D-CD11-E2FD-6A3CB0F8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3F76-2541-A8A7-F64B-84EDB31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555-35CD-4A3E-34C3-3BAF9971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80E5-F3DF-FAC7-1941-36189735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6BCB-A190-FAD0-8EC1-E5FD547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087B-EE45-A417-3B43-52493C5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30B4-4235-D40B-90C7-799AED5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8E62-0F9F-2E49-B41A-89965056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A0D1-97F0-D7B7-FBAC-8A2067E3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A187-9242-1F89-A2DE-A42FC89D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9F7E-8260-8FD0-6092-C0F17828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0AC7-FC70-7373-63E1-597370C4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5C72-5022-377E-BE04-57715588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5B42-3D92-0E23-CBAB-62B2A4824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7AA2B-5030-4963-6FD2-4E8DD834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C951-6725-4C3F-237C-4F85EC71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0A1D-8A36-095B-91CA-0DA9AF4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E8BFB-1FD0-FC6B-BB9B-2A5D0B9C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1BF-BE44-DB41-46B2-DA1713B6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0DB2-6811-0157-2087-B7261BBE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256A-B279-7F44-0875-9DD20E205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1555A-CD98-924B-6165-AD0131398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9C340-9AE3-6C9F-F805-03350CDD1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3FE3D-450C-D3F6-1471-38E1DD5A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5820D-7C30-1C7B-7908-68F58C3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67749-7AA6-28EF-651C-3C4F11B5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8FA-F3F0-70CD-2E6F-0E915B2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9D8FF-3FF1-FC8A-A720-1E8051C4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461C6-ECF9-FB77-8B5F-71AC6219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9146F-63A0-7604-8B85-1EB413E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3E174-2866-BCD1-8985-46E48D5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AA5BA-2A98-E657-03A4-ABD42C6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660C-A3C1-8F99-4382-A6331B00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69F2-B1B6-0E70-9ADB-36FDA2D8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455A-A1AA-3C65-9332-3D315CA1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BD6FD-9217-9CA1-5ADD-B388BBE2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29DE-DCA6-4811-C6C2-21F06E7A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26BB-E24A-52EC-0135-8D3401CF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BB99E-E8C0-7F8D-8AF4-E3DBB39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E3C6-C30E-A873-0CB1-32610702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D18C2-FC71-A212-9B13-810D2211B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AF68-D770-AAB6-EAE3-29828356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3B084-B8F4-4CED-D13B-548D356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F869-97EC-9239-C00F-D839090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A88F-9F92-31D1-6D1F-08771814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ADB09-D0E0-E52D-D4DE-D0593408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C8AF-3E46-568D-58F3-915AE11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6ADE-7F00-72F1-F891-9AF2A8E09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4C601-C46B-41E6-8926-D52C1293B91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47E1-A774-53E1-14CF-5708FC595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C6E2-87C3-F7E8-7084-156A75E93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8542A-3201-4704-9F75-F7CBB175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5.labs.sdn-pros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5.labs.sdn-pro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5.labs.sdn-pro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5.labs.sdn-p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C685-080C-4817-835A-356C4CD17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Morning!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B0028-6DC2-93DA-0D89-41A87D91A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starts 9:10 AM Sydney Time</a:t>
            </a:r>
          </a:p>
          <a:p>
            <a:r>
              <a:rPr lang="en-US" dirty="0"/>
              <a:t>(Today’s Topic: AVD!)</a:t>
            </a:r>
          </a:p>
        </p:txBody>
      </p:sp>
    </p:spTree>
    <p:extLst>
      <p:ext uri="{BB962C8B-B14F-4D97-AF65-F5344CB8AC3E}">
        <p14:creationId xmlns:p14="http://schemas.microsoft.com/office/powerpoint/2010/main" val="716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34CB-90DA-010F-1998-DBF198EC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States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F3A164-C452-22DE-7948-5A45A459CA7D}"/>
              </a:ext>
            </a:extLst>
          </p:cNvPr>
          <p:cNvSpPr/>
          <p:nvPr/>
        </p:nvSpPr>
        <p:spPr>
          <a:xfrm>
            <a:off x="2565400" y="4529667"/>
            <a:ext cx="265853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State</a:t>
            </a:r>
          </a:p>
          <a:p>
            <a:pPr algn="ctr"/>
            <a:r>
              <a:rPr lang="en-US" dirty="0"/>
              <a:t>(running-config)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6AC6FB-6D61-00CA-7DE8-B0F724BAB1CB}"/>
              </a:ext>
            </a:extLst>
          </p:cNvPr>
          <p:cNvSpPr/>
          <p:nvPr/>
        </p:nvSpPr>
        <p:spPr>
          <a:xfrm>
            <a:off x="2565399" y="3577167"/>
            <a:ext cx="265853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 State</a:t>
            </a:r>
          </a:p>
          <a:p>
            <a:pPr algn="ctr"/>
            <a:r>
              <a:rPr lang="en-US" dirty="0"/>
              <a:t>(OSPF tables, BGP tables)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6923DB-AC36-222E-C49B-CB907E651642}"/>
              </a:ext>
            </a:extLst>
          </p:cNvPr>
          <p:cNvSpPr/>
          <p:nvPr/>
        </p:nvSpPr>
        <p:spPr>
          <a:xfrm>
            <a:off x="2565399" y="2590800"/>
            <a:ext cx="265853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 State</a:t>
            </a:r>
          </a:p>
          <a:p>
            <a:pPr algn="ctr"/>
            <a:r>
              <a:rPr lang="en-US" dirty="0"/>
              <a:t>(FIB, MAC tables)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A93A51-4C08-B5FD-5B8D-DC39A2A34252}"/>
              </a:ext>
            </a:extLst>
          </p:cNvPr>
          <p:cNvSpPr/>
          <p:nvPr/>
        </p:nvSpPr>
        <p:spPr>
          <a:xfrm>
            <a:off x="1071033" y="4684183"/>
            <a:ext cx="1494366" cy="529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4F97-4483-868A-6890-0DFF86A5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“Waterfall” Development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D99CAB-B1A8-4AA2-FD3C-607DCCF06E41}"/>
              </a:ext>
            </a:extLst>
          </p:cNvPr>
          <p:cNvSpPr/>
          <p:nvPr/>
        </p:nvSpPr>
        <p:spPr>
          <a:xfrm>
            <a:off x="4899259" y="1690687"/>
            <a:ext cx="750771" cy="4868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DADDA-4412-076F-83E2-8A7786D2BF95}"/>
              </a:ext>
            </a:extLst>
          </p:cNvPr>
          <p:cNvSpPr txBox="1"/>
          <p:nvPr/>
        </p:nvSpPr>
        <p:spPr>
          <a:xfrm>
            <a:off x="4135906" y="2754813"/>
            <a:ext cx="2358189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Happens once every 6 months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A337A-67A5-0A8C-AA7F-A9D35DF6D9F1}"/>
              </a:ext>
            </a:extLst>
          </p:cNvPr>
          <p:cNvSpPr txBox="1"/>
          <p:nvPr/>
        </p:nvSpPr>
        <p:spPr>
          <a:xfrm>
            <a:off x="3561347" y="1804737"/>
            <a:ext cx="9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424B4-0597-1831-2849-914334E3011D}"/>
              </a:ext>
            </a:extLst>
          </p:cNvPr>
          <p:cNvSpPr txBox="1"/>
          <p:nvPr/>
        </p:nvSpPr>
        <p:spPr>
          <a:xfrm>
            <a:off x="6096000" y="1841633"/>
            <a:ext cx="9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C0497-4017-42B4-3546-2656141F82E2}"/>
              </a:ext>
            </a:extLst>
          </p:cNvPr>
          <p:cNvSpPr/>
          <p:nvPr/>
        </p:nvSpPr>
        <p:spPr>
          <a:xfrm>
            <a:off x="1257480" y="1915606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F8BB29-000E-11DF-B386-554E63CB92D6}"/>
              </a:ext>
            </a:extLst>
          </p:cNvPr>
          <p:cNvSpPr/>
          <p:nvPr/>
        </p:nvSpPr>
        <p:spPr>
          <a:xfrm>
            <a:off x="838200" y="3874347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18C3ED-BA93-FFC6-9E3E-4D367CC38D3C}"/>
              </a:ext>
            </a:extLst>
          </p:cNvPr>
          <p:cNvSpPr/>
          <p:nvPr/>
        </p:nvSpPr>
        <p:spPr>
          <a:xfrm>
            <a:off x="1416698" y="2894976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682073-3461-2614-7FA9-5BCB80BBF8D7}"/>
              </a:ext>
            </a:extLst>
          </p:cNvPr>
          <p:cNvSpPr/>
          <p:nvPr/>
        </p:nvSpPr>
        <p:spPr>
          <a:xfrm>
            <a:off x="2314146" y="5017867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Bug Fix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C4DEEF-1357-4EAF-AE4B-357115931C96}"/>
              </a:ext>
            </a:extLst>
          </p:cNvPr>
          <p:cNvSpPr/>
          <p:nvPr/>
        </p:nvSpPr>
        <p:spPr>
          <a:xfrm>
            <a:off x="2659741" y="3997871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Bug Fix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09D4DA-35AF-D85A-4DCC-5262C59B438E}"/>
              </a:ext>
            </a:extLst>
          </p:cNvPr>
          <p:cNvSpPr/>
          <p:nvPr/>
        </p:nvSpPr>
        <p:spPr>
          <a:xfrm>
            <a:off x="776398" y="5247551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Bug Fix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887FE2-CC66-497B-CA96-BB37A3652057}"/>
              </a:ext>
            </a:extLst>
          </p:cNvPr>
          <p:cNvSpPr/>
          <p:nvPr/>
        </p:nvSpPr>
        <p:spPr>
          <a:xfrm>
            <a:off x="244712" y="2604850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367096-5D5F-D038-AE07-3BD64BB1F89F}"/>
              </a:ext>
            </a:extLst>
          </p:cNvPr>
          <p:cNvSpPr/>
          <p:nvPr/>
        </p:nvSpPr>
        <p:spPr>
          <a:xfrm>
            <a:off x="2709512" y="2274642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2C4F68-ACD3-D2CF-26D1-9CDFA0C15C38}"/>
              </a:ext>
            </a:extLst>
          </p:cNvPr>
          <p:cNvSpPr/>
          <p:nvPr/>
        </p:nvSpPr>
        <p:spPr>
          <a:xfrm>
            <a:off x="2513287" y="3369458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FE102-B8FE-C20E-7E21-F090FE7F143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1564216" y="3057809"/>
            <a:ext cx="1871312" cy="816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AF098-A1B3-16C2-000C-75655878CC97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>
            <a:off x="970728" y="3388017"/>
            <a:ext cx="2415029" cy="1393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1827D4-B898-493B-433D-4ED068E88E2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02414" y="2698773"/>
            <a:ext cx="481082" cy="254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B2519F-5AFF-86F7-938C-A77F99AC438C}"/>
              </a:ext>
            </a:extLst>
          </p:cNvPr>
          <p:cNvSpPr/>
          <p:nvPr/>
        </p:nvSpPr>
        <p:spPr>
          <a:xfrm>
            <a:off x="4334828" y="3973161"/>
            <a:ext cx="1960347" cy="53627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414121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7C0-C581-DE0C-879A-128631A1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101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F9F7EC-3F78-197E-130B-20DDD003135E}"/>
              </a:ext>
            </a:extLst>
          </p:cNvPr>
          <p:cNvSpPr/>
          <p:nvPr/>
        </p:nvSpPr>
        <p:spPr>
          <a:xfrm>
            <a:off x="838200" y="3429000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B23C0-CE7A-BBCD-8E94-CC2D3F215B22}"/>
              </a:ext>
            </a:extLst>
          </p:cNvPr>
          <p:cNvSpPr txBox="1"/>
          <p:nvPr/>
        </p:nvSpPr>
        <p:spPr>
          <a:xfrm>
            <a:off x="6096000" y="486834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ontinuous </a:t>
            </a:r>
            <a:r>
              <a:rPr lang="en-US" b="1" dirty="0"/>
              <a:t>I</a:t>
            </a:r>
            <a:r>
              <a:rPr lang="en-US" dirty="0"/>
              <a:t>ntegration/[</a:t>
            </a:r>
            <a:r>
              <a:rPr lang="en-US" b="1" dirty="0"/>
              <a:t>C</a:t>
            </a:r>
            <a:r>
              <a:rPr lang="en-US" dirty="0"/>
              <a:t>ontinuous </a:t>
            </a:r>
            <a:r>
              <a:rPr lang="en-US" b="1" dirty="0"/>
              <a:t>D</a:t>
            </a:r>
            <a:r>
              <a:rPr lang="en-US" dirty="0"/>
              <a:t>elivery/</a:t>
            </a:r>
            <a:r>
              <a:rPr lang="en-US" b="1" dirty="0"/>
              <a:t>D</a:t>
            </a:r>
            <a:r>
              <a:rPr lang="en-US" dirty="0"/>
              <a:t>eployment]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55504-A207-E655-86C1-8C38BDF30486}"/>
              </a:ext>
            </a:extLst>
          </p:cNvPr>
          <p:cNvSpPr/>
          <p:nvPr/>
        </p:nvSpPr>
        <p:spPr>
          <a:xfrm>
            <a:off x="385236" y="1862667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Feature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4D39F-DAE5-A927-52F8-1B55D285806D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1111252" y="2645834"/>
            <a:ext cx="452964" cy="78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1C5080-CC34-0235-E272-2536D361EBE6}"/>
              </a:ext>
            </a:extLst>
          </p:cNvPr>
          <p:cNvSpPr/>
          <p:nvPr/>
        </p:nvSpPr>
        <p:spPr>
          <a:xfrm>
            <a:off x="2493433" y="3428999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85A0A-F1EE-BF54-6DFE-0DE189271605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2290232" y="3820583"/>
            <a:ext cx="2032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14A7F6-89DD-B819-EE22-918C2B08B731}"/>
              </a:ext>
            </a:extLst>
          </p:cNvPr>
          <p:cNvSpPr/>
          <p:nvPr/>
        </p:nvSpPr>
        <p:spPr>
          <a:xfrm>
            <a:off x="2493433" y="4466211"/>
            <a:ext cx="1452032" cy="1651000"/>
          </a:xfrm>
          <a:prstGeom prst="roundRect">
            <a:avLst>
              <a:gd name="adj" fmla="val 90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596854-7557-D0D3-2176-FC882FBB3B3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219449" y="4212166"/>
            <a:ext cx="0" cy="254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8E55699-E466-0F20-7237-03CCD9C1BB36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H="1" flipV="1">
            <a:off x="2391832" y="2601382"/>
            <a:ext cx="1" cy="165523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98AC78-5567-0575-E09A-384B8110A3E5}"/>
              </a:ext>
            </a:extLst>
          </p:cNvPr>
          <p:cNvSpPr txBox="1"/>
          <p:nvPr/>
        </p:nvSpPr>
        <p:spPr>
          <a:xfrm>
            <a:off x="4461330" y="4567272"/>
            <a:ext cx="9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B895DE-CFCD-1A61-38F3-B21B74481AB5}"/>
              </a:ext>
            </a:extLst>
          </p:cNvPr>
          <p:cNvSpPr/>
          <p:nvPr/>
        </p:nvSpPr>
        <p:spPr>
          <a:xfrm>
            <a:off x="4234001" y="3428999"/>
            <a:ext cx="1536343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897F12-74CA-6CB3-6BF4-B0CCE244C358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3945465" y="3820583"/>
            <a:ext cx="288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944C1E-54F9-12CC-2708-B2E8E3B8703C}"/>
              </a:ext>
            </a:extLst>
          </p:cNvPr>
          <p:cNvSpPr/>
          <p:nvPr/>
        </p:nvSpPr>
        <p:spPr>
          <a:xfrm>
            <a:off x="5873505" y="3428999"/>
            <a:ext cx="1536343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Deployment Checking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9C1099-D25D-4F93-85E2-A048C6199C2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5770344" y="3820583"/>
            <a:ext cx="10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8FB259-8EDA-D812-3EA7-69DAA7D6DAC6}"/>
              </a:ext>
            </a:extLst>
          </p:cNvPr>
          <p:cNvSpPr/>
          <p:nvPr/>
        </p:nvSpPr>
        <p:spPr>
          <a:xfrm>
            <a:off x="5915660" y="4466211"/>
            <a:ext cx="1452032" cy="1651000"/>
          </a:xfrm>
          <a:prstGeom prst="roundRect">
            <a:avLst>
              <a:gd name="adj" fmla="val 90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F35611-1207-0E5D-71B1-CA0945DA21B3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6641676" y="4212166"/>
            <a:ext cx="1" cy="254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66105B-AD06-81DC-1BC8-DEE4CC124410}"/>
              </a:ext>
            </a:extLst>
          </p:cNvPr>
          <p:cNvSpPr/>
          <p:nvPr/>
        </p:nvSpPr>
        <p:spPr>
          <a:xfrm>
            <a:off x="4234000" y="4900127"/>
            <a:ext cx="1536343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UnDeployment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B9BE43-5EDC-1206-A323-DC14945A9ED2}"/>
              </a:ext>
            </a:extLst>
          </p:cNvPr>
          <p:cNvCxnSpPr>
            <a:stCxn id="27" idx="1"/>
            <a:endCxn id="31" idx="3"/>
          </p:cNvCxnSpPr>
          <p:nvPr/>
        </p:nvCxnSpPr>
        <p:spPr>
          <a:xfrm flipH="1">
            <a:off x="5770343" y="5291711"/>
            <a:ext cx="145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AAD8C5-34E4-B171-295D-15256B98E083}"/>
              </a:ext>
            </a:extLst>
          </p:cNvPr>
          <p:cNvCxnSpPr>
            <a:stCxn id="31" idx="1"/>
            <a:endCxn id="12" idx="3"/>
          </p:cNvCxnSpPr>
          <p:nvPr/>
        </p:nvCxnSpPr>
        <p:spPr>
          <a:xfrm flipH="1">
            <a:off x="3945465" y="5291711"/>
            <a:ext cx="288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0A526F6-3673-8ED4-955F-7F8556CF655A}"/>
              </a:ext>
            </a:extLst>
          </p:cNvPr>
          <p:cNvCxnSpPr>
            <a:stCxn id="24" idx="0"/>
            <a:endCxn id="5" idx="3"/>
          </p:cNvCxnSpPr>
          <p:nvPr/>
        </p:nvCxnSpPr>
        <p:spPr>
          <a:xfrm rot="16200000" flipV="1">
            <a:off x="3652099" y="439420"/>
            <a:ext cx="1174748" cy="48044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4AF4B4-486D-CF73-4F70-2B74AE4DC779}"/>
              </a:ext>
            </a:extLst>
          </p:cNvPr>
          <p:cNvSpPr txBox="1"/>
          <p:nvPr/>
        </p:nvSpPr>
        <p:spPr>
          <a:xfrm>
            <a:off x="2075000" y="3025650"/>
            <a:ext cx="9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BA9EB0-6BCB-80A2-6710-1C7325AF25D3}"/>
              </a:ext>
            </a:extLst>
          </p:cNvPr>
          <p:cNvSpPr txBox="1"/>
          <p:nvPr/>
        </p:nvSpPr>
        <p:spPr>
          <a:xfrm>
            <a:off x="4532939" y="3037415"/>
            <a:ext cx="9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2C6E0D-166F-340A-9FE5-9B4B63395DB4}"/>
              </a:ext>
            </a:extLst>
          </p:cNvPr>
          <p:cNvSpPr txBox="1"/>
          <p:nvPr/>
        </p:nvSpPr>
        <p:spPr>
          <a:xfrm>
            <a:off x="4461330" y="1873793"/>
            <a:ext cx="9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0420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C4A4-0CA1-8AC4-E453-1074E989F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C5F7-A0C5-0EA8-A804-7AAAF827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Networking 101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2C6554-066D-C9D1-E272-6A88D3CCF1E7}"/>
              </a:ext>
            </a:extLst>
          </p:cNvPr>
          <p:cNvSpPr/>
          <p:nvPr/>
        </p:nvSpPr>
        <p:spPr>
          <a:xfrm>
            <a:off x="385236" y="3563753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Data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2FFD5-D629-5C10-852E-10036526F940}"/>
              </a:ext>
            </a:extLst>
          </p:cNvPr>
          <p:cNvSpPr txBox="1"/>
          <p:nvPr/>
        </p:nvSpPr>
        <p:spPr>
          <a:xfrm>
            <a:off x="7900737" y="140324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ontinuous </a:t>
            </a:r>
            <a:r>
              <a:rPr lang="en-US" b="1" dirty="0"/>
              <a:t>I</a:t>
            </a:r>
            <a:r>
              <a:rPr lang="en-US" dirty="0"/>
              <a:t>ntegration/[</a:t>
            </a:r>
            <a:r>
              <a:rPr lang="en-US" b="1" dirty="0"/>
              <a:t>C</a:t>
            </a:r>
            <a:r>
              <a:rPr lang="en-US" dirty="0"/>
              <a:t>ontinuous </a:t>
            </a:r>
            <a:r>
              <a:rPr lang="en-US" b="1" dirty="0"/>
              <a:t>D</a:t>
            </a:r>
            <a:r>
              <a:rPr lang="en-US" dirty="0"/>
              <a:t>elivery/</a:t>
            </a:r>
            <a:r>
              <a:rPr lang="en-US" b="1" dirty="0"/>
              <a:t>D</a:t>
            </a:r>
            <a:r>
              <a:rPr lang="en-US" dirty="0"/>
              <a:t>eployment]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21FFD4-5B3D-8197-8C25-F49EA3A57D2D}"/>
              </a:ext>
            </a:extLst>
          </p:cNvPr>
          <p:cNvSpPr/>
          <p:nvPr/>
        </p:nvSpPr>
        <p:spPr>
          <a:xfrm>
            <a:off x="385236" y="1862667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Change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F56ED6-6F7F-0081-04ED-421BAA4FA7F0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1111252" y="2645834"/>
            <a:ext cx="0" cy="917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B5DCB9-8B9D-9B84-38B4-6AF6964E2A74}"/>
              </a:ext>
            </a:extLst>
          </p:cNvPr>
          <p:cNvSpPr/>
          <p:nvPr/>
        </p:nvSpPr>
        <p:spPr>
          <a:xfrm>
            <a:off x="4053304" y="3563753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Test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586BB5-C8E1-2408-3DCE-66BB13F1FD64}"/>
              </a:ext>
            </a:extLst>
          </p:cNvPr>
          <p:cNvSpPr/>
          <p:nvPr/>
        </p:nvSpPr>
        <p:spPr>
          <a:xfrm>
            <a:off x="3966815" y="4657183"/>
            <a:ext cx="1536343" cy="1651000"/>
          </a:xfrm>
          <a:prstGeom prst="roundRect">
            <a:avLst>
              <a:gd name="adj" fmla="val 90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Checking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DBE92-6869-3905-BCBF-42E8C66535A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4734987" y="4346920"/>
            <a:ext cx="44333" cy="31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953FC8-3141-77A6-7BBD-4B7AAD932ABA}"/>
              </a:ext>
            </a:extLst>
          </p:cNvPr>
          <p:cNvSpPr txBox="1"/>
          <p:nvPr/>
        </p:nvSpPr>
        <p:spPr>
          <a:xfrm>
            <a:off x="6317963" y="4654339"/>
            <a:ext cx="9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D73D79-3047-6BB7-0832-ADD93CA3FE18}"/>
              </a:ext>
            </a:extLst>
          </p:cNvPr>
          <p:cNvSpPr/>
          <p:nvPr/>
        </p:nvSpPr>
        <p:spPr>
          <a:xfrm>
            <a:off x="6064521" y="3563753"/>
            <a:ext cx="1536343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F16EF-051C-B4D6-C506-5196E7B83492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5505336" y="3955337"/>
            <a:ext cx="559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1927A6-6732-AEB1-0158-D997A7285D56}"/>
              </a:ext>
            </a:extLst>
          </p:cNvPr>
          <p:cNvSpPr/>
          <p:nvPr/>
        </p:nvSpPr>
        <p:spPr>
          <a:xfrm>
            <a:off x="8230144" y="3552106"/>
            <a:ext cx="1536343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Deployment Checking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09D26-56AD-02F0-3583-7791FE8ABF63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7600864" y="3943690"/>
            <a:ext cx="629280" cy="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F317EC-4F9B-B688-20FB-72603E4693BA}"/>
              </a:ext>
            </a:extLst>
          </p:cNvPr>
          <p:cNvSpPr/>
          <p:nvPr/>
        </p:nvSpPr>
        <p:spPr>
          <a:xfrm>
            <a:off x="7739756" y="4588413"/>
            <a:ext cx="2517120" cy="1651000"/>
          </a:xfrm>
          <a:prstGeom prst="roundRect">
            <a:avLst>
              <a:gd name="adj" fmla="val 90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routing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loopback connectivity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97AA9-C92F-705A-56F0-87CDAAAC66B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8998316" y="4335273"/>
            <a:ext cx="0" cy="253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A61E39-94CF-8B3B-B2F3-958FE887F84B}"/>
              </a:ext>
            </a:extLst>
          </p:cNvPr>
          <p:cNvSpPr/>
          <p:nvPr/>
        </p:nvSpPr>
        <p:spPr>
          <a:xfrm>
            <a:off x="5961748" y="5022329"/>
            <a:ext cx="1536343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UnDeployment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C4C817-3844-970D-630B-7B0E78B01349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7498091" y="5413913"/>
            <a:ext cx="241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03D4EC-3D95-CB88-DAAD-3B90C76F9619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5503158" y="5413913"/>
            <a:ext cx="458590" cy="68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36E191-4D78-F9F1-1D05-3E4D550685AE}"/>
              </a:ext>
            </a:extLst>
          </p:cNvPr>
          <p:cNvCxnSpPr>
            <a:stCxn id="24" idx="0"/>
            <a:endCxn id="5" idx="3"/>
          </p:cNvCxnSpPr>
          <p:nvPr/>
        </p:nvCxnSpPr>
        <p:spPr>
          <a:xfrm rot="16200000" flipV="1">
            <a:off x="4768865" y="-677345"/>
            <a:ext cx="1297855" cy="7161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118BED-4BF4-7B71-09E8-41427F3A4270}"/>
              </a:ext>
            </a:extLst>
          </p:cNvPr>
          <p:cNvSpPr txBox="1"/>
          <p:nvPr/>
        </p:nvSpPr>
        <p:spPr>
          <a:xfrm>
            <a:off x="4461330" y="1873793"/>
            <a:ext cx="9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792FEA-9F36-0782-A872-9DD6D142DC2E}"/>
              </a:ext>
            </a:extLst>
          </p:cNvPr>
          <p:cNvSpPr/>
          <p:nvPr/>
        </p:nvSpPr>
        <p:spPr>
          <a:xfrm>
            <a:off x="2321450" y="3563753"/>
            <a:ext cx="1452032" cy="7831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Config Syntax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EED185-F415-4BCC-46A7-688AE72765AD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1837268" y="3955337"/>
            <a:ext cx="484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3576A9-B6DB-88A0-2682-997ED4BDE63A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3773482" y="3955337"/>
            <a:ext cx="279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82D-9FD1-0628-183D-16EAA960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783F-73BE-1530-FC0A-7690F175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automation (wired campus, DC)</a:t>
            </a:r>
          </a:p>
          <a:p>
            <a:pPr lvl="1"/>
            <a:r>
              <a:rPr lang="en-US" dirty="0"/>
              <a:t>Some automation SP</a:t>
            </a:r>
          </a:p>
          <a:p>
            <a:pPr lvl="1"/>
            <a:r>
              <a:rPr lang="en-US" dirty="0"/>
              <a:t>All wireless has been automated</a:t>
            </a:r>
          </a:p>
          <a:p>
            <a:r>
              <a:rPr lang="en-US" dirty="0"/>
              <a:t>On-box automation (rudimentary)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2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9E42-E99C-FC3B-3728-21DEF058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Automation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0BED-814A-DE47-755B-4183A262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automation</a:t>
            </a:r>
          </a:p>
          <a:p>
            <a:r>
              <a:rPr lang="en-US" dirty="0"/>
              <a:t>Perl scripts (1990s)</a:t>
            </a:r>
          </a:p>
          <a:p>
            <a:pPr lvl="1"/>
            <a:r>
              <a:rPr lang="en-US" dirty="0"/>
              <a:t>On-box</a:t>
            </a:r>
          </a:p>
          <a:p>
            <a:pPr lvl="1"/>
            <a:r>
              <a:rPr lang="en-US" dirty="0"/>
              <a:t>Remote Perl scripts over SSH (ssh keys)</a:t>
            </a:r>
          </a:p>
          <a:p>
            <a:r>
              <a:rPr lang="en-US" dirty="0"/>
              <a:t>Automation Frameworks (mid 2000s)</a:t>
            </a:r>
          </a:p>
          <a:p>
            <a:pPr lvl="1"/>
            <a:r>
              <a:rPr lang="en-US" dirty="0"/>
              <a:t>Puppet Labs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 err="1"/>
              <a:t>Saltstack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1B50-24A4-7C76-EB4D-3075764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A3AC-A312-8A75-C021-339E8B64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lacked tools</a:t>
            </a:r>
          </a:p>
          <a:p>
            <a:pPr lvl="1"/>
            <a:r>
              <a:rPr lang="en-US" dirty="0"/>
              <a:t>Didn’t have good software frameworks (Ansible, </a:t>
            </a:r>
            <a:r>
              <a:rPr lang="en-US" dirty="0" err="1"/>
              <a:t>Nornir</a:t>
            </a:r>
            <a:r>
              <a:rPr lang="en-US" dirty="0"/>
              <a:t>, CloudVision)</a:t>
            </a:r>
          </a:p>
          <a:p>
            <a:pPr lvl="1"/>
            <a:r>
              <a:rPr lang="en-US" dirty="0"/>
              <a:t>Didn’t have remote configuration options (no APIs)</a:t>
            </a:r>
          </a:p>
          <a:p>
            <a:pPr lvl="1"/>
            <a:r>
              <a:rPr lang="en-US" dirty="0"/>
              <a:t>We didn’t have good methods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EBBF-CBA4-B2D5-37DF-53BF26B5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39A0-4313-446F-9212-F042F746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  <a:p>
            <a:pPr lvl="1"/>
            <a:r>
              <a:rPr lang="en-US" dirty="0"/>
              <a:t>To represent desired state</a:t>
            </a:r>
          </a:p>
          <a:p>
            <a:pPr lvl="1"/>
            <a:r>
              <a:rPr lang="en-US" dirty="0"/>
              <a:t>Abstracted network state</a:t>
            </a:r>
          </a:p>
          <a:p>
            <a:pPr lvl="1"/>
            <a:r>
              <a:rPr lang="en-US" dirty="0"/>
              <a:t>Ansible file format for playbooks</a:t>
            </a:r>
          </a:p>
          <a:p>
            <a:pPr lvl="1"/>
            <a:r>
              <a:rPr lang="en-US" dirty="0"/>
              <a:t>AVD data model format</a:t>
            </a:r>
          </a:p>
          <a:p>
            <a:pPr lvl="1"/>
            <a:r>
              <a:rPr lang="en-US" dirty="0"/>
              <a:t>Jinja template data model format</a:t>
            </a:r>
          </a:p>
          <a:p>
            <a:r>
              <a:rPr lang="en-US" dirty="0"/>
              <a:t>JSON</a:t>
            </a:r>
          </a:p>
          <a:p>
            <a:pPr lvl="1"/>
            <a:r>
              <a:rPr lang="en-US" dirty="0"/>
              <a:t>To interact with a device</a:t>
            </a:r>
          </a:p>
          <a:p>
            <a:pPr lvl="1"/>
            <a:r>
              <a:rPr lang="en-US" dirty="0"/>
              <a:t>Give a device new information</a:t>
            </a:r>
          </a:p>
          <a:p>
            <a:pPr lvl="1"/>
            <a:r>
              <a:rPr lang="en-US" dirty="0"/>
              <a:t>Query a device for existing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89071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E86A-FEFD-1FA5-C38D-2FC3386B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1529-5BBC-F38F-B5F6-73F56443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API is a programmatic interface (meant for machines)</a:t>
            </a:r>
          </a:p>
          <a:p>
            <a:pPr lvl="1"/>
            <a:r>
              <a:rPr lang="en-US" dirty="0"/>
              <a:t>Query a device’s state</a:t>
            </a:r>
          </a:p>
          <a:p>
            <a:pPr lvl="1"/>
            <a:r>
              <a:rPr lang="en-US" dirty="0"/>
              <a:t>Set a device’s state</a:t>
            </a:r>
          </a:p>
          <a:p>
            <a:pPr lvl="1"/>
            <a:r>
              <a:rPr lang="en-US" dirty="0"/>
              <a:t>CRUD (Create/Read/Update/Delete)</a:t>
            </a:r>
          </a:p>
          <a:p>
            <a:r>
              <a:rPr lang="en-US" dirty="0"/>
              <a:t>REST API (Representative State Transfer)</a:t>
            </a:r>
          </a:p>
          <a:p>
            <a:r>
              <a:rPr lang="en-US" dirty="0"/>
              <a:t>Vendor specific APIs (</a:t>
            </a:r>
            <a:r>
              <a:rPr lang="en-US" b="1" dirty="0" err="1"/>
              <a:t>eAPI</a:t>
            </a:r>
            <a:r>
              <a:rPr lang="en-US" b="1" dirty="0"/>
              <a:t> for Arista</a:t>
            </a:r>
            <a:r>
              <a:rPr lang="en-US" dirty="0"/>
              <a:t>, NX-API for NX-OS/Cisco)</a:t>
            </a:r>
          </a:p>
          <a:p>
            <a:r>
              <a:rPr lang="en-US" dirty="0"/>
              <a:t>Vendor neutral APIs</a:t>
            </a:r>
          </a:p>
          <a:p>
            <a:pPr lvl="1"/>
            <a:r>
              <a:rPr lang="en-US" b="1" dirty="0"/>
              <a:t>REST API</a:t>
            </a:r>
          </a:p>
          <a:p>
            <a:pPr lvl="1"/>
            <a:r>
              <a:rPr lang="en-US" dirty="0" err="1"/>
              <a:t>gNMI</a:t>
            </a:r>
            <a:r>
              <a:rPr lang="en-US" dirty="0"/>
              <a:t> (</a:t>
            </a:r>
            <a:r>
              <a:rPr lang="en-US" dirty="0" err="1"/>
              <a:t>OpenConfig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NETCONF/RESTCONF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6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9C95-E2FA-FB68-73A3-6F7717C9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on Network Devices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4D0A91-E716-1569-5055-8271D845A171}"/>
              </a:ext>
            </a:extLst>
          </p:cNvPr>
          <p:cNvSpPr/>
          <p:nvPr/>
        </p:nvSpPr>
        <p:spPr>
          <a:xfrm>
            <a:off x="4991099" y="3344334"/>
            <a:ext cx="2540000" cy="1265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EOS Switch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950586-6E4C-E5C9-ED0B-9BF63468AF74}"/>
              </a:ext>
            </a:extLst>
          </p:cNvPr>
          <p:cNvSpPr/>
          <p:nvPr/>
        </p:nvSpPr>
        <p:spPr>
          <a:xfrm>
            <a:off x="6855884" y="4455055"/>
            <a:ext cx="952500" cy="41063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WebUI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06621-8FD8-DA09-22FA-035DADD3F1C8}"/>
              </a:ext>
            </a:extLst>
          </p:cNvPr>
          <p:cNvSpPr/>
          <p:nvPr/>
        </p:nvSpPr>
        <p:spPr>
          <a:xfrm>
            <a:off x="4853517" y="2981325"/>
            <a:ext cx="952500" cy="41063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SNMP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8CE88B-C9FC-9A26-E786-EA039190AB14}"/>
              </a:ext>
            </a:extLst>
          </p:cNvPr>
          <p:cNvSpPr/>
          <p:nvPr/>
        </p:nvSpPr>
        <p:spPr>
          <a:xfrm>
            <a:off x="5909735" y="2981325"/>
            <a:ext cx="952500" cy="41063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gNMI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7F0F42-F966-A181-3E73-E5B5A23966A6}"/>
              </a:ext>
            </a:extLst>
          </p:cNvPr>
          <p:cNvSpPr/>
          <p:nvPr/>
        </p:nvSpPr>
        <p:spPr>
          <a:xfrm>
            <a:off x="7006168" y="2981325"/>
            <a:ext cx="952500" cy="41063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NETCONF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D85BF-1B2F-25E0-5AE2-3A6320D3FED4}"/>
              </a:ext>
            </a:extLst>
          </p:cNvPr>
          <p:cNvSpPr/>
          <p:nvPr/>
        </p:nvSpPr>
        <p:spPr>
          <a:xfrm>
            <a:off x="7133168" y="3466042"/>
            <a:ext cx="952500" cy="41063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RESTCONF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1B7277-442A-A148-9A83-7196293ED2BA}"/>
              </a:ext>
            </a:extLst>
          </p:cNvPr>
          <p:cNvSpPr/>
          <p:nvPr/>
        </p:nvSpPr>
        <p:spPr>
          <a:xfrm>
            <a:off x="7133168" y="3977217"/>
            <a:ext cx="952500" cy="41063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gRIBI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ED42B8-5CF8-07C9-50E1-60A84E91FA22}"/>
              </a:ext>
            </a:extLst>
          </p:cNvPr>
          <p:cNvSpPr/>
          <p:nvPr/>
        </p:nvSpPr>
        <p:spPr>
          <a:xfrm>
            <a:off x="4377267" y="3590396"/>
            <a:ext cx="952500" cy="4106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02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C69E-8567-4F1D-3912-F252A10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2333-92E4-FEAD-0B54-07F6D110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at 11:50 AM Sydney Time</a:t>
            </a:r>
          </a:p>
        </p:txBody>
      </p:sp>
    </p:spTree>
    <p:extLst>
      <p:ext uri="{BB962C8B-B14F-4D97-AF65-F5344CB8AC3E}">
        <p14:creationId xmlns:p14="http://schemas.microsoft.com/office/powerpoint/2010/main" val="194305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32CF-1F35-442E-E52B-E851B054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1D12-A8C7-04DF-2D8F-44EF2359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(CloudVision Portal)</a:t>
            </a:r>
          </a:p>
          <a:p>
            <a:r>
              <a:rPr lang="en-US" dirty="0" err="1"/>
              <a:t>eAPI</a:t>
            </a:r>
            <a:r>
              <a:rPr lang="en-US" dirty="0"/>
              <a:t> (JSON-RPC)</a:t>
            </a:r>
          </a:p>
          <a:p>
            <a:r>
              <a:rPr lang="en-US" dirty="0" err="1"/>
              <a:t>gNMI</a:t>
            </a:r>
            <a:r>
              <a:rPr lang="en-US" dirty="0"/>
              <a:t> (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 err="1"/>
              <a:t>TerminAttr</a:t>
            </a:r>
            <a:r>
              <a:rPr lang="en-US" dirty="0"/>
              <a:t> (</a:t>
            </a:r>
            <a:r>
              <a:rPr lang="en-US" dirty="0" err="1"/>
              <a:t>gRPC</a:t>
            </a:r>
            <a:r>
              <a:rPr lang="en-US" dirty="0"/>
              <a:t>, Arista specific)</a:t>
            </a:r>
          </a:p>
          <a:p>
            <a:r>
              <a:rPr lang="en-US" dirty="0"/>
              <a:t>NX-API (XML-RPC)</a:t>
            </a:r>
          </a:p>
        </p:txBody>
      </p:sp>
    </p:spTree>
    <p:extLst>
      <p:ext uri="{BB962C8B-B14F-4D97-AF65-F5344CB8AC3E}">
        <p14:creationId xmlns:p14="http://schemas.microsoft.com/office/powerpoint/2010/main" val="76683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F4F-F623-669E-CC47-326C1D66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1.0/1.1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C31C36-B229-BADC-2F35-32125ACE722F}"/>
              </a:ext>
            </a:extLst>
          </p:cNvPr>
          <p:cNvSpPr/>
          <p:nvPr/>
        </p:nvSpPr>
        <p:spPr>
          <a:xfrm>
            <a:off x="876300" y="3429000"/>
            <a:ext cx="2925233" cy="1807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8EBAC1-F2AC-8FE9-D711-40F97D0E0B3D}"/>
              </a:ext>
            </a:extLst>
          </p:cNvPr>
          <p:cNvSpPr/>
          <p:nvPr/>
        </p:nvSpPr>
        <p:spPr>
          <a:xfrm>
            <a:off x="7751233" y="3395133"/>
            <a:ext cx="2925233" cy="1807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EEBEC4-AF48-F1E6-33F8-265632061AE2}"/>
              </a:ext>
            </a:extLst>
          </p:cNvPr>
          <p:cNvSpPr/>
          <p:nvPr/>
        </p:nvSpPr>
        <p:spPr>
          <a:xfrm rot="5400000">
            <a:off x="5159376" y="2450042"/>
            <a:ext cx="1189566" cy="3697816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3AE022-21ED-28A2-1F46-015BB95722D8}"/>
              </a:ext>
            </a:extLst>
          </p:cNvPr>
          <p:cNvSpPr/>
          <p:nvPr/>
        </p:nvSpPr>
        <p:spPr>
          <a:xfrm>
            <a:off x="4059767" y="3001433"/>
            <a:ext cx="3344333" cy="4445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4DF182-743E-8D6D-F3DA-1A75563FEE7E}"/>
              </a:ext>
            </a:extLst>
          </p:cNvPr>
          <p:cNvSpPr/>
          <p:nvPr/>
        </p:nvSpPr>
        <p:spPr>
          <a:xfrm flipH="1">
            <a:off x="4059767" y="5151967"/>
            <a:ext cx="3196168" cy="4445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10E6E-1B0B-0054-13CC-4AF95202E577}"/>
              </a:ext>
            </a:extLst>
          </p:cNvPr>
          <p:cNvSpPr txBox="1"/>
          <p:nvPr/>
        </p:nvSpPr>
        <p:spPr>
          <a:xfrm>
            <a:off x="6527800" y="579967"/>
            <a:ext cx="418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PDU: HTTP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(Header/Payload)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(Header/Payload)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0EC6C7-9CCA-BAFE-EB30-3D6077F221A5}"/>
              </a:ext>
            </a:extLst>
          </p:cNvPr>
          <p:cNvSpPr/>
          <p:nvPr/>
        </p:nvSpPr>
        <p:spPr>
          <a:xfrm>
            <a:off x="4059767" y="2390071"/>
            <a:ext cx="1350434" cy="56655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59F9E-8893-27E2-C43D-A0CADBAA3089}"/>
              </a:ext>
            </a:extLst>
          </p:cNvPr>
          <p:cNvSpPr/>
          <p:nvPr/>
        </p:nvSpPr>
        <p:spPr>
          <a:xfrm>
            <a:off x="5604933" y="2390071"/>
            <a:ext cx="1350434" cy="56655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44C6C3-5246-1DF8-75C7-17592BDD5B4D}"/>
              </a:ext>
            </a:extLst>
          </p:cNvPr>
          <p:cNvSpPr/>
          <p:nvPr/>
        </p:nvSpPr>
        <p:spPr>
          <a:xfrm>
            <a:off x="4305299" y="5683960"/>
            <a:ext cx="1350434" cy="56655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207595-4C7C-7523-931A-D763D7C54AA0}"/>
              </a:ext>
            </a:extLst>
          </p:cNvPr>
          <p:cNvSpPr/>
          <p:nvPr/>
        </p:nvSpPr>
        <p:spPr>
          <a:xfrm>
            <a:off x="5791199" y="5683960"/>
            <a:ext cx="1350434" cy="56655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255271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B8AF-4C1E-4C8D-1F3F-947536250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9A46-33BE-755D-7406-EC2570D4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E66A1-D3F2-DE74-60EC-363AC210E2EB}"/>
              </a:ext>
            </a:extLst>
          </p:cNvPr>
          <p:cNvSpPr/>
          <p:nvPr/>
        </p:nvSpPr>
        <p:spPr>
          <a:xfrm>
            <a:off x="876300" y="3429000"/>
            <a:ext cx="2925233" cy="1807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EBD043-3BCC-808B-1E8A-B9EAE49FF7DD}"/>
              </a:ext>
            </a:extLst>
          </p:cNvPr>
          <p:cNvSpPr/>
          <p:nvPr/>
        </p:nvSpPr>
        <p:spPr>
          <a:xfrm>
            <a:off x="7751233" y="3395133"/>
            <a:ext cx="2925233" cy="1807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System2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DC3A61-31B1-2E27-0804-A7FEC8846A66}"/>
              </a:ext>
            </a:extLst>
          </p:cNvPr>
          <p:cNvSpPr/>
          <p:nvPr/>
        </p:nvSpPr>
        <p:spPr>
          <a:xfrm rot="5400000">
            <a:off x="5181600" y="2483908"/>
            <a:ext cx="1189566" cy="3697816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6BC2A-16DC-1F93-6F31-65D02FD7D984}"/>
              </a:ext>
            </a:extLst>
          </p:cNvPr>
          <p:cNvSpPr txBox="1"/>
          <p:nvPr/>
        </p:nvSpPr>
        <p:spPr>
          <a:xfrm>
            <a:off x="6388101" y="2243667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Subscribe: MAC Tables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9F68E6-F667-4642-C083-B0B844EE84AA}"/>
              </a:ext>
            </a:extLst>
          </p:cNvPr>
          <p:cNvSpPr/>
          <p:nvPr/>
        </p:nvSpPr>
        <p:spPr>
          <a:xfrm flipH="1">
            <a:off x="6249457" y="2546866"/>
            <a:ext cx="275166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13C86F-9BE5-0137-4688-1E5112303BB4}"/>
              </a:ext>
            </a:extLst>
          </p:cNvPr>
          <p:cNvSpPr txBox="1"/>
          <p:nvPr/>
        </p:nvSpPr>
        <p:spPr>
          <a:xfrm>
            <a:off x="1511301" y="5438801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MAC Tables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5DAB1C-73BA-0CE7-E794-E548BE02EB8A}"/>
              </a:ext>
            </a:extLst>
          </p:cNvPr>
          <p:cNvSpPr/>
          <p:nvPr/>
        </p:nvSpPr>
        <p:spPr>
          <a:xfrm>
            <a:off x="1507066" y="5808133"/>
            <a:ext cx="2420409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78F6B-73D8-43F8-741E-7FEBB81F1E48}"/>
              </a:ext>
            </a:extLst>
          </p:cNvPr>
          <p:cNvSpPr txBox="1"/>
          <p:nvPr/>
        </p:nvSpPr>
        <p:spPr>
          <a:xfrm>
            <a:off x="325967" y="1393442"/>
            <a:ext cx="5541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side can initiate TCP connection</a:t>
            </a:r>
          </a:p>
          <a:p>
            <a:r>
              <a:rPr lang="en-US" dirty="0"/>
              <a:t>Any side can request the other side (and get a response)</a:t>
            </a:r>
          </a:p>
          <a:p>
            <a:r>
              <a:rPr lang="en-US" dirty="0"/>
              <a:t>Can subscribe to information from system for real-time updates</a:t>
            </a:r>
          </a:p>
          <a:p>
            <a:r>
              <a:rPr lang="en-US" dirty="0"/>
              <a:t>Automatically multiplexed (only one TCP connection needed)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42A94-8780-D0A7-33BD-BCC27FF6982A}"/>
              </a:ext>
            </a:extLst>
          </p:cNvPr>
          <p:cNvSpPr txBox="1"/>
          <p:nvPr/>
        </p:nvSpPr>
        <p:spPr>
          <a:xfrm>
            <a:off x="5118100" y="4185735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62233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0B6F-BFE1-0837-B271-8BD0DED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4FCC-9880-7986-DD6B-957B4FE8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Google Protocol Buffers (GPB)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Efficient (CPU, network utilization)</a:t>
            </a:r>
          </a:p>
        </p:txBody>
      </p:sp>
    </p:spTree>
    <p:extLst>
      <p:ext uri="{BB962C8B-B14F-4D97-AF65-F5344CB8AC3E}">
        <p14:creationId xmlns:p14="http://schemas.microsoft.com/office/powerpoint/2010/main" val="11411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B1BA-7CC4-86D4-CA30-94E5EB5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55479-5F3B-74A0-BB75-3AF6DE0E729E}"/>
              </a:ext>
            </a:extLst>
          </p:cNvPr>
          <p:cNvSpPr txBox="1"/>
          <p:nvPr/>
        </p:nvSpPr>
        <p:spPr>
          <a:xfrm>
            <a:off x="1231899" y="1799167"/>
            <a:ext cx="56430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Header:</a:t>
            </a:r>
          </a:p>
          <a:p>
            <a:r>
              <a:rPr lang="en-US" dirty="0"/>
              <a:t>Request type (GET, PUT, UPDATE, DELETE, POST)</a:t>
            </a:r>
          </a:p>
          <a:p>
            <a:r>
              <a:rPr lang="en-US" dirty="0"/>
              <a:t>Agent: Chrome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198B2-A36A-5EB6-9234-8CA9F366FD7A}"/>
              </a:ext>
            </a:extLst>
          </p:cNvPr>
          <p:cNvSpPr txBox="1"/>
          <p:nvPr/>
        </p:nvSpPr>
        <p:spPr>
          <a:xfrm>
            <a:off x="1231898" y="3217334"/>
            <a:ext cx="56430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Payload:</a:t>
            </a:r>
          </a:p>
          <a:p>
            <a:r>
              <a:rPr lang="en-US" dirty="0"/>
              <a:t>Some JSON data</a:t>
            </a:r>
          </a:p>
          <a:p>
            <a:r>
              <a:rPr lang="en-US" dirty="0"/>
              <a:t>Some XML data</a:t>
            </a:r>
          </a:p>
          <a:p>
            <a:r>
              <a:rPr lang="en-US" dirty="0"/>
              <a:t>Some YAML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48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94506-7889-4655-D76A-1DBEE04E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3EE-899D-914E-CF02-62402071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68" y="597959"/>
            <a:ext cx="4263732" cy="722055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39B69-062D-46AB-C1E5-86EBBD678B02}"/>
              </a:ext>
            </a:extLst>
          </p:cNvPr>
          <p:cNvSpPr txBox="1"/>
          <p:nvPr/>
        </p:nvSpPr>
        <p:spPr>
          <a:xfrm>
            <a:off x="1231899" y="1799167"/>
            <a:ext cx="56430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Header:</a:t>
            </a:r>
          </a:p>
          <a:p>
            <a:r>
              <a:rPr lang="en-US" dirty="0"/>
              <a:t>Request type (GET, </a:t>
            </a:r>
            <a:r>
              <a:rPr lang="en-US" b="1" dirty="0"/>
              <a:t>PUT</a:t>
            </a:r>
            <a:r>
              <a:rPr lang="en-US" dirty="0"/>
              <a:t>, UPDATE, DELETE, POST)</a:t>
            </a:r>
          </a:p>
          <a:p>
            <a:r>
              <a:rPr lang="en-US" dirty="0"/>
              <a:t>Agent: Chrome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CF1A9-2D4E-BB3A-791D-F98036709101}"/>
              </a:ext>
            </a:extLst>
          </p:cNvPr>
          <p:cNvSpPr txBox="1"/>
          <p:nvPr/>
        </p:nvSpPr>
        <p:spPr>
          <a:xfrm>
            <a:off x="1231898" y="3217334"/>
            <a:ext cx="564303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Payload: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{ </a:t>
            </a:r>
            <a:r>
              <a:rPr lang="en-US" dirty="0" err="1">
                <a:latin typeface="Consolas" panose="020B0609020204030204" pitchFamily="49" charset="0"/>
                <a:ea typeface="Roboto" panose="02000000000000000000" pitchFamily="2" charset="0"/>
              </a:rPr>
              <a:t>fname</a:t>
            </a: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: “James”,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Roboto" panose="02000000000000000000" pitchFamily="2" charset="0"/>
              </a:rPr>
              <a:t>lname</a:t>
            </a: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: “Kirk”,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  mi:    “T”,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  rank:  “Captain”,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  shirt: “Gold”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03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60E8-09BE-81ED-E485-A035EF24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3C2-BC17-07D2-DAD8-59064E12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68" y="597959"/>
            <a:ext cx="4263732" cy="722055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4EF7-3210-AC6C-C44D-C87E0F32661B}"/>
              </a:ext>
            </a:extLst>
          </p:cNvPr>
          <p:cNvSpPr txBox="1"/>
          <p:nvPr/>
        </p:nvSpPr>
        <p:spPr>
          <a:xfrm>
            <a:off x="1231899" y="1799167"/>
            <a:ext cx="56430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Header:</a:t>
            </a:r>
          </a:p>
          <a:p>
            <a:r>
              <a:rPr lang="en-US" dirty="0"/>
              <a:t>Response Code: 200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F1608-9A86-B58D-2C55-7A01C3A4ABC8}"/>
              </a:ext>
            </a:extLst>
          </p:cNvPr>
          <p:cNvSpPr txBox="1"/>
          <p:nvPr/>
        </p:nvSpPr>
        <p:spPr>
          <a:xfrm>
            <a:off x="1231898" y="3217334"/>
            <a:ext cx="56430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Payload: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{ result: ‘succeeded’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2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B73D-63DD-3175-BA73-E9507E7C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CFF-DD16-5558-091B-510A453E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APIs: They allow us to reliably push configuration changes to a device</a:t>
            </a:r>
          </a:p>
          <a:p>
            <a:r>
              <a:rPr lang="en-US" dirty="0"/>
              <a:t>Structured data formats</a:t>
            </a:r>
          </a:p>
          <a:p>
            <a:pPr lvl="1"/>
            <a:r>
              <a:rPr lang="en-US" dirty="0"/>
              <a:t>YAML, XML, JSON</a:t>
            </a:r>
          </a:p>
          <a:p>
            <a:r>
              <a:rPr lang="en-US" dirty="0"/>
              <a:t>Automation frameworks</a:t>
            </a:r>
          </a:p>
          <a:p>
            <a:pPr lvl="1"/>
            <a:r>
              <a:rPr lang="en-US" dirty="0"/>
              <a:t>Ansible</a:t>
            </a:r>
          </a:p>
          <a:p>
            <a:r>
              <a:rPr lang="en-US" dirty="0"/>
              <a:t>Git (version control)</a:t>
            </a:r>
          </a:p>
          <a:p>
            <a:pPr lvl="1"/>
            <a:r>
              <a:rPr lang="en-US" dirty="0"/>
              <a:t>Keep track of versions of files</a:t>
            </a:r>
          </a:p>
          <a:p>
            <a:pPr lvl="1"/>
            <a:r>
              <a:rPr lang="en-US" dirty="0"/>
              <a:t>Allows for multiple people to coordinate on files</a:t>
            </a:r>
          </a:p>
          <a:p>
            <a:r>
              <a:rPr lang="en-US" dirty="0"/>
              <a:t>IDE (Integrated Development Environment)</a:t>
            </a:r>
          </a:p>
          <a:p>
            <a:pPr lvl="1"/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69330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074-CB00-12C4-CB95-E98A7707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068E-9936-20ED-2045-CCA3A1B3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that allows multiple authors to collaborate on a code/files</a:t>
            </a:r>
          </a:p>
          <a:p>
            <a:r>
              <a:rPr lang="en-US" dirty="0"/>
              <a:t>Git was created by Linux Torvalds (create of the Linux kernel)</a:t>
            </a:r>
          </a:p>
          <a:p>
            <a:pPr lvl="1"/>
            <a:r>
              <a:rPr lang="en-US" dirty="0"/>
              <a:t>Created 2005 </a:t>
            </a:r>
          </a:p>
          <a:p>
            <a:pPr lvl="1"/>
            <a:r>
              <a:rPr lang="en-US" dirty="0"/>
              <a:t>Born of frustration with available tools (CVS, </a:t>
            </a:r>
            <a:r>
              <a:rPr lang="en-US" dirty="0" err="1"/>
              <a:t>BitKeeper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930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9CD6-F9FE-A088-8434-348026D7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A4C2-C976-571F-EEB4-FA8C22D7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tracking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Resolving conflicts (between version of files)</a:t>
            </a:r>
          </a:p>
          <a:p>
            <a:r>
              <a:rPr lang="en-US" dirty="0"/>
              <a:t>Keeps you from having FABRIC_FINAL_FINALv2_FINAL_REALFINAL.yml</a:t>
            </a:r>
          </a:p>
          <a:p>
            <a:r>
              <a:rPr lang="en-US" dirty="0"/>
              <a:t>Single Source of Truth</a:t>
            </a:r>
          </a:p>
        </p:txBody>
      </p:sp>
    </p:spTree>
    <p:extLst>
      <p:ext uri="{BB962C8B-B14F-4D97-AF65-F5344CB8AC3E}">
        <p14:creationId xmlns:p14="http://schemas.microsoft.com/office/powerpoint/2010/main" val="9516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79F8-CB01-BD6A-DEE2-DA73C86E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B496-14C3-3480-43A5-EFA3E382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Back! 11:52</a:t>
            </a:r>
          </a:p>
        </p:txBody>
      </p:sp>
    </p:spTree>
    <p:extLst>
      <p:ext uri="{BB962C8B-B14F-4D97-AF65-F5344CB8AC3E}">
        <p14:creationId xmlns:p14="http://schemas.microsoft.com/office/powerpoint/2010/main" val="3470907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C66-EF94-152F-1BC9-654986EB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8160C7-4566-23F9-1978-7AFE326949E6}"/>
              </a:ext>
            </a:extLst>
          </p:cNvPr>
          <p:cNvSpPr/>
          <p:nvPr/>
        </p:nvSpPr>
        <p:spPr>
          <a:xfrm>
            <a:off x="3429000" y="5850466"/>
            <a:ext cx="2916767" cy="8974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2CFF1-C02A-DB95-B955-E98EFA171B2F}"/>
              </a:ext>
            </a:extLst>
          </p:cNvPr>
          <p:cNvSpPr/>
          <p:nvPr/>
        </p:nvSpPr>
        <p:spPr>
          <a:xfrm>
            <a:off x="6824134" y="5850466"/>
            <a:ext cx="1511300" cy="397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group_vars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770E3-0032-9BAD-7A8E-7618552BA22E}"/>
              </a:ext>
            </a:extLst>
          </p:cNvPr>
          <p:cNvSpPr/>
          <p:nvPr/>
        </p:nvSpPr>
        <p:spPr>
          <a:xfrm>
            <a:off x="6824134" y="6349999"/>
            <a:ext cx="1511300" cy="397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host_vars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353804-A364-2AA1-9C97-52716732B346}"/>
              </a:ext>
            </a:extLst>
          </p:cNvPr>
          <p:cNvSpPr/>
          <p:nvPr/>
        </p:nvSpPr>
        <p:spPr>
          <a:xfrm>
            <a:off x="8479368" y="5841999"/>
            <a:ext cx="1511300" cy="3979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FABRIC.yml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043-4F0A-84E7-A1A1-D224CC62FEAA}"/>
              </a:ext>
            </a:extLst>
          </p:cNvPr>
          <p:cNvSpPr/>
          <p:nvPr/>
        </p:nvSpPr>
        <p:spPr>
          <a:xfrm>
            <a:off x="8479368" y="6341532"/>
            <a:ext cx="1511300" cy="397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leaf1.yml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A02A83-F850-F5F4-40FC-484CA15A0086}"/>
              </a:ext>
            </a:extLst>
          </p:cNvPr>
          <p:cNvSpPr/>
          <p:nvPr/>
        </p:nvSpPr>
        <p:spPr>
          <a:xfrm>
            <a:off x="3357034" y="3369733"/>
            <a:ext cx="2988733" cy="859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58DD56A4-754D-8EF2-6B28-F1989F9772E8}"/>
              </a:ext>
            </a:extLst>
          </p:cNvPr>
          <p:cNvSpPr/>
          <p:nvPr/>
        </p:nvSpPr>
        <p:spPr>
          <a:xfrm>
            <a:off x="4637616" y="5245100"/>
            <a:ext cx="499533" cy="59055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591090-7C86-10D5-2DFD-B79E61497927}"/>
              </a:ext>
            </a:extLst>
          </p:cNvPr>
          <p:cNvSpPr/>
          <p:nvPr/>
        </p:nvSpPr>
        <p:spPr>
          <a:xfrm>
            <a:off x="6824134" y="3378200"/>
            <a:ext cx="1511300" cy="397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group_vars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D02F73-D84A-8F88-9355-23CF6E4D1C08}"/>
              </a:ext>
            </a:extLst>
          </p:cNvPr>
          <p:cNvSpPr/>
          <p:nvPr/>
        </p:nvSpPr>
        <p:spPr>
          <a:xfrm>
            <a:off x="6824134" y="3877733"/>
            <a:ext cx="1511300" cy="397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host_vars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125501-28AE-AA7D-1251-48E87C7533FF}"/>
              </a:ext>
            </a:extLst>
          </p:cNvPr>
          <p:cNvSpPr/>
          <p:nvPr/>
        </p:nvSpPr>
        <p:spPr>
          <a:xfrm>
            <a:off x="8479368" y="3369733"/>
            <a:ext cx="1511300" cy="3979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FABRIC.yml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222624-519F-8708-20C5-08E36FF1EA90}"/>
              </a:ext>
            </a:extLst>
          </p:cNvPr>
          <p:cNvSpPr/>
          <p:nvPr/>
        </p:nvSpPr>
        <p:spPr>
          <a:xfrm>
            <a:off x="8479368" y="3869266"/>
            <a:ext cx="1511300" cy="397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leaf1.yml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6389EDE-7020-2A7A-B55B-97EE60CEA357}"/>
              </a:ext>
            </a:extLst>
          </p:cNvPr>
          <p:cNvSpPr/>
          <p:nvPr/>
        </p:nvSpPr>
        <p:spPr>
          <a:xfrm flipV="1">
            <a:off x="2510368" y="4889498"/>
            <a:ext cx="846666" cy="1452034"/>
          </a:xfrm>
          <a:prstGeom prst="curved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B730213C-BAB2-5271-C72F-E5174BE3EA03}"/>
              </a:ext>
            </a:extLst>
          </p:cNvPr>
          <p:cNvSpPr/>
          <p:nvPr/>
        </p:nvSpPr>
        <p:spPr>
          <a:xfrm flipV="1">
            <a:off x="2438402" y="3503083"/>
            <a:ext cx="846666" cy="1452034"/>
          </a:xfrm>
          <a:prstGeom prst="curved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6873E4-6F15-2544-8E89-E01DC66CA2B5}"/>
              </a:ext>
            </a:extLst>
          </p:cNvPr>
          <p:cNvSpPr/>
          <p:nvPr/>
        </p:nvSpPr>
        <p:spPr>
          <a:xfrm>
            <a:off x="3357035" y="4724400"/>
            <a:ext cx="6633634" cy="5207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397A01E7-BF95-A91D-6909-1200DEF3F7F4}"/>
              </a:ext>
            </a:extLst>
          </p:cNvPr>
          <p:cNvSpPr/>
          <p:nvPr/>
        </p:nvSpPr>
        <p:spPr>
          <a:xfrm>
            <a:off x="4637616" y="4186766"/>
            <a:ext cx="499533" cy="59055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5628E-5EDF-1406-0220-5930B6385F5A}"/>
              </a:ext>
            </a:extLst>
          </p:cNvPr>
          <p:cNvSpPr txBox="1"/>
          <p:nvPr/>
        </p:nvSpPr>
        <p:spPr>
          <a:xfrm>
            <a:off x="1083734" y="5482167"/>
            <a:ext cx="1634067" cy="36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add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6E58D-C626-4832-C38B-67ECD3EB01FC}"/>
              </a:ext>
            </a:extLst>
          </p:cNvPr>
          <p:cNvSpPr txBox="1"/>
          <p:nvPr/>
        </p:nvSpPr>
        <p:spPr>
          <a:xfrm>
            <a:off x="981078" y="4065057"/>
            <a:ext cx="1634067" cy="36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commit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55334A-F6B7-CFFF-2BAB-7FD048970533}"/>
              </a:ext>
            </a:extLst>
          </p:cNvPr>
          <p:cNvSpPr/>
          <p:nvPr/>
        </p:nvSpPr>
        <p:spPr>
          <a:xfrm>
            <a:off x="5137149" y="548571"/>
            <a:ext cx="2988733" cy="859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A485632B-A05B-0247-61D3-A413D141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82" y="380153"/>
            <a:ext cx="1164167" cy="6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E4A73EB-0641-55EB-31AF-6AA5DC6E3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10" y="1111824"/>
            <a:ext cx="1120143" cy="3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378BA135-236B-A25D-2521-646B14ABECFB}"/>
              </a:ext>
            </a:extLst>
          </p:cNvPr>
          <p:cNvSpPr/>
          <p:nvPr/>
        </p:nvSpPr>
        <p:spPr>
          <a:xfrm rot="2193297">
            <a:off x="5429252" y="1396660"/>
            <a:ext cx="325966" cy="190076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A7230-F95E-D458-FC13-CD840A654BA6}"/>
              </a:ext>
            </a:extLst>
          </p:cNvPr>
          <p:cNvSpPr txBox="1"/>
          <p:nvPr/>
        </p:nvSpPr>
        <p:spPr>
          <a:xfrm>
            <a:off x="3659714" y="1706827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Push/pull</a:t>
            </a:r>
          </a:p>
          <a:p>
            <a:pPr algn="ctr"/>
            <a:r>
              <a:rPr lang="en-US" dirty="0"/>
              <a:t>Merge request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64AC4A-76E4-B9C0-39E0-7EFF0F678104}"/>
              </a:ext>
            </a:extLst>
          </p:cNvPr>
          <p:cNvGrpSpPr/>
          <p:nvPr/>
        </p:nvGrpSpPr>
        <p:grpSpPr>
          <a:xfrm>
            <a:off x="8215365" y="754328"/>
            <a:ext cx="3853869" cy="520700"/>
            <a:chOff x="3509434" y="3522133"/>
            <a:chExt cx="6633634" cy="90593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613063E-2B63-5DDA-9E99-6888C8B00026}"/>
                </a:ext>
              </a:extLst>
            </p:cNvPr>
            <p:cNvSpPr/>
            <p:nvPr/>
          </p:nvSpPr>
          <p:spPr>
            <a:xfrm>
              <a:off x="3509434" y="3522133"/>
              <a:ext cx="2988733" cy="85936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Local Repository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D44D2E-3574-807C-0ADD-014619B5FB49}"/>
                </a:ext>
              </a:extLst>
            </p:cNvPr>
            <p:cNvSpPr/>
            <p:nvPr/>
          </p:nvSpPr>
          <p:spPr>
            <a:xfrm>
              <a:off x="6976534" y="3530600"/>
              <a:ext cx="1511300" cy="3979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/</a:t>
              </a:r>
              <a:r>
                <a:rPr lang="en-US" sz="900" dirty="0" err="1"/>
                <a:t>group_vars</a:t>
              </a:r>
              <a:endParaRPr lang="en-US" sz="9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F43BC26-6E7A-4F4B-0D59-87215448B07B}"/>
                </a:ext>
              </a:extLst>
            </p:cNvPr>
            <p:cNvSpPr/>
            <p:nvPr/>
          </p:nvSpPr>
          <p:spPr>
            <a:xfrm>
              <a:off x="6976534" y="4030133"/>
              <a:ext cx="1511300" cy="3979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/</a:t>
              </a:r>
              <a:r>
                <a:rPr lang="en-US" sz="900" dirty="0" err="1"/>
                <a:t>host_vars</a:t>
              </a:r>
              <a:endParaRPr lang="en-US" sz="9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A490EB6-56F0-42DA-4B74-92947D711D7B}"/>
                </a:ext>
              </a:extLst>
            </p:cNvPr>
            <p:cNvSpPr/>
            <p:nvPr/>
          </p:nvSpPr>
          <p:spPr>
            <a:xfrm>
              <a:off x="8631768" y="3522133"/>
              <a:ext cx="1511300" cy="39793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FABRIC.yml</a:t>
              </a:r>
              <a:endParaRPr lang="en-US" sz="9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BC9B1BE-A24D-2FB0-5893-41FC1861DC9F}"/>
                </a:ext>
              </a:extLst>
            </p:cNvPr>
            <p:cNvSpPr/>
            <p:nvPr/>
          </p:nvSpPr>
          <p:spPr>
            <a:xfrm>
              <a:off x="8631768" y="4021666"/>
              <a:ext cx="1511300" cy="3979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leaf1.yml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74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939E-2099-377D-C6FE-DE3C27BB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09B678-8FC5-A967-F132-6CCE3436C971}"/>
              </a:ext>
            </a:extLst>
          </p:cNvPr>
          <p:cNvSpPr/>
          <p:nvPr/>
        </p:nvSpPr>
        <p:spPr>
          <a:xfrm>
            <a:off x="3873500" y="5790142"/>
            <a:ext cx="2070100" cy="702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2CA1D-CFD5-E703-3E7B-6F545D91F8B3}"/>
              </a:ext>
            </a:extLst>
          </p:cNvPr>
          <p:cNvSpPr/>
          <p:nvPr/>
        </p:nvSpPr>
        <p:spPr>
          <a:xfrm>
            <a:off x="3873500" y="3902076"/>
            <a:ext cx="2070100" cy="7027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D30175-F6A8-F8BE-E5A1-099522E19DBA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4908550" y="4604809"/>
            <a:ext cx="0" cy="1185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EEB061-6B3B-9C13-1A31-84D8D7213C2D}"/>
              </a:ext>
            </a:extLst>
          </p:cNvPr>
          <p:cNvSpPr/>
          <p:nvPr/>
        </p:nvSpPr>
        <p:spPr>
          <a:xfrm>
            <a:off x="6612467" y="3902076"/>
            <a:ext cx="2070100" cy="7027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D0C902-525E-3C7C-4B1D-8A6FD3ADF86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43600" y="4253443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19D777-E884-83E0-8610-E3C8A16F2095}"/>
              </a:ext>
            </a:extLst>
          </p:cNvPr>
          <p:cNvSpPr txBox="1"/>
          <p:nvPr/>
        </p:nvSpPr>
        <p:spPr>
          <a:xfrm>
            <a:off x="3943350" y="185738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F0247-BCA9-5DDA-1CDC-0824992C2F3A}"/>
              </a:ext>
            </a:extLst>
          </p:cNvPr>
          <p:cNvSpPr txBox="1"/>
          <p:nvPr/>
        </p:nvSpPr>
        <p:spPr>
          <a:xfrm>
            <a:off x="6648450" y="248762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Mark’s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58ED75-7B8A-865D-5553-B4D93A2919C8}"/>
              </a:ext>
            </a:extLst>
          </p:cNvPr>
          <p:cNvSpPr/>
          <p:nvPr/>
        </p:nvSpPr>
        <p:spPr>
          <a:xfrm>
            <a:off x="6612467" y="2847977"/>
            <a:ext cx="2070100" cy="7027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2EDCDE-3F78-AC28-32EF-56673003738B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flipV="1">
            <a:off x="7647517" y="3550710"/>
            <a:ext cx="0" cy="35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546666-C3E9-20AB-E12F-5A5947211CF3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 flipV="1">
            <a:off x="5943600" y="3199343"/>
            <a:ext cx="6688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BD0E75A-79C5-63DB-5E30-0CD6A432691C}"/>
              </a:ext>
            </a:extLst>
          </p:cNvPr>
          <p:cNvSpPr/>
          <p:nvPr/>
        </p:nvSpPr>
        <p:spPr>
          <a:xfrm>
            <a:off x="7478184" y="1714509"/>
            <a:ext cx="2408766" cy="852488"/>
          </a:xfrm>
          <a:prstGeom prst="wedgeRectCallout">
            <a:avLst>
              <a:gd name="adj1" fmla="val -28214"/>
              <a:gd name="adj2" fmla="val 70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I’ve made a change, can you sync me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A51BD5-3979-E912-B5C4-98F4295BDFED}"/>
              </a:ext>
            </a:extLst>
          </p:cNvPr>
          <p:cNvSpPr/>
          <p:nvPr/>
        </p:nvSpPr>
        <p:spPr>
          <a:xfrm>
            <a:off x="3873500" y="2847976"/>
            <a:ext cx="2070100" cy="7027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25C9B9-DCA8-2709-7663-20261314643A}"/>
              </a:ext>
            </a:extLst>
          </p:cNvPr>
          <p:cNvSpPr/>
          <p:nvPr/>
        </p:nvSpPr>
        <p:spPr>
          <a:xfrm>
            <a:off x="5444067" y="1684889"/>
            <a:ext cx="1536700" cy="811720"/>
          </a:xfrm>
          <a:prstGeom prst="wedgeRectCallout">
            <a:avLst>
              <a:gd name="adj1" fmla="val 436"/>
              <a:gd name="adj2" fmla="val 1236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reviews changes</a:t>
            </a:r>
          </a:p>
        </p:txBody>
      </p:sp>
    </p:spTree>
    <p:extLst>
      <p:ext uri="{BB962C8B-B14F-4D97-AF65-F5344CB8AC3E}">
        <p14:creationId xmlns:p14="http://schemas.microsoft.com/office/powerpoint/2010/main" val="319377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7A23-E406-6A0A-1F02-3786DEF4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TerminAttr</a:t>
            </a:r>
            <a:r>
              <a:rPr lang="en-US" dirty="0"/>
              <a:t>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679EF2-4739-662F-6E86-30DCFAF0E093}"/>
              </a:ext>
            </a:extLst>
          </p:cNvPr>
          <p:cNvSpPr/>
          <p:nvPr/>
        </p:nvSpPr>
        <p:spPr>
          <a:xfrm>
            <a:off x="5410199" y="3577167"/>
            <a:ext cx="1896534" cy="1109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EOS</a:t>
            </a:r>
          </a:p>
          <a:p>
            <a:pPr algn="ctr"/>
            <a:r>
              <a:rPr lang="en-US" dirty="0"/>
              <a:t>4.30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8A2E0A-7B0A-9914-7677-C53900FFA3A1}"/>
              </a:ext>
            </a:extLst>
          </p:cNvPr>
          <p:cNvSpPr/>
          <p:nvPr/>
        </p:nvSpPr>
        <p:spPr>
          <a:xfrm>
            <a:off x="4682066" y="4195234"/>
            <a:ext cx="999067" cy="4275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949352-3E80-D0CF-8360-72720B9C2989}"/>
              </a:ext>
            </a:extLst>
          </p:cNvPr>
          <p:cNvSpPr/>
          <p:nvPr/>
        </p:nvSpPr>
        <p:spPr>
          <a:xfrm>
            <a:off x="5825066" y="3306233"/>
            <a:ext cx="1363134" cy="4275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TerminAttr</a:t>
            </a:r>
            <a:endParaRPr lang="en-US" dirty="0"/>
          </a:p>
          <a:p>
            <a:pPr algn="ctr"/>
            <a:r>
              <a:rPr lang="en-US" dirty="0"/>
              <a:t>1.11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DFD0A-5255-F2D3-649C-B920F6D938A6}"/>
              </a:ext>
            </a:extLst>
          </p:cNvPr>
          <p:cNvSpPr/>
          <p:nvPr/>
        </p:nvSpPr>
        <p:spPr>
          <a:xfrm>
            <a:off x="931333" y="1595967"/>
            <a:ext cx="2429934" cy="982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CVP</a:t>
            </a:r>
          </a:p>
          <a:p>
            <a:pPr algn="ctr"/>
            <a:r>
              <a:rPr lang="en-US" dirty="0"/>
              <a:t>2024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4E3D24-E484-C35B-39B0-B0880A17BE89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3361267" y="2087034"/>
            <a:ext cx="2463799" cy="143298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8F7912-03A9-D4E2-28CC-1B6F99883A02}"/>
              </a:ext>
            </a:extLst>
          </p:cNvPr>
          <p:cNvSpPr/>
          <p:nvPr/>
        </p:nvSpPr>
        <p:spPr>
          <a:xfrm rot="1983134">
            <a:off x="3725333" y="2349446"/>
            <a:ext cx="2307167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Config/Software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1F664BD-CDD6-B9CA-E8C9-345B658F5983}"/>
              </a:ext>
            </a:extLst>
          </p:cNvPr>
          <p:cNvSpPr/>
          <p:nvPr/>
        </p:nvSpPr>
        <p:spPr>
          <a:xfrm rot="1983134" flipH="1">
            <a:off x="3176414" y="2749664"/>
            <a:ext cx="2407860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159168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6FEB8-B6B1-6248-175E-A7C24D27A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D5F5CA-BFB6-CAD4-1345-9E9599B66199}"/>
              </a:ext>
            </a:extLst>
          </p:cNvPr>
          <p:cNvSpPr/>
          <p:nvPr/>
        </p:nvSpPr>
        <p:spPr>
          <a:xfrm flipH="1">
            <a:off x="3220583" y="2937933"/>
            <a:ext cx="5711749" cy="25018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HTTP2 (TLS)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4AD76-C130-6339-3407-F0A700F5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TerminAttr</a:t>
            </a:r>
            <a:r>
              <a:rPr lang="en-US" dirty="0"/>
              <a:t>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9BE10B-8DE7-60BF-55FC-249E17F9A092}"/>
              </a:ext>
            </a:extLst>
          </p:cNvPr>
          <p:cNvSpPr/>
          <p:nvPr/>
        </p:nvSpPr>
        <p:spPr>
          <a:xfrm>
            <a:off x="8987366" y="3670300"/>
            <a:ext cx="1896534" cy="1109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EOS</a:t>
            </a:r>
          </a:p>
          <a:p>
            <a:pPr algn="ctr"/>
            <a:r>
              <a:rPr lang="en-US" dirty="0"/>
              <a:t>4.30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82357F-EC4E-9F75-EC21-893A9ABCA930}"/>
              </a:ext>
            </a:extLst>
          </p:cNvPr>
          <p:cNvSpPr/>
          <p:nvPr/>
        </p:nvSpPr>
        <p:spPr>
          <a:xfrm>
            <a:off x="9468001" y="4593167"/>
            <a:ext cx="999067" cy="4275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3FE75-FBF3-A351-979C-3A138CF4D8BB}"/>
              </a:ext>
            </a:extLst>
          </p:cNvPr>
          <p:cNvSpPr/>
          <p:nvPr/>
        </p:nvSpPr>
        <p:spPr>
          <a:xfrm>
            <a:off x="9285968" y="3429000"/>
            <a:ext cx="1363134" cy="4275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TerminAttr</a:t>
            </a:r>
            <a:endParaRPr lang="en-US" sz="1400" dirty="0"/>
          </a:p>
          <a:p>
            <a:pPr algn="ctr"/>
            <a:r>
              <a:rPr lang="en-US" sz="1400" dirty="0"/>
              <a:t>1.11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409E37-0BD3-87BC-978D-2921E54F2244}"/>
              </a:ext>
            </a:extLst>
          </p:cNvPr>
          <p:cNvSpPr/>
          <p:nvPr/>
        </p:nvSpPr>
        <p:spPr>
          <a:xfrm>
            <a:off x="735615" y="3733799"/>
            <a:ext cx="2429934" cy="982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CB4D33-4810-DF9B-8647-84765211179D}"/>
              </a:ext>
            </a:extLst>
          </p:cNvPr>
          <p:cNvSpPr/>
          <p:nvPr/>
        </p:nvSpPr>
        <p:spPr>
          <a:xfrm>
            <a:off x="5350615" y="3488265"/>
            <a:ext cx="2307167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Config/Software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66B0CB-2CE1-DFCC-4508-BC8E2581AA78}"/>
              </a:ext>
            </a:extLst>
          </p:cNvPr>
          <p:cNvSpPr/>
          <p:nvPr/>
        </p:nvSpPr>
        <p:spPr>
          <a:xfrm flipH="1">
            <a:off x="5249922" y="4389967"/>
            <a:ext cx="2407860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706CF6-21E6-5434-4B4F-11A544A3B505}"/>
              </a:ext>
            </a:extLst>
          </p:cNvPr>
          <p:cNvSpPr/>
          <p:nvPr/>
        </p:nvSpPr>
        <p:spPr>
          <a:xfrm>
            <a:off x="10604500" y="3975100"/>
            <a:ext cx="749300" cy="4275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eAPI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DCFC81-7312-5BB1-C1B7-BEA18BBC0DC5}"/>
              </a:ext>
            </a:extLst>
          </p:cNvPr>
          <p:cNvSpPr/>
          <p:nvPr/>
        </p:nvSpPr>
        <p:spPr>
          <a:xfrm>
            <a:off x="9855200" y="3052233"/>
            <a:ext cx="749300" cy="4275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eAPI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C1D7B38-D1C7-565B-A041-5C84D926D9E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7657782" y="3266016"/>
            <a:ext cx="2197418" cy="4677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7BEA92-B327-12F9-0D39-3B56A8073566}"/>
              </a:ext>
            </a:extLst>
          </p:cNvPr>
          <p:cNvSpPr txBox="1"/>
          <p:nvPr/>
        </p:nvSpPr>
        <p:spPr>
          <a:xfrm>
            <a:off x="6096000" y="4806950"/>
            <a:ext cx="19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480871-5D1D-48BD-2FD3-BA548639026D}"/>
              </a:ext>
            </a:extLst>
          </p:cNvPr>
          <p:cNvSpPr/>
          <p:nvPr/>
        </p:nvSpPr>
        <p:spPr>
          <a:xfrm>
            <a:off x="10615235" y="4449235"/>
            <a:ext cx="749300" cy="4275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8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1EC-E2EE-04DB-DD0F-5C6B7296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Protocol Buffers (</a:t>
            </a:r>
            <a:r>
              <a:rPr lang="en-US" dirty="0" err="1"/>
              <a:t>protobuffs</a:t>
            </a:r>
            <a:r>
              <a:rPr lang="en-US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384813-2554-B965-965C-FB303C193530}"/>
              </a:ext>
            </a:extLst>
          </p:cNvPr>
          <p:cNvSpPr/>
          <p:nvPr/>
        </p:nvSpPr>
        <p:spPr>
          <a:xfrm>
            <a:off x="1282699" y="3012016"/>
            <a:ext cx="2184400" cy="1257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8769FC-E808-E69C-712A-2DC60CB8AD4A}"/>
              </a:ext>
            </a:extLst>
          </p:cNvPr>
          <p:cNvSpPr/>
          <p:nvPr/>
        </p:nvSpPr>
        <p:spPr>
          <a:xfrm>
            <a:off x="6722532" y="2978150"/>
            <a:ext cx="2184400" cy="1257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F185A80-EC97-CCB7-D064-809DA412B75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467099" y="3606800"/>
            <a:ext cx="3255433" cy="33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C5F86A-F4CE-CB7E-0F08-0BB1BCA6BC31}"/>
              </a:ext>
            </a:extLst>
          </p:cNvPr>
          <p:cNvSpPr txBox="1"/>
          <p:nvPr/>
        </p:nvSpPr>
        <p:spPr>
          <a:xfrm>
            <a:off x="4059767" y="1832080"/>
            <a:ext cx="1926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RESTAPI</a:t>
            </a:r>
          </a:p>
          <a:p>
            <a:r>
              <a:rPr lang="en-US" strike="sngStrike" dirty="0"/>
              <a:t>SOAP</a:t>
            </a:r>
          </a:p>
          <a:p>
            <a:r>
              <a:rPr lang="en-US" strike="sngStrike" dirty="0"/>
              <a:t>JSON-RPC</a:t>
            </a:r>
          </a:p>
          <a:p>
            <a:r>
              <a:rPr lang="en-US" strike="sngStrike" dirty="0"/>
              <a:t>XML-RPC</a:t>
            </a:r>
          </a:p>
          <a:p>
            <a:r>
              <a:rPr lang="en-US" dirty="0"/>
              <a:t>Stubby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001D1-0B25-AF65-C96A-E4ADBC7AB788}"/>
              </a:ext>
            </a:extLst>
          </p:cNvPr>
          <p:cNvSpPr txBox="1"/>
          <p:nvPr/>
        </p:nvSpPr>
        <p:spPr>
          <a:xfrm>
            <a:off x="3805765" y="5024966"/>
            <a:ext cx="291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HTTP2 (binary)</a:t>
            </a:r>
          </a:p>
          <a:p>
            <a:r>
              <a:rPr lang="en-US" dirty="0"/>
              <a:t>Protocol Buffers (binary)</a:t>
            </a:r>
          </a:p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26019-5386-E0E2-D42A-2B9E72F880D1}"/>
              </a:ext>
            </a:extLst>
          </p:cNvPr>
          <p:cNvSpPr txBox="1"/>
          <p:nvPr/>
        </p:nvSpPr>
        <p:spPr>
          <a:xfrm>
            <a:off x="7031565" y="4886466"/>
            <a:ext cx="353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ship: “Enterprise”, </a:t>
            </a:r>
          </a:p>
          <a:p>
            <a:r>
              <a:rPr lang="en-US" dirty="0">
                <a:latin typeface="Consolas" panose="020B0609020204030204" pitchFamily="49" charset="0"/>
              </a:rPr>
              <a:t>  registry: “NCC-1701”,</a:t>
            </a:r>
          </a:p>
          <a:p>
            <a:r>
              <a:rPr lang="en-US" dirty="0">
                <a:latin typeface="Consolas" panose="020B0609020204030204" pitchFamily="49" charset="0"/>
              </a:rPr>
              <a:t>  captain: “Kirk”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162C7-9EB8-9103-EBDE-289D9481874A}"/>
              </a:ext>
            </a:extLst>
          </p:cNvPr>
          <p:cNvSpPr txBox="1"/>
          <p:nvPr/>
        </p:nvSpPr>
        <p:spPr>
          <a:xfrm>
            <a:off x="7188199" y="5865283"/>
            <a:ext cx="35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101010101101010101010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3B1C8-8106-D11A-0EB8-28FD66710AFA}"/>
              </a:ext>
            </a:extLst>
          </p:cNvPr>
          <p:cNvSpPr txBox="1"/>
          <p:nvPr/>
        </p:nvSpPr>
        <p:spPr>
          <a:xfrm>
            <a:off x="8589433" y="1595967"/>
            <a:ext cx="249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protobuffs</a:t>
            </a:r>
            <a:endParaRPr lang="en-US" dirty="0"/>
          </a:p>
          <a:p>
            <a:r>
              <a:rPr lang="en-US" dirty="0" err="1"/>
              <a:t>gNMI</a:t>
            </a:r>
            <a:endParaRPr lang="en-US" dirty="0"/>
          </a:p>
          <a:p>
            <a:r>
              <a:rPr lang="en-US" dirty="0" err="1"/>
              <a:t>gRIBI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5990-22A9-9C4D-FF1C-990B6AF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CVP Configlet?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AC08-7A12-2BB4-CA10-5C68D63C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configlet is a piece of EOS syntax</a:t>
            </a:r>
          </a:p>
          <a:p>
            <a:r>
              <a:rPr lang="en-US" dirty="0"/>
              <a:t>Configlets are applied to devices (switches)</a:t>
            </a:r>
          </a:p>
          <a:p>
            <a:r>
              <a:rPr lang="en-US" dirty="0"/>
              <a:t>A single configlet can comprise the entire config of a device, but generally only represent a portion of the config</a:t>
            </a:r>
          </a:p>
          <a:p>
            <a:pPr lvl="1"/>
            <a:r>
              <a:rPr lang="en-US" dirty="0"/>
              <a:t>Normally multiple configlets are combined to produce a device’s config</a:t>
            </a:r>
          </a:p>
          <a:p>
            <a:r>
              <a:rPr lang="en-US" dirty="0"/>
              <a:t>When one or more configlets are combined to apply to a device, it’s known as the </a:t>
            </a:r>
            <a:r>
              <a:rPr lang="en-US" b="1" dirty="0"/>
              <a:t>Designed Config</a:t>
            </a:r>
          </a:p>
        </p:txBody>
      </p:sp>
    </p:spTree>
    <p:extLst>
      <p:ext uri="{BB962C8B-B14F-4D97-AF65-F5344CB8AC3E}">
        <p14:creationId xmlns:p14="http://schemas.microsoft.com/office/powerpoint/2010/main" val="150263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B42-08F9-0352-BD30-9470605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CVP Config Management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CFB168-29BB-1780-D491-C6AE6EB470E9}"/>
              </a:ext>
            </a:extLst>
          </p:cNvPr>
          <p:cNvSpPr/>
          <p:nvPr/>
        </p:nvSpPr>
        <p:spPr>
          <a:xfrm>
            <a:off x="893233" y="2125133"/>
            <a:ext cx="2921000" cy="1358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997785-9D71-83DD-A220-D60AAB2E962D}"/>
              </a:ext>
            </a:extLst>
          </p:cNvPr>
          <p:cNvSpPr/>
          <p:nvPr/>
        </p:nvSpPr>
        <p:spPr>
          <a:xfrm>
            <a:off x="1866899" y="3280833"/>
            <a:ext cx="1769534" cy="115993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Leaf1-DC1</a:t>
            </a:r>
          </a:p>
          <a:p>
            <a:pPr algn="ctr"/>
            <a:r>
              <a:rPr lang="en-US" dirty="0"/>
              <a:t>Designed config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6072E0-D265-6FB8-7879-1B92E9BAED9D}"/>
              </a:ext>
            </a:extLst>
          </p:cNvPr>
          <p:cNvSpPr/>
          <p:nvPr/>
        </p:nvSpPr>
        <p:spPr>
          <a:xfrm>
            <a:off x="8479366" y="3771900"/>
            <a:ext cx="1769534" cy="1159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EOS</a:t>
            </a:r>
          </a:p>
          <a:p>
            <a:pPr algn="ctr"/>
            <a:r>
              <a:rPr lang="en-US" dirty="0"/>
              <a:t>leaf1-DC1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A2260-C4E8-F2FF-DBE7-D4B110518E87}"/>
              </a:ext>
            </a:extLst>
          </p:cNvPr>
          <p:cNvSpPr/>
          <p:nvPr/>
        </p:nvSpPr>
        <p:spPr>
          <a:xfrm>
            <a:off x="8826500" y="4787900"/>
            <a:ext cx="1769534" cy="115993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Leaf1-DC1</a:t>
            </a:r>
          </a:p>
          <a:p>
            <a:pPr algn="ctr"/>
            <a:r>
              <a:rPr lang="en-US" dirty="0"/>
              <a:t>Running config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0490F-4A86-67C2-7E64-9BE98803B75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36433" y="3860800"/>
            <a:ext cx="5190067" cy="1507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B9AD4-0A2D-AEA2-1A27-E1E31D0ADC56}"/>
              </a:ext>
            </a:extLst>
          </p:cNvPr>
          <p:cNvSpPr/>
          <p:nvPr/>
        </p:nvSpPr>
        <p:spPr>
          <a:xfrm>
            <a:off x="7846482" y="1304925"/>
            <a:ext cx="846667" cy="1887008"/>
          </a:xfrm>
          <a:custGeom>
            <a:avLst/>
            <a:gdLst>
              <a:gd name="connsiteX0" fmla="*/ 423335 w 846667"/>
              <a:gd name="connsiteY0" fmla="*/ 0 h 1887008"/>
              <a:gd name="connsiteX1" fmla="*/ 827619 w 846667"/>
              <a:gd name="connsiteY1" fmla="*/ 350573 h 1887008"/>
              <a:gd name="connsiteX2" fmla="*/ 709207 w 846667"/>
              <a:gd name="connsiteY2" fmla="*/ 598465 h 1887008"/>
              <a:gd name="connsiteX3" fmla="*/ 663320 w 846667"/>
              <a:gd name="connsiteY3" fmla="*/ 631296 h 1887008"/>
              <a:gd name="connsiteX4" fmla="*/ 705553 w 846667"/>
              <a:gd name="connsiteY4" fmla="*/ 631296 h 1887008"/>
              <a:gd name="connsiteX5" fmla="*/ 846667 w 846667"/>
              <a:gd name="connsiteY5" fmla="*/ 772410 h 1887008"/>
              <a:gd name="connsiteX6" fmla="*/ 846667 w 846667"/>
              <a:gd name="connsiteY6" fmla="*/ 1745894 h 1887008"/>
              <a:gd name="connsiteX7" fmla="*/ 705553 w 846667"/>
              <a:gd name="connsiteY7" fmla="*/ 1887008 h 1887008"/>
              <a:gd name="connsiteX8" fmla="*/ 141114 w 846667"/>
              <a:gd name="connsiteY8" fmla="*/ 1887008 h 1887008"/>
              <a:gd name="connsiteX9" fmla="*/ 0 w 846667"/>
              <a:gd name="connsiteY9" fmla="*/ 1745894 h 1887008"/>
              <a:gd name="connsiteX10" fmla="*/ 0 w 846667"/>
              <a:gd name="connsiteY10" fmla="*/ 772410 h 1887008"/>
              <a:gd name="connsiteX11" fmla="*/ 141114 w 846667"/>
              <a:gd name="connsiteY11" fmla="*/ 631296 h 1887008"/>
              <a:gd name="connsiteX12" fmla="*/ 183350 w 846667"/>
              <a:gd name="connsiteY12" fmla="*/ 631296 h 1887008"/>
              <a:gd name="connsiteX13" fmla="*/ 137463 w 846667"/>
              <a:gd name="connsiteY13" fmla="*/ 598465 h 1887008"/>
              <a:gd name="connsiteX14" fmla="*/ 19051 w 846667"/>
              <a:gd name="connsiteY14" fmla="*/ 350573 h 1887008"/>
              <a:gd name="connsiteX15" fmla="*/ 423335 w 846667"/>
              <a:gd name="connsiteY15" fmla="*/ 0 h 18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6667" h="1887008">
                <a:moveTo>
                  <a:pt x="423335" y="0"/>
                </a:moveTo>
                <a:cubicBezTo>
                  <a:pt x="646615" y="0"/>
                  <a:pt x="827619" y="156957"/>
                  <a:pt x="827619" y="350573"/>
                </a:cubicBezTo>
                <a:cubicBezTo>
                  <a:pt x="827619" y="447381"/>
                  <a:pt x="782368" y="535024"/>
                  <a:pt x="709207" y="598465"/>
                </a:cubicBezTo>
                <a:lnTo>
                  <a:pt x="663320" y="631296"/>
                </a:lnTo>
                <a:lnTo>
                  <a:pt x="705553" y="631296"/>
                </a:lnTo>
                <a:cubicBezTo>
                  <a:pt x="783488" y="631296"/>
                  <a:pt x="846667" y="694475"/>
                  <a:pt x="846667" y="772410"/>
                </a:cubicBezTo>
                <a:lnTo>
                  <a:pt x="846667" y="1745894"/>
                </a:lnTo>
                <a:cubicBezTo>
                  <a:pt x="846667" y="1823829"/>
                  <a:pt x="783488" y="1887008"/>
                  <a:pt x="705553" y="1887008"/>
                </a:cubicBezTo>
                <a:lnTo>
                  <a:pt x="141114" y="1887008"/>
                </a:lnTo>
                <a:cubicBezTo>
                  <a:pt x="63179" y="1887008"/>
                  <a:pt x="0" y="1823829"/>
                  <a:pt x="0" y="1745894"/>
                </a:cubicBezTo>
                <a:lnTo>
                  <a:pt x="0" y="772410"/>
                </a:lnTo>
                <a:cubicBezTo>
                  <a:pt x="0" y="694475"/>
                  <a:pt x="63179" y="631296"/>
                  <a:pt x="141114" y="631296"/>
                </a:cubicBezTo>
                <a:lnTo>
                  <a:pt x="183350" y="631296"/>
                </a:lnTo>
                <a:lnTo>
                  <a:pt x="137463" y="598465"/>
                </a:lnTo>
                <a:cubicBezTo>
                  <a:pt x="64302" y="535024"/>
                  <a:pt x="19051" y="447381"/>
                  <a:pt x="19051" y="350573"/>
                </a:cubicBezTo>
                <a:cubicBezTo>
                  <a:pt x="19051" y="156957"/>
                  <a:pt x="200055" y="0"/>
                  <a:pt x="423335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343934-422E-8602-ADDA-FF8970533C72}"/>
              </a:ext>
            </a:extLst>
          </p:cNvPr>
          <p:cNvCxnSpPr>
            <a:endCxn id="4" idx="3"/>
          </p:cNvCxnSpPr>
          <p:nvPr/>
        </p:nvCxnSpPr>
        <p:spPr>
          <a:xfrm flipH="1">
            <a:off x="3636433" y="2239433"/>
            <a:ext cx="4182534" cy="1621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C85420-FEF8-C83F-6D23-17B25C07757C}"/>
              </a:ext>
            </a:extLst>
          </p:cNvPr>
          <p:cNvSpPr txBox="1"/>
          <p:nvPr/>
        </p:nvSpPr>
        <p:spPr>
          <a:xfrm rot="1032993">
            <a:off x="5189687" y="4651944"/>
            <a:ext cx="20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control</a:t>
            </a:r>
          </a:p>
        </p:txBody>
      </p:sp>
    </p:spTree>
    <p:extLst>
      <p:ext uri="{BB962C8B-B14F-4D97-AF65-F5344CB8AC3E}">
        <p14:creationId xmlns:p14="http://schemas.microsoft.com/office/powerpoint/2010/main" val="326177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B105-A566-05A9-8208-31CE7EA7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Pets versus Cattle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3D720-9207-8CB3-B26C-B7CA7832275A}"/>
              </a:ext>
            </a:extLst>
          </p:cNvPr>
          <p:cNvSpPr/>
          <p:nvPr/>
        </p:nvSpPr>
        <p:spPr>
          <a:xfrm>
            <a:off x="2556934" y="3132667"/>
            <a:ext cx="1291166" cy="783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“Pet”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6FBA0-D86E-1CDD-8CCF-3E1B36654E8D}"/>
              </a:ext>
            </a:extLst>
          </p:cNvPr>
          <p:cNvSpPr/>
          <p:nvPr/>
        </p:nvSpPr>
        <p:spPr>
          <a:xfrm>
            <a:off x="6498168" y="3132667"/>
            <a:ext cx="1291166" cy="783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“Cattle”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EEF3442-DC74-B986-2B11-17AB4838E9E4}"/>
              </a:ext>
            </a:extLst>
          </p:cNvPr>
          <p:cNvSpPr/>
          <p:nvPr/>
        </p:nvSpPr>
        <p:spPr>
          <a:xfrm>
            <a:off x="757767" y="1960033"/>
            <a:ext cx="2345266" cy="872067"/>
          </a:xfrm>
          <a:prstGeom prst="wedgeRoundRectCallout">
            <a:avLst>
              <a:gd name="adj1" fmla="val 35678"/>
              <a:gd name="adj2" fmla="val 90655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can’t reproduce that pet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005B9-5426-DA97-A082-5155FF1388A3}"/>
              </a:ext>
            </a:extLst>
          </p:cNvPr>
          <p:cNvSpPr txBox="1"/>
          <p:nvPr/>
        </p:nvSpPr>
        <p:spPr>
          <a:xfrm>
            <a:off x="8445500" y="685800"/>
            <a:ext cx="2294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“Designed Config"</a:t>
            </a:r>
          </a:p>
          <a:p>
            <a:r>
              <a:rPr lang="en-US" dirty="0"/>
              <a:t>OS: Ubuntu 22.04</a:t>
            </a:r>
          </a:p>
          <a:p>
            <a:r>
              <a:rPr lang="en-US" dirty="0"/>
              <a:t>Package list: sshd_4.2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91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E685-F6BA-4C46-3CE6-0895B672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89041" cy="1841059"/>
          </a:xfrm>
        </p:spPr>
        <p:txBody>
          <a:bodyPr/>
          <a:lstStyle/>
          <a:p>
            <a:r>
              <a:rPr lang="en-US" dirty="0"/>
              <a:t>Bandwidth Graphs SNMP</a:t>
            </a:r>
          </a:p>
        </p:txBody>
      </p:sp>
      <p:pic>
        <p:nvPicPr>
          <p:cNvPr id="1026" name="Picture 2" descr="MRTG - Tobi Oetiker's MRTG - The Multi Router Traffic Grapher">
            <a:extLst>
              <a:ext uri="{FF2B5EF4-FFF2-40B4-BE49-F238E27FC236}">
                <a16:creationId xmlns:a16="http://schemas.microsoft.com/office/drawing/2014/main" id="{F0066D75-5D76-AD99-B59D-FC6BDC00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7" y="2112588"/>
            <a:ext cx="6381469" cy="17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FCBC0-2922-EFE2-9AC8-376560D4E5A7}"/>
              </a:ext>
            </a:extLst>
          </p:cNvPr>
          <p:cNvSpPr/>
          <p:nvPr/>
        </p:nvSpPr>
        <p:spPr>
          <a:xfrm>
            <a:off x="1076960" y="4865881"/>
            <a:ext cx="1219200" cy="477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9918-4988-4F2B-0893-7A7497D9A53D}"/>
              </a:ext>
            </a:extLst>
          </p:cNvPr>
          <p:cNvSpPr txBox="1"/>
          <p:nvPr/>
        </p:nvSpPr>
        <p:spPr>
          <a:xfrm>
            <a:off x="2296160" y="4827128"/>
            <a:ext cx="183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10000</a:t>
            </a:r>
          </a:p>
          <a:p>
            <a:r>
              <a:rPr lang="en-US" dirty="0"/>
              <a:t>Out: 10000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3813E-426B-94F7-8D95-21921C203E3C}"/>
              </a:ext>
            </a:extLst>
          </p:cNvPr>
          <p:cNvSpPr txBox="1"/>
          <p:nvPr/>
        </p:nvSpPr>
        <p:spPr>
          <a:xfrm>
            <a:off x="8026400" y="133096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10:00 AM: 10000</a:t>
            </a:r>
          </a:p>
          <a:p>
            <a:r>
              <a:rPr lang="en-US" dirty="0"/>
              <a:t>10:05 AM: 100000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D82D-C95B-F39F-62B3-612A9A459A93}"/>
              </a:ext>
            </a:extLst>
          </p:cNvPr>
          <p:cNvSpPr txBox="1"/>
          <p:nvPr/>
        </p:nvSpPr>
        <p:spPr>
          <a:xfrm>
            <a:off x="5430520" y="468884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90000 / 300 = 2.4 kilobits/second</a:t>
            </a:r>
          </a:p>
        </p:txBody>
      </p:sp>
    </p:spTree>
    <p:extLst>
      <p:ext uri="{BB962C8B-B14F-4D97-AF65-F5344CB8AC3E}">
        <p14:creationId xmlns:p14="http://schemas.microsoft.com/office/powerpoint/2010/main" val="287126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3FE1-EF34-29D4-5D3F-13B733FF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Terminology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D40363-6AB3-6670-BBC8-3D86948F0883}"/>
              </a:ext>
            </a:extLst>
          </p:cNvPr>
          <p:cNvSpPr/>
          <p:nvPr/>
        </p:nvSpPr>
        <p:spPr>
          <a:xfrm>
            <a:off x="1229360" y="305816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5860CF-BEB1-C74B-74A1-E61CDB51DA97}"/>
              </a:ext>
            </a:extLst>
          </p:cNvPr>
          <p:cNvSpPr/>
          <p:nvPr/>
        </p:nvSpPr>
        <p:spPr>
          <a:xfrm>
            <a:off x="2458720" y="305816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6BEAB5-46BB-8B26-E51B-EC1908C6E3EB}"/>
              </a:ext>
            </a:extLst>
          </p:cNvPr>
          <p:cNvSpPr/>
          <p:nvPr/>
        </p:nvSpPr>
        <p:spPr>
          <a:xfrm>
            <a:off x="3688080" y="305816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A74A29-F9FA-54A3-73F5-74DA889CDF7E}"/>
              </a:ext>
            </a:extLst>
          </p:cNvPr>
          <p:cNvSpPr/>
          <p:nvPr/>
        </p:nvSpPr>
        <p:spPr>
          <a:xfrm>
            <a:off x="39116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98F18-FD8C-DAB4-C602-70073127A211}"/>
              </a:ext>
            </a:extLst>
          </p:cNvPr>
          <p:cNvSpPr/>
          <p:nvPr/>
        </p:nvSpPr>
        <p:spPr>
          <a:xfrm>
            <a:off x="164084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B3AF3F-4A8F-5CC7-8CCA-547F78221D02}"/>
              </a:ext>
            </a:extLst>
          </p:cNvPr>
          <p:cNvSpPr/>
          <p:nvPr/>
        </p:nvSpPr>
        <p:spPr>
          <a:xfrm>
            <a:off x="315976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7356C3-F8CD-CC54-BBA3-E34CAEDEDB43}"/>
              </a:ext>
            </a:extLst>
          </p:cNvPr>
          <p:cNvSpPr/>
          <p:nvPr/>
        </p:nvSpPr>
        <p:spPr>
          <a:xfrm>
            <a:off x="440944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56D710-C3AA-FA53-F087-5549EFC85D95}"/>
              </a:ext>
            </a:extLst>
          </p:cNvPr>
          <p:cNvSpPr/>
          <p:nvPr/>
        </p:nvSpPr>
        <p:spPr>
          <a:xfrm>
            <a:off x="7386320" y="305816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0FD6DA-99AD-88EE-0216-009305B05A09}"/>
              </a:ext>
            </a:extLst>
          </p:cNvPr>
          <p:cNvSpPr/>
          <p:nvPr/>
        </p:nvSpPr>
        <p:spPr>
          <a:xfrm>
            <a:off x="8615680" y="305816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5D4CF-718E-0521-CB08-2D7A00C17AB3}"/>
              </a:ext>
            </a:extLst>
          </p:cNvPr>
          <p:cNvSpPr/>
          <p:nvPr/>
        </p:nvSpPr>
        <p:spPr>
          <a:xfrm>
            <a:off x="9845040" y="305816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E608A7-B30D-9489-78FB-AF60194E2384}"/>
              </a:ext>
            </a:extLst>
          </p:cNvPr>
          <p:cNvSpPr/>
          <p:nvPr/>
        </p:nvSpPr>
        <p:spPr>
          <a:xfrm>
            <a:off x="654812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DC724D-A822-5CE5-4CA0-640BDA5C0067}"/>
              </a:ext>
            </a:extLst>
          </p:cNvPr>
          <p:cNvSpPr/>
          <p:nvPr/>
        </p:nvSpPr>
        <p:spPr>
          <a:xfrm>
            <a:off x="779780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168B57-D596-583A-3681-934EFC1D424E}"/>
              </a:ext>
            </a:extLst>
          </p:cNvPr>
          <p:cNvSpPr/>
          <p:nvPr/>
        </p:nvSpPr>
        <p:spPr>
          <a:xfrm>
            <a:off x="931672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A0A1E5-2084-DF6E-5CD7-C21C11B53102}"/>
              </a:ext>
            </a:extLst>
          </p:cNvPr>
          <p:cNvSpPr/>
          <p:nvPr/>
        </p:nvSpPr>
        <p:spPr>
          <a:xfrm>
            <a:off x="10566400" y="4368800"/>
            <a:ext cx="1117600" cy="386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361EC5-CD33-ED8C-FFA7-817B30F6EE60}"/>
              </a:ext>
            </a:extLst>
          </p:cNvPr>
          <p:cNvSpPr/>
          <p:nvPr/>
        </p:nvSpPr>
        <p:spPr>
          <a:xfrm>
            <a:off x="4759960" y="156464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9AF6FE-35C9-1C60-3CB9-0B1B8DE8A9E0}"/>
              </a:ext>
            </a:extLst>
          </p:cNvPr>
          <p:cNvSpPr/>
          <p:nvPr/>
        </p:nvSpPr>
        <p:spPr>
          <a:xfrm>
            <a:off x="5989320" y="1564640"/>
            <a:ext cx="1117600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F8D8CB-5F36-7D90-A075-BF442C2927AF}"/>
              </a:ext>
            </a:extLst>
          </p:cNvPr>
          <p:cNvCxnSpPr>
            <a:stCxn id="3" idx="0"/>
            <a:endCxn id="18" idx="2"/>
          </p:cNvCxnSpPr>
          <p:nvPr/>
        </p:nvCxnSpPr>
        <p:spPr>
          <a:xfrm flipV="1">
            <a:off x="1788160" y="2225040"/>
            <a:ext cx="3530600" cy="8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E68B68-31BD-CB04-707D-8C0AA7BE9BC2}"/>
              </a:ext>
            </a:extLst>
          </p:cNvPr>
          <p:cNvCxnSpPr>
            <a:stCxn id="3" idx="0"/>
            <a:endCxn id="19" idx="2"/>
          </p:cNvCxnSpPr>
          <p:nvPr/>
        </p:nvCxnSpPr>
        <p:spPr>
          <a:xfrm flipV="1">
            <a:off x="1788160" y="2225040"/>
            <a:ext cx="4759960" cy="8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1BA80E-BFDD-7BA2-6617-E0B8F4B8442C}"/>
              </a:ext>
            </a:extLst>
          </p:cNvPr>
          <p:cNvCxnSpPr>
            <a:stCxn id="4" idx="0"/>
            <a:endCxn id="18" idx="2"/>
          </p:cNvCxnSpPr>
          <p:nvPr/>
        </p:nvCxnSpPr>
        <p:spPr>
          <a:xfrm flipV="1">
            <a:off x="3017520" y="2225040"/>
            <a:ext cx="2301240" cy="8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96488C-D39A-4D6B-E694-2241074BAA56}"/>
              </a:ext>
            </a:extLst>
          </p:cNvPr>
          <p:cNvCxnSpPr>
            <a:stCxn id="4" idx="0"/>
            <a:endCxn id="19" idx="2"/>
          </p:cNvCxnSpPr>
          <p:nvPr/>
        </p:nvCxnSpPr>
        <p:spPr>
          <a:xfrm flipV="1">
            <a:off x="3017520" y="2225040"/>
            <a:ext cx="3530600" cy="8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5DE588-D517-0DEE-3CB1-EFA3BD120C63}"/>
              </a:ext>
            </a:extLst>
          </p:cNvPr>
          <p:cNvCxnSpPr>
            <a:stCxn id="5" idx="0"/>
            <a:endCxn id="18" idx="2"/>
          </p:cNvCxnSpPr>
          <p:nvPr/>
        </p:nvCxnSpPr>
        <p:spPr>
          <a:xfrm flipV="1">
            <a:off x="4246880" y="2225040"/>
            <a:ext cx="1071880" cy="8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E1A25-4224-7FC4-DF5D-FCC36483B0CD}"/>
              </a:ext>
            </a:extLst>
          </p:cNvPr>
          <p:cNvCxnSpPr>
            <a:stCxn id="5" idx="0"/>
            <a:endCxn id="19" idx="2"/>
          </p:cNvCxnSpPr>
          <p:nvPr/>
        </p:nvCxnSpPr>
        <p:spPr>
          <a:xfrm flipV="1">
            <a:off x="4246880" y="2225040"/>
            <a:ext cx="2301240" cy="8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75AB7C-29B5-71B4-2F71-3B8EC5553DB7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949960" y="3718560"/>
            <a:ext cx="838200" cy="65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ADB677-90BE-767A-6CEC-A62110BC10B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949960" y="3718560"/>
            <a:ext cx="2067560" cy="65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E09EAF-BC0B-E74D-5E61-A30587F8426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949960" y="3718560"/>
            <a:ext cx="3296920" cy="65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4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98764-4097-EC70-3516-5FE1EE4F5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84DC-9B33-CF44-E3CF-9BB07969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4A2B-B7CB-43B4-A39D-E7C8A00A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at 1:15 pm (13:15) Sydney Time</a:t>
            </a:r>
          </a:p>
        </p:txBody>
      </p:sp>
    </p:spTree>
    <p:extLst>
      <p:ext uri="{BB962C8B-B14F-4D97-AF65-F5344CB8AC3E}">
        <p14:creationId xmlns:p14="http://schemas.microsoft.com/office/powerpoint/2010/main" val="144418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3A0C-C085-23F7-A225-8540DAC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71580-1056-4AA9-4B2D-E818B74B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16" y="3571674"/>
            <a:ext cx="947771" cy="433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3F3C33-CAD2-5301-60E1-207D1871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001" y="3571673"/>
            <a:ext cx="947771" cy="43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42A2F-E4A6-4648-AF6C-AAB7755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686" y="3571673"/>
            <a:ext cx="947771" cy="433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87FBF-86FC-8CE9-2082-85E9FE51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6371" y="3571673"/>
            <a:ext cx="947771" cy="4338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8FAF7D-DCA4-A3A3-EBB4-CAC261A81057}"/>
              </a:ext>
            </a:extLst>
          </p:cNvPr>
          <p:cNvSpPr/>
          <p:nvPr/>
        </p:nvSpPr>
        <p:spPr>
          <a:xfrm>
            <a:off x="7061762" y="4987711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77825-14CD-C2DC-A667-2E5A1D8E9C67}"/>
              </a:ext>
            </a:extLst>
          </p:cNvPr>
          <p:cNvSpPr/>
          <p:nvPr/>
        </p:nvSpPr>
        <p:spPr>
          <a:xfrm>
            <a:off x="9520079" y="4980211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B4936B-4343-64B6-955D-E722D55360C6}"/>
              </a:ext>
            </a:extLst>
          </p:cNvPr>
          <p:cNvCxnSpPr>
            <a:cxnSpLocks/>
          </p:cNvCxnSpPr>
          <p:nvPr/>
        </p:nvCxnSpPr>
        <p:spPr>
          <a:xfrm flipH="1">
            <a:off x="7866678" y="5228308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0B6EB-FB91-65A4-3F4B-558722CEFB92}"/>
              </a:ext>
            </a:extLst>
          </p:cNvPr>
          <p:cNvCxnSpPr>
            <a:cxnSpLocks/>
          </p:cNvCxnSpPr>
          <p:nvPr/>
        </p:nvCxnSpPr>
        <p:spPr>
          <a:xfrm flipH="1">
            <a:off x="7866677" y="5373196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D966E77-9DA0-F475-3549-2E7DC348C58D}"/>
              </a:ext>
            </a:extLst>
          </p:cNvPr>
          <p:cNvSpPr/>
          <p:nvPr/>
        </p:nvSpPr>
        <p:spPr>
          <a:xfrm>
            <a:off x="8142339" y="5141896"/>
            <a:ext cx="141668" cy="318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F858-2D25-6BED-E978-B0BD752FAF26}"/>
              </a:ext>
            </a:extLst>
          </p:cNvPr>
          <p:cNvCxnSpPr>
            <a:cxnSpLocks/>
          </p:cNvCxnSpPr>
          <p:nvPr/>
        </p:nvCxnSpPr>
        <p:spPr>
          <a:xfrm flipH="1">
            <a:off x="10374280" y="5227657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D07475-CC17-7265-69C3-AF51893138D5}"/>
              </a:ext>
            </a:extLst>
          </p:cNvPr>
          <p:cNvCxnSpPr>
            <a:cxnSpLocks/>
          </p:cNvCxnSpPr>
          <p:nvPr/>
        </p:nvCxnSpPr>
        <p:spPr>
          <a:xfrm flipH="1">
            <a:off x="10374279" y="5372545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D30259E-FA0F-363F-E368-3367F4DAA9C3}"/>
              </a:ext>
            </a:extLst>
          </p:cNvPr>
          <p:cNvSpPr/>
          <p:nvPr/>
        </p:nvSpPr>
        <p:spPr>
          <a:xfrm>
            <a:off x="10639151" y="5141896"/>
            <a:ext cx="141668" cy="318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A8C446-7F1D-4895-EDCF-D286F066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73" y="5117447"/>
            <a:ext cx="947771" cy="433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4C9ACD-4776-8CE7-0846-45419A5C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58" y="5117446"/>
            <a:ext cx="947771" cy="433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CC9C04-F8B9-CCBA-3777-40AEA6F0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787" y="5117447"/>
            <a:ext cx="947771" cy="433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10E5AF-BC51-11CF-5683-C2CF8C03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472" y="5117446"/>
            <a:ext cx="947771" cy="43386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6BFD5E-0EB7-9C6F-A2B9-B151587227C5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7673959" y="4005543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49F7DC-F292-1E29-501A-7D5154E06E2F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7673959" y="4005542"/>
            <a:ext cx="1230928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7202DA-4D09-A303-E9BC-2BAA9FE16075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7673959" y="4005542"/>
            <a:ext cx="2308613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42F435-ADA6-4840-A850-ED3E08242A9D}"/>
              </a:ext>
            </a:extLst>
          </p:cNvPr>
          <p:cNvCxnSpPr>
            <a:stCxn id="16" idx="0"/>
            <a:endCxn id="3" idx="2"/>
          </p:cNvCxnSpPr>
          <p:nvPr/>
        </p:nvCxnSpPr>
        <p:spPr>
          <a:xfrm flipH="1" flipV="1">
            <a:off x="7827202" y="4005543"/>
            <a:ext cx="924442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DF313B-C254-57BE-D15B-C3B54DC16332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8751644" y="4005542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B8A242-18ED-301A-84C5-3F4ED0EAD681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8751644" y="4005542"/>
            <a:ext cx="1230928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1FE513-5E18-62C9-D908-9DE0D9862C6E}"/>
              </a:ext>
            </a:extLst>
          </p:cNvPr>
          <p:cNvCxnSpPr>
            <a:stCxn id="17" idx="0"/>
            <a:endCxn id="3" idx="2"/>
          </p:cNvCxnSpPr>
          <p:nvPr/>
        </p:nvCxnSpPr>
        <p:spPr>
          <a:xfrm flipH="1" flipV="1">
            <a:off x="7827202" y="4005543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6A989-17C6-B26D-D36C-0E612D308BBB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8904887" y="4005542"/>
            <a:ext cx="1272786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6082E4-1681-0442-A687-0BFAFA3CCF97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9982572" y="4005542"/>
            <a:ext cx="195101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635095-D18B-ABF1-1CF6-C52BF081BAF1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flipH="1" flipV="1">
            <a:off x="7827202" y="4005543"/>
            <a:ext cx="3428156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EF2B2D-5DF6-1302-A8DB-0B3D1AE26549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H="1" flipV="1">
            <a:off x="8904887" y="4005542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F4FC3E-6B09-49DE-C2F1-98C7E00751D8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9982572" y="4005542"/>
            <a:ext cx="1272786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9EBDB4-828D-5CF6-D937-1B86E8FE06C3}"/>
              </a:ext>
            </a:extLst>
          </p:cNvPr>
          <p:cNvSpPr txBox="1"/>
          <p:nvPr/>
        </p:nvSpPr>
        <p:spPr>
          <a:xfrm>
            <a:off x="6733320" y="4729175"/>
            <a:ext cx="97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MLAG Group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21DA2-C550-DC4A-CBA3-1B811ED2AFF2}"/>
              </a:ext>
            </a:extLst>
          </p:cNvPr>
          <p:cNvSpPr txBox="1"/>
          <p:nvPr/>
        </p:nvSpPr>
        <p:spPr>
          <a:xfrm>
            <a:off x="7341679" y="3748555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A1BE82-AD79-E945-5103-B02352A2F6FC}"/>
              </a:ext>
            </a:extLst>
          </p:cNvPr>
          <p:cNvSpPr txBox="1"/>
          <p:nvPr/>
        </p:nvSpPr>
        <p:spPr>
          <a:xfrm>
            <a:off x="8419364" y="3748555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5F860-8B54-2AF1-8D5F-2A4424139E3E}"/>
              </a:ext>
            </a:extLst>
          </p:cNvPr>
          <p:cNvSpPr txBox="1"/>
          <p:nvPr/>
        </p:nvSpPr>
        <p:spPr>
          <a:xfrm>
            <a:off x="9494457" y="3748555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CDA04-6631-7910-D557-FB4D1790D668}"/>
              </a:ext>
            </a:extLst>
          </p:cNvPr>
          <p:cNvSpPr txBox="1"/>
          <p:nvPr/>
        </p:nvSpPr>
        <p:spPr>
          <a:xfrm>
            <a:off x="10572142" y="3748555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B38C2-9958-F37A-5504-FC8414C0052A}"/>
              </a:ext>
            </a:extLst>
          </p:cNvPr>
          <p:cNvSpPr txBox="1"/>
          <p:nvPr/>
        </p:nvSpPr>
        <p:spPr>
          <a:xfrm>
            <a:off x="7575737" y="498021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41DA2E-F527-D9C2-13A9-35FE1C7C2E2B}"/>
              </a:ext>
            </a:extLst>
          </p:cNvPr>
          <p:cNvSpPr txBox="1"/>
          <p:nvPr/>
        </p:nvSpPr>
        <p:spPr>
          <a:xfrm>
            <a:off x="7765760" y="490569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8D0A4B-9C76-F31C-9081-CD9B306B70C0}"/>
              </a:ext>
            </a:extLst>
          </p:cNvPr>
          <p:cNvSpPr txBox="1"/>
          <p:nvPr/>
        </p:nvSpPr>
        <p:spPr>
          <a:xfrm>
            <a:off x="7795774" y="500938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D5819-5B5A-DCD8-C069-05947EB284D7}"/>
              </a:ext>
            </a:extLst>
          </p:cNvPr>
          <p:cNvSpPr txBox="1"/>
          <p:nvPr/>
        </p:nvSpPr>
        <p:spPr>
          <a:xfrm>
            <a:off x="8559877" y="495716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CE8982-00C9-0F31-2AB9-911E7F94C111}"/>
              </a:ext>
            </a:extLst>
          </p:cNvPr>
          <p:cNvSpPr txBox="1"/>
          <p:nvPr/>
        </p:nvSpPr>
        <p:spPr>
          <a:xfrm>
            <a:off x="8708175" y="486169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24393A-5B39-AD7F-95B5-C3704EF9582B}"/>
              </a:ext>
            </a:extLst>
          </p:cNvPr>
          <p:cNvSpPr txBox="1"/>
          <p:nvPr/>
        </p:nvSpPr>
        <p:spPr>
          <a:xfrm>
            <a:off x="8800586" y="496966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65C59-B2D3-9F23-3280-11926B2DF7FE}"/>
              </a:ext>
            </a:extLst>
          </p:cNvPr>
          <p:cNvSpPr txBox="1"/>
          <p:nvPr/>
        </p:nvSpPr>
        <p:spPr>
          <a:xfrm>
            <a:off x="9859780" y="498821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9394A2-B7B7-4580-FEB5-3C1AE6A02698}"/>
              </a:ext>
            </a:extLst>
          </p:cNvPr>
          <p:cNvSpPr txBox="1"/>
          <p:nvPr/>
        </p:nvSpPr>
        <p:spPr>
          <a:xfrm>
            <a:off x="9884216" y="486935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74A6A6-D420-324E-6281-BCBF53816EF3}"/>
              </a:ext>
            </a:extLst>
          </p:cNvPr>
          <p:cNvSpPr txBox="1"/>
          <p:nvPr/>
        </p:nvSpPr>
        <p:spPr>
          <a:xfrm>
            <a:off x="10089125" y="494846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F0018-D5E5-1A8D-ECF6-A79A05199FEB}"/>
              </a:ext>
            </a:extLst>
          </p:cNvPr>
          <p:cNvSpPr txBox="1"/>
          <p:nvPr/>
        </p:nvSpPr>
        <p:spPr>
          <a:xfrm>
            <a:off x="10923058" y="501349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553E4B-4D87-7155-BC0F-7329A725B2DB}"/>
              </a:ext>
            </a:extLst>
          </p:cNvPr>
          <p:cNvSpPr txBox="1"/>
          <p:nvPr/>
        </p:nvSpPr>
        <p:spPr>
          <a:xfrm>
            <a:off x="10859921" y="488464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47E1FD-F491-7809-CF89-E6217658A30C}"/>
              </a:ext>
            </a:extLst>
          </p:cNvPr>
          <p:cNvSpPr txBox="1"/>
          <p:nvPr/>
        </p:nvSpPr>
        <p:spPr>
          <a:xfrm>
            <a:off x="11152403" y="497375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141DC2-3A24-CC6F-DF28-E76687D80A8F}"/>
              </a:ext>
            </a:extLst>
          </p:cNvPr>
          <p:cNvSpPr txBox="1"/>
          <p:nvPr/>
        </p:nvSpPr>
        <p:spPr>
          <a:xfrm>
            <a:off x="7679838" y="409745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227784-85EB-1AB6-7F32-CFFD9BC02C77}"/>
              </a:ext>
            </a:extLst>
          </p:cNvPr>
          <p:cNvSpPr txBox="1"/>
          <p:nvPr/>
        </p:nvSpPr>
        <p:spPr>
          <a:xfrm>
            <a:off x="7851809" y="4091955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1BA511-36B6-6842-8D6D-E4071596AC61}"/>
              </a:ext>
            </a:extLst>
          </p:cNvPr>
          <p:cNvSpPr txBox="1"/>
          <p:nvPr/>
        </p:nvSpPr>
        <p:spPr>
          <a:xfrm>
            <a:off x="8028595" y="411640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07407A-41C9-A175-C59F-2886C15346AC}"/>
              </a:ext>
            </a:extLst>
          </p:cNvPr>
          <p:cNvSpPr txBox="1"/>
          <p:nvPr/>
        </p:nvSpPr>
        <p:spPr>
          <a:xfrm>
            <a:off x="8267497" y="410778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0A6BD6-B1E3-2757-89D8-EE328F627D69}"/>
              </a:ext>
            </a:extLst>
          </p:cNvPr>
          <p:cNvSpPr txBox="1"/>
          <p:nvPr/>
        </p:nvSpPr>
        <p:spPr>
          <a:xfrm>
            <a:off x="8635708" y="407723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5D8A3-1A0D-E5D9-7EB3-4A987A029042}"/>
              </a:ext>
            </a:extLst>
          </p:cNvPr>
          <p:cNvSpPr txBox="1"/>
          <p:nvPr/>
        </p:nvSpPr>
        <p:spPr>
          <a:xfrm>
            <a:off x="8807679" y="407173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6B8119-44C1-7C17-0AA6-6E5A64C21746}"/>
              </a:ext>
            </a:extLst>
          </p:cNvPr>
          <p:cNvSpPr txBox="1"/>
          <p:nvPr/>
        </p:nvSpPr>
        <p:spPr>
          <a:xfrm>
            <a:off x="8984465" y="409617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491F6-DDD1-07C3-2A2F-557550BAED6B}"/>
              </a:ext>
            </a:extLst>
          </p:cNvPr>
          <p:cNvSpPr txBox="1"/>
          <p:nvPr/>
        </p:nvSpPr>
        <p:spPr>
          <a:xfrm>
            <a:off x="9223367" y="408756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8B7585-1C12-4CC3-2EF2-46BB04BD6AED}"/>
              </a:ext>
            </a:extLst>
          </p:cNvPr>
          <p:cNvSpPr txBox="1"/>
          <p:nvPr/>
        </p:nvSpPr>
        <p:spPr>
          <a:xfrm>
            <a:off x="9572434" y="412339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4A4712-3E18-EC6C-7A21-F421741EA18F}"/>
              </a:ext>
            </a:extLst>
          </p:cNvPr>
          <p:cNvSpPr txBox="1"/>
          <p:nvPr/>
        </p:nvSpPr>
        <p:spPr>
          <a:xfrm>
            <a:off x="9744405" y="411789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5C0347-AE91-FEC6-08F8-15B086A65E2A}"/>
              </a:ext>
            </a:extLst>
          </p:cNvPr>
          <p:cNvSpPr txBox="1"/>
          <p:nvPr/>
        </p:nvSpPr>
        <p:spPr>
          <a:xfrm>
            <a:off x="9921191" y="4142345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D55900-3F06-10BB-BB90-3B081ABAC43F}"/>
              </a:ext>
            </a:extLst>
          </p:cNvPr>
          <p:cNvSpPr txBox="1"/>
          <p:nvPr/>
        </p:nvSpPr>
        <p:spPr>
          <a:xfrm>
            <a:off x="10160093" y="413372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39D2AE-9DC6-A39D-1842-842A9A0D58AF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H="1" flipV="1">
            <a:off x="11060257" y="4005542"/>
            <a:ext cx="19510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528E18-3B4D-81F7-1366-1D4052B4A626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10177673" y="4005542"/>
            <a:ext cx="882584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60E0D2-AF60-02E3-828B-E9BDE657C59B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8751644" y="4005542"/>
            <a:ext cx="230861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168BBD-6708-44A3-2BA6-E235C5A18A7C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V="1">
            <a:off x="7673959" y="4005542"/>
            <a:ext cx="3386298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5FEF659-0257-AA23-6276-0FE7A011C836}"/>
              </a:ext>
            </a:extLst>
          </p:cNvPr>
          <p:cNvSpPr txBox="1"/>
          <p:nvPr/>
        </p:nvSpPr>
        <p:spPr>
          <a:xfrm>
            <a:off x="10520933" y="411784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ACB361-06E2-9952-28A2-F1CF2D18E440}"/>
              </a:ext>
            </a:extLst>
          </p:cNvPr>
          <p:cNvSpPr txBox="1"/>
          <p:nvPr/>
        </p:nvSpPr>
        <p:spPr>
          <a:xfrm>
            <a:off x="10692904" y="411233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F3EFC-D44F-26FD-CEDF-B446B0164F0B}"/>
              </a:ext>
            </a:extLst>
          </p:cNvPr>
          <p:cNvSpPr txBox="1"/>
          <p:nvPr/>
        </p:nvSpPr>
        <p:spPr>
          <a:xfrm>
            <a:off x="10869690" y="413678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3F754F-24C5-0EF8-38A7-14C03F2A9766}"/>
              </a:ext>
            </a:extLst>
          </p:cNvPr>
          <p:cNvSpPr txBox="1"/>
          <p:nvPr/>
        </p:nvSpPr>
        <p:spPr>
          <a:xfrm>
            <a:off x="11108592" y="412817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995DA4-AF98-41BB-E927-53DEC0F9ACDC}"/>
              </a:ext>
            </a:extLst>
          </p:cNvPr>
          <p:cNvSpPr txBox="1"/>
          <p:nvPr/>
        </p:nvSpPr>
        <p:spPr>
          <a:xfrm>
            <a:off x="7930827" y="498020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6184B4-0BBA-1015-5A1D-3E8FFF2FF93D}"/>
              </a:ext>
            </a:extLst>
          </p:cNvPr>
          <p:cNvSpPr txBox="1"/>
          <p:nvPr/>
        </p:nvSpPr>
        <p:spPr>
          <a:xfrm>
            <a:off x="8948679" y="496748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9E59E8-5E2E-8F25-7F31-95C94D52971B}"/>
              </a:ext>
            </a:extLst>
          </p:cNvPr>
          <p:cNvSpPr txBox="1"/>
          <p:nvPr/>
        </p:nvSpPr>
        <p:spPr>
          <a:xfrm>
            <a:off x="10230780" y="496321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F0E6D8-E573-6D20-8D19-08A648EDEF60}"/>
              </a:ext>
            </a:extLst>
          </p:cNvPr>
          <p:cNvSpPr txBox="1"/>
          <p:nvPr/>
        </p:nvSpPr>
        <p:spPr>
          <a:xfrm>
            <a:off x="11165809" y="485613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29E0504-AC91-D33F-86CC-632938B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05" y="3560407"/>
            <a:ext cx="947771" cy="43386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23804E9-2619-31C6-AB45-75C486E2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90" y="3560406"/>
            <a:ext cx="947771" cy="43386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0E2BB23-06CD-7278-B08E-BA64A1F4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375" y="3560406"/>
            <a:ext cx="947771" cy="4338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D32DEE1-E160-7252-9DAF-60BD19C4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3060" y="3560406"/>
            <a:ext cx="947771" cy="433869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C47A7D19-9B8D-C0D3-917C-7DD18B043185}"/>
              </a:ext>
            </a:extLst>
          </p:cNvPr>
          <p:cNvSpPr/>
          <p:nvPr/>
        </p:nvSpPr>
        <p:spPr>
          <a:xfrm>
            <a:off x="778451" y="4976444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9FB43D-4236-77A2-AEDD-C49355CB35F5}"/>
              </a:ext>
            </a:extLst>
          </p:cNvPr>
          <p:cNvSpPr/>
          <p:nvPr/>
        </p:nvSpPr>
        <p:spPr>
          <a:xfrm>
            <a:off x="3236768" y="4968944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71AF92-7A00-52E3-2573-30A4FAFBF703}"/>
              </a:ext>
            </a:extLst>
          </p:cNvPr>
          <p:cNvCxnSpPr>
            <a:cxnSpLocks/>
          </p:cNvCxnSpPr>
          <p:nvPr/>
        </p:nvCxnSpPr>
        <p:spPr>
          <a:xfrm flipH="1">
            <a:off x="1583367" y="5217041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D68702-2A28-62DC-F417-AE0093ADBCFF}"/>
              </a:ext>
            </a:extLst>
          </p:cNvPr>
          <p:cNvCxnSpPr>
            <a:cxnSpLocks/>
          </p:cNvCxnSpPr>
          <p:nvPr/>
        </p:nvCxnSpPr>
        <p:spPr>
          <a:xfrm flipH="1">
            <a:off x="1583366" y="5361929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F66BE6B-B3A4-6BC7-FD22-35F58DAA5EDF}"/>
              </a:ext>
            </a:extLst>
          </p:cNvPr>
          <p:cNvSpPr/>
          <p:nvPr/>
        </p:nvSpPr>
        <p:spPr>
          <a:xfrm>
            <a:off x="1859028" y="5130629"/>
            <a:ext cx="141668" cy="318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FFF963-8177-C3A2-9923-BCFD53639EFC}"/>
              </a:ext>
            </a:extLst>
          </p:cNvPr>
          <p:cNvCxnSpPr>
            <a:cxnSpLocks/>
          </p:cNvCxnSpPr>
          <p:nvPr/>
        </p:nvCxnSpPr>
        <p:spPr>
          <a:xfrm flipH="1">
            <a:off x="4090969" y="5216390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81816-D74C-9E02-9C73-FD8AE85B7D59}"/>
              </a:ext>
            </a:extLst>
          </p:cNvPr>
          <p:cNvCxnSpPr>
            <a:cxnSpLocks/>
          </p:cNvCxnSpPr>
          <p:nvPr/>
        </p:nvCxnSpPr>
        <p:spPr>
          <a:xfrm flipH="1">
            <a:off x="4090968" y="5361278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0437F1F-9D09-7A7A-AB63-80F86DE8D6C8}"/>
              </a:ext>
            </a:extLst>
          </p:cNvPr>
          <p:cNvSpPr/>
          <p:nvPr/>
        </p:nvSpPr>
        <p:spPr>
          <a:xfrm>
            <a:off x="4355840" y="5130629"/>
            <a:ext cx="141668" cy="318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E9C213E-DE60-64BD-691D-2BE152C0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62" y="5106180"/>
            <a:ext cx="947771" cy="43386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9F5A0DC-BDD7-C512-2A37-768EE522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7" y="5106179"/>
            <a:ext cx="947771" cy="43386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884BC59-EB53-02C7-4CC6-461F7186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76" y="5106180"/>
            <a:ext cx="947771" cy="43386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B766422-866E-DEC3-EE2A-2E555185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61" y="5106179"/>
            <a:ext cx="947771" cy="433869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97D636-BDDC-1897-6BF7-E9D56F6B3E49}"/>
              </a:ext>
            </a:extLst>
          </p:cNvPr>
          <p:cNvCxnSpPr>
            <a:stCxn id="84" idx="0"/>
            <a:endCxn id="72" idx="2"/>
          </p:cNvCxnSpPr>
          <p:nvPr/>
        </p:nvCxnSpPr>
        <p:spPr>
          <a:xfrm flipV="1">
            <a:off x="1390648" y="3994276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754A59-B101-CB8C-BF8F-ABD638DD6E0C}"/>
              </a:ext>
            </a:extLst>
          </p:cNvPr>
          <p:cNvCxnSpPr>
            <a:stCxn id="84" idx="0"/>
            <a:endCxn id="73" idx="2"/>
          </p:cNvCxnSpPr>
          <p:nvPr/>
        </p:nvCxnSpPr>
        <p:spPr>
          <a:xfrm flipV="1">
            <a:off x="1390648" y="3994275"/>
            <a:ext cx="1230928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293145A-D6D7-052E-4974-EEE2A52D43D3}"/>
              </a:ext>
            </a:extLst>
          </p:cNvPr>
          <p:cNvCxnSpPr>
            <a:stCxn id="84" idx="0"/>
            <a:endCxn id="74" idx="2"/>
          </p:cNvCxnSpPr>
          <p:nvPr/>
        </p:nvCxnSpPr>
        <p:spPr>
          <a:xfrm flipV="1">
            <a:off x="1390648" y="3994275"/>
            <a:ext cx="2308613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452DC4-31B0-3AE0-247C-2DA2795CDC3C}"/>
              </a:ext>
            </a:extLst>
          </p:cNvPr>
          <p:cNvCxnSpPr>
            <a:stCxn id="85" idx="0"/>
            <a:endCxn id="72" idx="2"/>
          </p:cNvCxnSpPr>
          <p:nvPr/>
        </p:nvCxnSpPr>
        <p:spPr>
          <a:xfrm flipH="1" flipV="1">
            <a:off x="1543891" y="3994276"/>
            <a:ext cx="924442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7A06A3-B37D-D693-4F6A-76D0728F25B7}"/>
              </a:ext>
            </a:extLst>
          </p:cNvPr>
          <p:cNvCxnSpPr>
            <a:stCxn id="85" idx="0"/>
            <a:endCxn id="73" idx="2"/>
          </p:cNvCxnSpPr>
          <p:nvPr/>
        </p:nvCxnSpPr>
        <p:spPr>
          <a:xfrm flipV="1">
            <a:off x="2468333" y="3994275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B4EC897-8763-5084-4829-9E1C66AF4E60}"/>
              </a:ext>
            </a:extLst>
          </p:cNvPr>
          <p:cNvCxnSpPr>
            <a:stCxn id="85" idx="0"/>
            <a:endCxn id="74" idx="2"/>
          </p:cNvCxnSpPr>
          <p:nvPr/>
        </p:nvCxnSpPr>
        <p:spPr>
          <a:xfrm flipV="1">
            <a:off x="2468333" y="3994275"/>
            <a:ext cx="1230928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73C0203-CB81-4238-7065-CE2A845F60D4}"/>
              </a:ext>
            </a:extLst>
          </p:cNvPr>
          <p:cNvCxnSpPr>
            <a:stCxn id="86" idx="0"/>
            <a:endCxn id="72" idx="2"/>
          </p:cNvCxnSpPr>
          <p:nvPr/>
        </p:nvCxnSpPr>
        <p:spPr>
          <a:xfrm flipH="1" flipV="1">
            <a:off x="1543891" y="3994276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B8CE17F-305C-D964-488E-2D280EF2F61A}"/>
              </a:ext>
            </a:extLst>
          </p:cNvPr>
          <p:cNvCxnSpPr>
            <a:stCxn id="86" idx="0"/>
            <a:endCxn id="73" idx="2"/>
          </p:cNvCxnSpPr>
          <p:nvPr/>
        </p:nvCxnSpPr>
        <p:spPr>
          <a:xfrm flipH="1" flipV="1">
            <a:off x="2621576" y="3994275"/>
            <a:ext cx="1272786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6D21136-499E-6ADA-6209-603971729C76}"/>
              </a:ext>
            </a:extLst>
          </p:cNvPr>
          <p:cNvCxnSpPr>
            <a:stCxn id="86" idx="0"/>
            <a:endCxn id="74" idx="2"/>
          </p:cNvCxnSpPr>
          <p:nvPr/>
        </p:nvCxnSpPr>
        <p:spPr>
          <a:xfrm flipH="1" flipV="1">
            <a:off x="3699261" y="3994275"/>
            <a:ext cx="195101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03717C6-E919-DCE0-4A97-06FB43D93DD2}"/>
              </a:ext>
            </a:extLst>
          </p:cNvPr>
          <p:cNvCxnSpPr>
            <a:stCxn id="87" idx="0"/>
            <a:endCxn id="72" idx="2"/>
          </p:cNvCxnSpPr>
          <p:nvPr/>
        </p:nvCxnSpPr>
        <p:spPr>
          <a:xfrm flipH="1" flipV="1">
            <a:off x="1543891" y="3994276"/>
            <a:ext cx="3428156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995D9B-48E1-F454-1FF2-344BADAB9EA8}"/>
              </a:ext>
            </a:extLst>
          </p:cNvPr>
          <p:cNvCxnSpPr>
            <a:stCxn id="87" idx="0"/>
            <a:endCxn id="73" idx="2"/>
          </p:cNvCxnSpPr>
          <p:nvPr/>
        </p:nvCxnSpPr>
        <p:spPr>
          <a:xfrm flipH="1" flipV="1">
            <a:off x="2621576" y="3994275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79EE0C-BFE2-1310-1A84-3007048845BB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flipH="1" flipV="1">
            <a:off x="3699261" y="3994275"/>
            <a:ext cx="1272786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D48B0E-197C-6807-7FA0-51883D025AC2}"/>
              </a:ext>
            </a:extLst>
          </p:cNvPr>
          <p:cNvSpPr txBox="1"/>
          <p:nvPr/>
        </p:nvSpPr>
        <p:spPr>
          <a:xfrm>
            <a:off x="4863896" y="4712438"/>
            <a:ext cx="97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MLAG Group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3117FC-34C0-DDB3-C733-9917972E0D7A}"/>
              </a:ext>
            </a:extLst>
          </p:cNvPr>
          <p:cNvSpPr txBox="1"/>
          <p:nvPr/>
        </p:nvSpPr>
        <p:spPr>
          <a:xfrm>
            <a:off x="1058368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900CC2-58DE-8288-C4AD-F522FCED454E}"/>
              </a:ext>
            </a:extLst>
          </p:cNvPr>
          <p:cNvSpPr txBox="1"/>
          <p:nvPr/>
        </p:nvSpPr>
        <p:spPr>
          <a:xfrm>
            <a:off x="2136053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18686A-7FF7-1651-366C-7CD957C4A933}"/>
              </a:ext>
            </a:extLst>
          </p:cNvPr>
          <p:cNvSpPr txBox="1"/>
          <p:nvPr/>
        </p:nvSpPr>
        <p:spPr>
          <a:xfrm>
            <a:off x="3211146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6A1560-3054-9360-A8B8-FACE448A16B7}"/>
              </a:ext>
            </a:extLst>
          </p:cNvPr>
          <p:cNvSpPr txBox="1"/>
          <p:nvPr/>
        </p:nvSpPr>
        <p:spPr>
          <a:xfrm>
            <a:off x="4288831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DE6F28-7AB1-635E-4D28-4FA9FB972FE9}"/>
              </a:ext>
            </a:extLst>
          </p:cNvPr>
          <p:cNvSpPr txBox="1"/>
          <p:nvPr/>
        </p:nvSpPr>
        <p:spPr>
          <a:xfrm>
            <a:off x="1292426" y="496894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07CFE7-B34D-3390-F919-3E77F13B482D}"/>
              </a:ext>
            </a:extLst>
          </p:cNvPr>
          <p:cNvSpPr txBox="1"/>
          <p:nvPr/>
        </p:nvSpPr>
        <p:spPr>
          <a:xfrm>
            <a:off x="1482449" y="489442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1617EC-9D42-76D5-0CC9-AB0BC69FFAF2}"/>
              </a:ext>
            </a:extLst>
          </p:cNvPr>
          <p:cNvSpPr txBox="1"/>
          <p:nvPr/>
        </p:nvSpPr>
        <p:spPr>
          <a:xfrm>
            <a:off x="1512463" y="499811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5A114C-B914-AC0E-4F41-858F5C592845}"/>
              </a:ext>
            </a:extLst>
          </p:cNvPr>
          <p:cNvSpPr txBox="1"/>
          <p:nvPr/>
        </p:nvSpPr>
        <p:spPr>
          <a:xfrm>
            <a:off x="2276566" y="494589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64A3EE-7ECC-7E3F-F324-C74B6CCFC943}"/>
              </a:ext>
            </a:extLst>
          </p:cNvPr>
          <p:cNvSpPr txBox="1"/>
          <p:nvPr/>
        </p:nvSpPr>
        <p:spPr>
          <a:xfrm>
            <a:off x="2424864" y="485043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A3FA7C4-AE58-9FED-B4E3-F832B1BAEF65}"/>
              </a:ext>
            </a:extLst>
          </p:cNvPr>
          <p:cNvSpPr txBox="1"/>
          <p:nvPr/>
        </p:nvSpPr>
        <p:spPr>
          <a:xfrm>
            <a:off x="2517275" y="495840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EF4FA6-9A58-B742-145A-74727D94ECAE}"/>
              </a:ext>
            </a:extLst>
          </p:cNvPr>
          <p:cNvSpPr txBox="1"/>
          <p:nvPr/>
        </p:nvSpPr>
        <p:spPr>
          <a:xfrm>
            <a:off x="3576469" y="497694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8A5D06-43C1-D906-07F9-6608F773F471}"/>
              </a:ext>
            </a:extLst>
          </p:cNvPr>
          <p:cNvSpPr txBox="1"/>
          <p:nvPr/>
        </p:nvSpPr>
        <p:spPr>
          <a:xfrm>
            <a:off x="3600905" y="485808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3DAC3D-9F87-AC75-5AC7-614F4726DC13}"/>
              </a:ext>
            </a:extLst>
          </p:cNvPr>
          <p:cNvSpPr txBox="1"/>
          <p:nvPr/>
        </p:nvSpPr>
        <p:spPr>
          <a:xfrm>
            <a:off x="3805814" y="493719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F77533-2262-945F-D572-4526DFCC3C96}"/>
              </a:ext>
            </a:extLst>
          </p:cNvPr>
          <p:cNvSpPr txBox="1"/>
          <p:nvPr/>
        </p:nvSpPr>
        <p:spPr>
          <a:xfrm>
            <a:off x="4639747" y="500223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3C7128-876B-DEB2-C6DD-02466560A47E}"/>
              </a:ext>
            </a:extLst>
          </p:cNvPr>
          <p:cNvSpPr txBox="1"/>
          <p:nvPr/>
        </p:nvSpPr>
        <p:spPr>
          <a:xfrm>
            <a:off x="4576610" y="487338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2864C-ED95-6C95-30D0-F9133C6679A9}"/>
              </a:ext>
            </a:extLst>
          </p:cNvPr>
          <p:cNvSpPr txBox="1"/>
          <p:nvPr/>
        </p:nvSpPr>
        <p:spPr>
          <a:xfrm>
            <a:off x="4869092" y="496248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B730CF-2F14-344A-6AA8-744D9E534EEB}"/>
              </a:ext>
            </a:extLst>
          </p:cNvPr>
          <p:cNvSpPr txBox="1"/>
          <p:nvPr/>
        </p:nvSpPr>
        <p:spPr>
          <a:xfrm>
            <a:off x="1396527" y="408619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9B353A-C197-1A1A-3BF4-FDCB89842886}"/>
              </a:ext>
            </a:extLst>
          </p:cNvPr>
          <p:cNvSpPr txBox="1"/>
          <p:nvPr/>
        </p:nvSpPr>
        <p:spPr>
          <a:xfrm>
            <a:off x="1568498" y="408068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5CB94A-02A4-A109-7F14-734560E1ED03}"/>
              </a:ext>
            </a:extLst>
          </p:cNvPr>
          <p:cNvSpPr txBox="1"/>
          <p:nvPr/>
        </p:nvSpPr>
        <p:spPr>
          <a:xfrm>
            <a:off x="1745284" y="410513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41225A-21C8-8C21-FAB8-0C7DC2EEC8CD}"/>
              </a:ext>
            </a:extLst>
          </p:cNvPr>
          <p:cNvSpPr txBox="1"/>
          <p:nvPr/>
        </p:nvSpPr>
        <p:spPr>
          <a:xfrm>
            <a:off x="1984186" y="409652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F2D4FA-7759-4B5A-DC85-15FF690CFF88}"/>
              </a:ext>
            </a:extLst>
          </p:cNvPr>
          <p:cNvSpPr txBox="1"/>
          <p:nvPr/>
        </p:nvSpPr>
        <p:spPr>
          <a:xfrm>
            <a:off x="2352397" y="406596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C598AC-6168-C4DE-ADF7-B3C24912EFB2}"/>
              </a:ext>
            </a:extLst>
          </p:cNvPr>
          <p:cNvSpPr txBox="1"/>
          <p:nvPr/>
        </p:nvSpPr>
        <p:spPr>
          <a:xfrm>
            <a:off x="2524368" y="406046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FA49704-E949-4FD2-F248-DC0C16961EAC}"/>
              </a:ext>
            </a:extLst>
          </p:cNvPr>
          <p:cNvSpPr txBox="1"/>
          <p:nvPr/>
        </p:nvSpPr>
        <p:spPr>
          <a:xfrm>
            <a:off x="2701154" y="408491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6060582-9405-AD92-5D5E-A8A90A449303}"/>
              </a:ext>
            </a:extLst>
          </p:cNvPr>
          <p:cNvSpPr txBox="1"/>
          <p:nvPr/>
        </p:nvSpPr>
        <p:spPr>
          <a:xfrm>
            <a:off x="2940056" y="407629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63AA4D-34CD-5CD8-9EF6-30878D1E93DB}"/>
              </a:ext>
            </a:extLst>
          </p:cNvPr>
          <p:cNvSpPr txBox="1"/>
          <p:nvPr/>
        </p:nvSpPr>
        <p:spPr>
          <a:xfrm>
            <a:off x="3289123" y="411213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5E445F-DE28-0183-B81C-2054C1489F45}"/>
              </a:ext>
            </a:extLst>
          </p:cNvPr>
          <p:cNvSpPr txBox="1"/>
          <p:nvPr/>
        </p:nvSpPr>
        <p:spPr>
          <a:xfrm>
            <a:off x="3461094" y="410662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B96464-4B97-D0CF-A3A1-CF739811FF1F}"/>
              </a:ext>
            </a:extLst>
          </p:cNvPr>
          <p:cNvSpPr txBox="1"/>
          <p:nvPr/>
        </p:nvSpPr>
        <p:spPr>
          <a:xfrm>
            <a:off x="3637880" y="413107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B94545-12FF-FA49-B181-76FF5B3ACD48}"/>
              </a:ext>
            </a:extLst>
          </p:cNvPr>
          <p:cNvSpPr txBox="1"/>
          <p:nvPr/>
        </p:nvSpPr>
        <p:spPr>
          <a:xfrm>
            <a:off x="3876782" y="412246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FA3831-63CD-B073-EFBC-EBC664A34D8F}"/>
              </a:ext>
            </a:extLst>
          </p:cNvPr>
          <p:cNvCxnSpPr>
            <a:stCxn id="87" idx="0"/>
            <a:endCxn id="75" idx="2"/>
          </p:cNvCxnSpPr>
          <p:nvPr/>
        </p:nvCxnSpPr>
        <p:spPr>
          <a:xfrm flipH="1" flipV="1">
            <a:off x="4776946" y="3994275"/>
            <a:ext cx="19510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BF104BA-9497-F422-FB8E-A8DAD8963B62}"/>
              </a:ext>
            </a:extLst>
          </p:cNvPr>
          <p:cNvCxnSpPr>
            <a:stCxn id="86" idx="0"/>
            <a:endCxn id="75" idx="2"/>
          </p:cNvCxnSpPr>
          <p:nvPr/>
        </p:nvCxnSpPr>
        <p:spPr>
          <a:xfrm flipV="1">
            <a:off x="3894362" y="3994275"/>
            <a:ext cx="882584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193B17-9424-DE13-AEF1-F4EA2646274B}"/>
              </a:ext>
            </a:extLst>
          </p:cNvPr>
          <p:cNvCxnSpPr>
            <a:stCxn id="85" idx="0"/>
            <a:endCxn id="75" idx="2"/>
          </p:cNvCxnSpPr>
          <p:nvPr/>
        </p:nvCxnSpPr>
        <p:spPr>
          <a:xfrm flipV="1">
            <a:off x="2468333" y="3994275"/>
            <a:ext cx="230861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476A6A-3F1D-7768-BF7D-799A5B3FE4B9}"/>
              </a:ext>
            </a:extLst>
          </p:cNvPr>
          <p:cNvCxnSpPr>
            <a:stCxn id="84" idx="0"/>
            <a:endCxn id="75" idx="2"/>
          </p:cNvCxnSpPr>
          <p:nvPr/>
        </p:nvCxnSpPr>
        <p:spPr>
          <a:xfrm flipV="1">
            <a:off x="1390648" y="3994275"/>
            <a:ext cx="3386298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119359C-B0E5-C676-8DD1-87A1E049C65D}"/>
              </a:ext>
            </a:extLst>
          </p:cNvPr>
          <p:cNvSpPr txBox="1"/>
          <p:nvPr/>
        </p:nvSpPr>
        <p:spPr>
          <a:xfrm>
            <a:off x="4237622" y="4106575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DA7EED9-C3A7-F72B-B13C-CB438A08859D}"/>
              </a:ext>
            </a:extLst>
          </p:cNvPr>
          <p:cNvSpPr txBox="1"/>
          <p:nvPr/>
        </p:nvSpPr>
        <p:spPr>
          <a:xfrm>
            <a:off x="4409593" y="410107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BEAC57-DA3B-0C45-35F6-5414CA5C2A96}"/>
              </a:ext>
            </a:extLst>
          </p:cNvPr>
          <p:cNvSpPr txBox="1"/>
          <p:nvPr/>
        </p:nvSpPr>
        <p:spPr>
          <a:xfrm>
            <a:off x="4586379" y="412552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C2E1F1-31BC-D00A-2D23-C4E335021A13}"/>
              </a:ext>
            </a:extLst>
          </p:cNvPr>
          <p:cNvSpPr txBox="1"/>
          <p:nvPr/>
        </p:nvSpPr>
        <p:spPr>
          <a:xfrm>
            <a:off x="4825281" y="4116905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CEAB31-F77C-6A3F-B35F-B0609F8C1038}"/>
              </a:ext>
            </a:extLst>
          </p:cNvPr>
          <p:cNvSpPr txBox="1"/>
          <p:nvPr/>
        </p:nvSpPr>
        <p:spPr>
          <a:xfrm>
            <a:off x="1647516" y="496894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CEA2288-8027-5368-ECA1-21A029BCD064}"/>
              </a:ext>
            </a:extLst>
          </p:cNvPr>
          <p:cNvSpPr txBox="1"/>
          <p:nvPr/>
        </p:nvSpPr>
        <p:spPr>
          <a:xfrm>
            <a:off x="2665368" y="495621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34D2F47-42DF-8C80-20C4-5B94B369D3F4}"/>
              </a:ext>
            </a:extLst>
          </p:cNvPr>
          <p:cNvSpPr txBox="1"/>
          <p:nvPr/>
        </p:nvSpPr>
        <p:spPr>
          <a:xfrm>
            <a:off x="3947469" y="495194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E6F03D2-D0F5-2133-5CD1-255C67B6EE06}"/>
              </a:ext>
            </a:extLst>
          </p:cNvPr>
          <p:cNvSpPr txBox="1"/>
          <p:nvPr/>
        </p:nvSpPr>
        <p:spPr>
          <a:xfrm>
            <a:off x="4882498" y="484486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E2E2F2D-0153-C04D-609D-589BA0F86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2435" y="1928627"/>
            <a:ext cx="947771" cy="433869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F914D67E-4C42-97F1-7555-7D0F6E4ECA5F}"/>
              </a:ext>
            </a:extLst>
          </p:cNvPr>
          <p:cNvSpPr txBox="1"/>
          <p:nvPr/>
        </p:nvSpPr>
        <p:spPr>
          <a:xfrm>
            <a:off x="4519162" y="2122800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super-spine1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FFA7B8F0-ED83-21AD-C0C1-8A0FD587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22114" y="1928627"/>
            <a:ext cx="947771" cy="433869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B9D3AF9-C2BF-EC2A-A5AB-7139CF679E01}"/>
              </a:ext>
            </a:extLst>
          </p:cNvPr>
          <p:cNvSpPr txBox="1"/>
          <p:nvPr/>
        </p:nvSpPr>
        <p:spPr>
          <a:xfrm>
            <a:off x="5598841" y="2122800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super-spine2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4CCCF49-CDE9-5EEC-FF16-D021A43F6E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1793" y="1928627"/>
            <a:ext cx="947771" cy="43386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CFA93A70-1A13-C205-F0BF-1AC42609B9FD}"/>
              </a:ext>
            </a:extLst>
          </p:cNvPr>
          <p:cNvSpPr txBox="1"/>
          <p:nvPr/>
        </p:nvSpPr>
        <p:spPr>
          <a:xfrm>
            <a:off x="6678520" y="2122800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super-spine3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DFB2C60-1DCE-ACE2-C2E0-3A4EE1A65C1B}"/>
              </a:ext>
            </a:extLst>
          </p:cNvPr>
          <p:cNvCxnSpPr>
            <a:stCxn id="72" idx="0"/>
            <a:endCxn id="142" idx="2"/>
          </p:cNvCxnSpPr>
          <p:nvPr/>
        </p:nvCxnSpPr>
        <p:spPr>
          <a:xfrm flipV="1">
            <a:off x="1543891" y="2338244"/>
            <a:ext cx="3460793" cy="122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CF9AE5-29FA-BE18-42ED-9A919A9A0C54}"/>
              </a:ext>
            </a:extLst>
          </p:cNvPr>
          <p:cNvCxnSpPr>
            <a:stCxn id="72" idx="0"/>
            <a:endCxn id="144" idx="2"/>
          </p:cNvCxnSpPr>
          <p:nvPr/>
        </p:nvCxnSpPr>
        <p:spPr>
          <a:xfrm flipV="1">
            <a:off x="1543891" y="2338244"/>
            <a:ext cx="4540472" cy="122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5C0A25-F52F-14CE-F5F2-EFD7BEA4EAD2}"/>
              </a:ext>
            </a:extLst>
          </p:cNvPr>
          <p:cNvCxnSpPr>
            <a:stCxn id="72" idx="0"/>
            <a:endCxn id="145" idx="2"/>
          </p:cNvCxnSpPr>
          <p:nvPr/>
        </p:nvCxnSpPr>
        <p:spPr>
          <a:xfrm flipV="1">
            <a:off x="1543891" y="2338244"/>
            <a:ext cx="5620151" cy="122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762AC2C-E11C-EAB7-CD9B-631DB04B5D9E}"/>
              </a:ext>
            </a:extLst>
          </p:cNvPr>
          <p:cNvCxnSpPr>
            <a:stCxn id="73" idx="0"/>
            <a:endCxn id="142" idx="2"/>
          </p:cNvCxnSpPr>
          <p:nvPr/>
        </p:nvCxnSpPr>
        <p:spPr>
          <a:xfrm flipV="1">
            <a:off x="2621576" y="2338244"/>
            <a:ext cx="2383108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AC1E3C-FB7E-2428-41E4-C57D9761D780}"/>
              </a:ext>
            </a:extLst>
          </p:cNvPr>
          <p:cNvCxnSpPr>
            <a:stCxn id="73" idx="0"/>
            <a:endCxn id="144" idx="2"/>
          </p:cNvCxnSpPr>
          <p:nvPr/>
        </p:nvCxnSpPr>
        <p:spPr>
          <a:xfrm flipV="1">
            <a:off x="2621576" y="2338244"/>
            <a:ext cx="3462787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D124F3C-D2AD-C178-573D-A577239017F7}"/>
              </a:ext>
            </a:extLst>
          </p:cNvPr>
          <p:cNvCxnSpPr>
            <a:stCxn id="73" idx="0"/>
            <a:endCxn id="146" idx="2"/>
          </p:cNvCxnSpPr>
          <p:nvPr/>
        </p:nvCxnSpPr>
        <p:spPr>
          <a:xfrm flipV="1">
            <a:off x="2621576" y="2338244"/>
            <a:ext cx="4542466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EC3278F-60F2-D108-14AD-7CAF242780E0}"/>
              </a:ext>
            </a:extLst>
          </p:cNvPr>
          <p:cNvCxnSpPr>
            <a:stCxn id="74" idx="0"/>
            <a:endCxn id="141" idx="2"/>
          </p:cNvCxnSpPr>
          <p:nvPr/>
        </p:nvCxnSpPr>
        <p:spPr>
          <a:xfrm flipV="1">
            <a:off x="3699261" y="2362496"/>
            <a:ext cx="1317060" cy="11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BDEA70D-2ACC-211A-7026-F7C2182F2656}"/>
              </a:ext>
            </a:extLst>
          </p:cNvPr>
          <p:cNvCxnSpPr>
            <a:stCxn id="74" idx="0"/>
            <a:endCxn id="144" idx="2"/>
          </p:cNvCxnSpPr>
          <p:nvPr/>
        </p:nvCxnSpPr>
        <p:spPr>
          <a:xfrm flipV="1">
            <a:off x="3699261" y="2338244"/>
            <a:ext cx="2385102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48F13-B44A-5BF6-4BDB-4DEC28900494}"/>
              </a:ext>
            </a:extLst>
          </p:cNvPr>
          <p:cNvCxnSpPr>
            <a:stCxn id="74" idx="0"/>
            <a:endCxn id="146" idx="2"/>
          </p:cNvCxnSpPr>
          <p:nvPr/>
        </p:nvCxnSpPr>
        <p:spPr>
          <a:xfrm flipV="1">
            <a:off x="3699261" y="2338244"/>
            <a:ext cx="3464781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8F3E2E3-749C-F463-CB58-7B3864BEF482}"/>
              </a:ext>
            </a:extLst>
          </p:cNvPr>
          <p:cNvCxnSpPr>
            <a:stCxn id="75" idx="0"/>
            <a:endCxn id="142" idx="2"/>
          </p:cNvCxnSpPr>
          <p:nvPr/>
        </p:nvCxnSpPr>
        <p:spPr>
          <a:xfrm flipV="1">
            <a:off x="4776946" y="2338244"/>
            <a:ext cx="227738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61D5C44-8AC8-0949-B9C4-FF84BE20C2B3}"/>
              </a:ext>
            </a:extLst>
          </p:cNvPr>
          <p:cNvCxnSpPr>
            <a:stCxn id="75" idx="0"/>
            <a:endCxn id="144" idx="2"/>
          </p:cNvCxnSpPr>
          <p:nvPr/>
        </p:nvCxnSpPr>
        <p:spPr>
          <a:xfrm flipV="1">
            <a:off x="4776946" y="2338244"/>
            <a:ext cx="1307417" cy="1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B26AAE3-EBCE-2CD0-6274-3AB702BF03B7}"/>
              </a:ext>
            </a:extLst>
          </p:cNvPr>
          <p:cNvCxnSpPr>
            <a:stCxn id="75" idx="0"/>
            <a:endCxn id="145" idx="2"/>
          </p:cNvCxnSpPr>
          <p:nvPr/>
        </p:nvCxnSpPr>
        <p:spPr>
          <a:xfrm flipV="1">
            <a:off x="4776946" y="2362496"/>
            <a:ext cx="2398733" cy="11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176ED26-EC48-79E2-EBE8-3FF897B409BF}"/>
              </a:ext>
            </a:extLst>
          </p:cNvPr>
          <p:cNvCxnSpPr>
            <a:stCxn id="3" idx="0"/>
            <a:endCxn id="145" idx="2"/>
          </p:cNvCxnSpPr>
          <p:nvPr/>
        </p:nvCxnSpPr>
        <p:spPr>
          <a:xfrm flipH="1" flipV="1">
            <a:off x="7175679" y="2362496"/>
            <a:ext cx="651523" cy="120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4BED7CD-85AD-9215-488A-88809DD88B7C}"/>
              </a:ext>
            </a:extLst>
          </p:cNvPr>
          <p:cNvCxnSpPr>
            <a:stCxn id="3" idx="0"/>
            <a:endCxn id="144" idx="2"/>
          </p:cNvCxnSpPr>
          <p:nvPr/>
        </p:nvCxnSpPr>
        <p:spPr>
          <a:xfrm flipH="1" flipV="1">
            <a:off x="6084363" y="2338244"/>
            <a:ext cx="1742839" cy="123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40499B7-FB5D-CF0A-AB96-DBC0AE9C818D}"/>
              </a:ext>
            </a:extLst>
          </p:cNvPr>
          <p:cNvCxnSpPr>
            <a:stCxn id="3" idx="0"/>
            <a:endCxn id="142" idx="2"/>
          </p:cNvCxnSpPr>
          <p:nvPr/>
        </p:nvCxnSpPr>
        <p:spPr>
          <a:xfrm flipH="1" flipV="1">
            <a:off x="5016321" y="2362496"/>
            <a:ext cx="2810881" cy="120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B47FB24-D91D-1DC2-27EA-2C1553A6ABBD}"/>
              </a:ext>
            </a:extLst>
          </p:cNvPr>
          <p:cNvCxnSpPr>
            <a:stCxn id="4" idx="0"/>
            <a:endCxn id="146" idx="2"/>
          </p:cNvCxnSpPr>
          <p:nvPr/>
        </p:nvCxnSpPr>
        <p:spPr>
          <a:xfrm flipH="1" flipV="1">
            <a:off x="7175679" y="2362496"/>
            <a:ext cx="1729208" cy="120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33D0B22-E74E-A9AD-61D7-24AA7D0681FA}"/>
              </a:ext>
            </a:extLst>
          </p:cNvPr>
          <p:cNvCxnSpPr>
            <a:stCxn id="4" idx="0"/>
            <a:endCxn id="144" idx="2"/>
          </p:cNvCxnSpPr>
          <p:nvPr/>
        </p:nvCxnSpPr>
        <p:spPr>
          <a:xfrm flipH="1" flipV="1">
            <a:off x="6084363" y="2338244"/>
            <a:ext cx="2820524" cy="123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66BD07-DDE3-00D8-B885-04E58DBFD5EF}"/>
              </a:ext>
            </a:extLst>
          </p:cNvPr>
          <p:cNvCxnSpPr>
            <a:stCxn id="4" idx="0"/>
            <a:endCxn id="141" idx="2"/>
          </p:cNvCxnSpPr>
          <p:nvPr/>
        </p:nvCxnSpPr>
        <p:spPr>
          <a:xfrm flipH="1" flipV="1">
            <a:off x="5016321" y="2362496"/>
            <a:ext cx="3888566" cy="120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320B8E6-0716-31B7-8624-EFEA26083929}"/>
              </a:ext>
            </a:extLst>
          </p:cNvPr>
          <p:cNvCxnSpPr>
            <a:stCxn id="5" idx="0"/>
            <a:endCxn id="146" idx="2"/>
          </p:cNvCxnSpPr>
          <p:nvPr/>
        </p:nvCxnSpPr>
        <p:spPr>
          <a:xfrm flipH="1" flipV="1">
            <a:off x="7164042" y="2338244"/>
            <a:ext cx="2818530" cy="123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7A8F954-92F4-240A-BB3A-B8680C65DC43}"/>
              </a:ext>
            </a:extLst>
          </p:cNvPr>
          <p:cNvCxnSpPr>
            <a:stCxn id="5" idx="0"/>
            <a:endCxn id="143" idx="2"/>
          </p:cNvCxnSpPr>
          <p:nvPr/>
        </p:nvCxnSpPr>
        <p:spPr>
          <a:xfrm flipH="1" flipV="1">
            <a:off x="6084363" y="2338244"/>
            <a:ext cx="3898209" cy="123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846FEB3-5F7A-EC24-C139-2C673AED9F9D}"/>
              </a:ext>
            </a:extLst>
          </p:cNvPr>
          <p:cNvCxnSpPr>
            <a:stCxn id="5" idx="0"/>
            <a:endCxn id="142" idx="2"/>
          </p:cNvCxnSpPr>
          <p:nvPr/>
        </p:nvCxnSpPr>
        <p:spPr>
          <a:xfrm flipH="1" flipV="1">
            <a:off x="5004684" y="2338244"/>
            <a:ext cx="4977888" cy="123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FDBB33C-71CA-9C77-1180-899299C1AD14}"/>
              </a:ext>
            </a:extLst>
          </p:cNvPr>
          <p:cNvCxnSpPr>
            <a:stCxn id="6" idx="0"/>
            <a:endCxn id="145" idx="2"/>
          </p:cNvCxnSpPr>
          <p:nvPr/>
        </p:nvCxnSpPr>
        <p:spPr>
          <a:xfrm flipH="1" flipV="1">
            <a:off x="7175679" y="2362496"/>
            <a:ext cx="3884578" cy="120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09577DB-7653-F808-D461-759E5690A427}"/>
              </a:ext>
            </a:extLst>
          </p:cNvPr>
          <p:cNvCxnSpPr>
            <a:stCxn id="6" idx="0"/>
            <a:endCxn id="144" idx="2"/>
          </p:cNvCxnSpPr>
          <p:nvPr/>
        </p:nvCxnSpPr>
        <p:spPr>
          <a:xfrm flipH="1" flipV="1">
            <a:off x="6084363" y="2338244"/>
            <a:ext cx="4975894" cy="123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907CE80-8356-6076-3682-902ECED633E0}"/>
              </a:ext>
            </a:extLst>
          </p:cNvPr>
          <p:cNvCxnSpPr>
            <a:stCxn id="6" idx="0"/>
            <a:endCxn id="141" idx="2"/>
          </p:cNvCxnSpPr>
          <p:nvPr/>
        </p:nvCxnSpPr>
        <p:spPr>
          <a:xfrm flipH="1" flipV="1">
            <a:off x="5004684" y="2338244"/>
            <a:ext cx="6055573" cy="123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33DC3C4-ED7F-11B6-1F3F-DFE84701EB8C}"/>
              </a:ext>
            </a:extLst>
          </p:cNvPr>
          <p:cNvSpPr txBox="1"/>
          <p:nvPr/>
        </p:nvSpPr>
        <p:spPr>
          <a:xfrm>
            <a:off x="8142339" y="1879600"/>
            <a:ext cx="17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Super-spines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E3F4E16-F481-3CBA-B7AE-C01E50218FF3}"/>
              </a:ext>
            </a:extLst>
          </p:cNvPr>
          <p:cNvSpPr txBox="1"/>
          <p:nvPr/>
        </p:nvSpPr>
        <p:spPr>
          <a:xfrm>
            <a:off x="2491798" y="6032902"/>
            <a:ext cx="17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CE1119-2EDE-8E2A-C8CF-03A0C713E6DE}"/>
              </a:ext>
            </a:extLst>
          </p:cNvPr>
          <p:cNvSpPr txBox="1"/>
          <p:nvPr/>
        </p:nvSpPr>
        <p:spPr>
          <a:xfrm>
            <a:off x="9181181" y="5923626"/>
            <a:ext cx="17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pod1</a:t>
            </a:r>
          </a:p>
        </p:txBody>
      </p:sp>
    </p:spTree>
    <p:extLst>
      <p:ext uri="{BB962C8B-B14F-4D97-AF65-F5344CB8AC3E}">
        <p14:creationId xmlns:p14="http://schemas.microsoft.com/office/powerpoint/2010/main" val="3516293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FFAA-8080-CE99-ADA4-8588B92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1E65B12-6705-E9B5-B76E-AD1498E0E59C}"/>
              </a:ext>
            </a:extLst>
          </p:cNvPr>
          <p:cNvSpPr/>
          <p:nvPr/>
        </p:nvSpPr>
        <p:spPr>
          <a:xfrm>
            <a:off x="721360" y="5207000"/>
            <a:ext cx="10632440" cy="543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77ACB-E91F-B269-6F79-B2E839FB045E}"/>
              </a:ext>
            </a:extLst>
          </p:cNvPr>
          <p:cNvSpPr txBox="1"/>
          <p:nvPr/>
        </p:nvSpPr>
        <p:spPr>
          <a:xfrm>
            <a:off x="8432800" y="579120"/>
            <a:ext cx="228092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*These are general guidelines and not hard and fast rules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12E81B-B562-B4A7-62FC-C1A43C1EEB1B}"/>
              </a:ext>
            </a:extLst>
          </p:cNvPr>
          <p:cNvSpPr/>
          <p:nvPr/>
        </p:nvSpPr>
        <p:spPr>
          <a:xfrm>
            <a:off x="721360" y="4375249"/>
            <a:ext cx="1605280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Configlets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25CC9F-9F4C-A190-A64E-9F91B03F98C0}"/>
              </a:ext>
            </a:extLst>
          </p:cNvPr>
          <p:cNvSpPr/>
          <p:nvPr/>
        </p:nvSpPr>
        <p:spPr>
          <a:xfrm>
            <a:off x="2326640" y="3982720"/>
            <a:ext cx="1605280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E1DC0-EB21-7FA7-8790-DF426B2A13C8}"/>
              </a:ext>
            </a:extLst>
          </p:cNvPr>
          <p:cNvSpPr txBox="1"/>
          <p:nvPr/>
        </p:nvSpPr>
        <p:spPr>
          <a:xfrm>
            <a:off x="187960" y="5593080"/>
            <a:ext cx="197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2-6 switches</a:t>
            </a:r>
          </a:p>
          <a:p>
            <a:pPr algn="ctr"/>
            <a:r>
              <a:rPr lang="en-US" dirty="0"/>
              <a:t>(no EVPN/VXLAN)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4F621-DFA4-70B3-EE08-62A3B950864C}"/>
              </a:ext>
            </a:extLst>
          </p:cNvPr>
          <p:cNvSpPr txBox="1"/>
          <p:nvPr/>
        </p:nvSpPr>
        <p:spPr>
          <a:xfrm>
            <a:off x="2212340" y="5642709"/>
            <a:ext cx="197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6-20 switches</a:t>
            </a:r>
          </a:p>
          <a:p>
            <a:pPr algn="ctr"/>
            <a:r>
              <a:rPr lang="en-US" dirty="0"/>
              <a:t>(EVPN/VXLAN)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77B42-6A3F-66EF-66CE-D5288084B831}"/>
              </a:ext>
            </a:extLst>
          </p:cNvPr>
          <p:cNvSpPr/>
          <p:nvPr/>
        </p:nvSpPr>
        <p:spPr>
          <a:xfrm>
            <a:off x="2722880" y="2981960"/>
            <a:ext cx="20828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Configlet Builders</a:t>
            </a:r>
          </a:p>
          <a:p>
            <a:pPr algn="ctr"/>
            <a:r>
              <a:rPr lang="en-US" dirty="0"/>
              <a:t>(Legacy)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ECAA72-3D1A-2228-5985-ECE15913422A}"/>
              </a:ext>
            </a:extLst>
          </p:cNvPr>
          <p:cNvSpPr/>
          <p:nvPr/>
        </p:nvSpPr>
        <p:spPr>
          <a:xfrm>
            <a:off x="6258560" y="4455160"/>
            <a:ext cx="509524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Jinja+Ansible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E18D4-8B35-C2D3-F779-07D1005E948A}"/>
              </a:ext>
            </a:extLst>
          </p:cNvPr>
          <p:cNvSpPr txBox="1"/>
          <p:nvPr/>
        </p:nvSpPr>
        <p:spPr>
          <a:xfrm>
            <a:off x="4498340" y="5668863"/>
            <a:ext cx="197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20-100 switches</a:t>
            </a:r>
          </a:p>
          <a:p>
            <a:pPr algn="ctr"/>
            <a:r>
              <a:rPr lang="en-US" dirty="0"/>
              <a:t>(EVPN/VXLAN)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F127C-1B47-A9A7-2B26-CFF661E7FF87}"/>
              </a:ext>
            </a:extLst>
          </p:cNvPr>
          <p:cNvSpPr txBox="1"/>
          <p:nvPr/>
        </p:nvSpPr>
        <p:spPr>
          <a:xfrm>
            <a:off x="8343900" y="5654992"/>
            <a:ext cx="197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100+ switches</a:t>
            </a:r>
          </a:p>
          <a:p>
            <a:pPr algn="ctr"/>
            <a:r>
              <a:rPr lang="en-US" dirty="0"/>
              <a:t>(EVPN/VXLAN)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13F389-20B7-8A97-2C2E-5B29071F99F2}"/>
              </a:ext>
            </a:extLst>
          </p:cNvPr>
          <p:cNvSpPr/>
          <p:nvPr/>
        </p:nvSpPr>
        <p:spPr>
          <a:xfrm>
            <a:off x="4282440" y="1869440"/>
            <a:ext cx="702564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Arista AVD</a:t>
            </a:r>
          </a:p>
        </p:txBody>
      </p:sp>
    </p:spTree>
    <p:extLst>
      <p:ext uri="{BB962C8B-B14F-4D97-AF65-F5344CB8AC3E}">
        <p14:creationId xmlns:p14="http://schemas.microsoft.com/office/powerpoint/2010/main" val="167379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66C2-7586-72B7-2D1E-657CE312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8FE7-5AB7-03A0-496C-1EE97231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6735"/>
          </a:xfrm>
        </p:spPr>
        <p:txBody>
          <a:bodyPr/>
          <a:lstStyle/>
          <a:p>
            <a:r>
              <a:rPr lang="en-US" dirty="0"/>
              <a:t>Templates are documents with some static text and some dynamic text</a:t>
            </a:r>
          </a:p>
          <a:p>
            <a:r>
              <a:rPr lang="en-US" dirty="0"/>
              <a:t>The dynamic text uses logic (if, then, loops) to fill in the blanks with various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554E1-0E1B-8024-2C7C-9FB9937E14E2}"/>
              </a:ext>
            </a:extLst>
          </p:cNvPr>
          <p:cNvSpPr txBox="1"/>
          <p:nvPr/>
        </p:nvSpPr>
        <p:spPr>
          <a:xfrm>
            <a:off x="5547360" y="3642360"/>
            <a:ext cx="60350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 for </a:t>
            </a:r>
            <a:r>
              <a:rPr lang="en-US" dirty="0" err="1">
                <a:latin typeface="Consolas" panose="020B0609020204030204" pitchFamily="49" charset="0"/>
              </a:rPr>
              <a:t>fave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fave_colour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 if </a:t>
            </a:r>
            <a:r>
              <a:rPr lang="en-US" dirty="0" err="1">
                <a:latin typeface="Consolas" panose="020B0609020204030204" pitchFamily="49" charset="0"/>
              </a:rPr>
              <a:t>fave</a:t>
            </a:r>
            <a:r>
              <a:rPr lang="en-US" dirty="0">
                <a:latin typeface="Consolas" panose="020B0609020204030204" pitchFamily="49" charset="0"/>
              </a:rPr>
              <a:t> == “Red” skip</a:t>
            </a:r>
          </a:p>
          <a:p>
            <a:r>
              <a:rPr lang="en-US" dirty="0">
                <a:latin typeface="Consolas" panose="020B0609020204030204" pitchFamily="49" charset="0"/>
              </a:rPr>
              <a:t>% endif</a:t>
            </a:r>
          </a:p>
          <a:p>
            <a:r>
              <a:rPr lang="en-US" dirty="0">
                <a:latin typeface="Consolas" panose="020B0609020204030204" pitchFamily="49" charset="0"/>
              </a:rPr>
              <a:t>One of my favorite </a:t>
            </a:r>
            <a:r>
              <a:rPr lang="en-US" dirty="0" err="1">
                <a:latin typeface="Consolas" panose="020B0609020204030204" pitchFamily="49" charset="0"/>
              </a:rPr>
              <a:t>colours</a:t>
            </a:r>
            <a:r>
              <a:rPr lang="en-US" dirty="0">
                <a:latin typeface="Consolas" panose="020B0609020204030204" pitchFamily="49" charset="0"/>
              </a:rPr>
              <a:t> is {</a:t>
            </a:r>
            <a:r>
              <a:rPr lang="en-US" dirty="0" err="1">
                <a:latin typeface="Consolas" panose="020B0609020204030204" pitchFamily="49" charset="0"/>
              </a:rPr>
              <a:t>fave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% </a:t>
            </a:r>
            <a:r>
              <a:rPr lang="en-US" dirty="0" err="1">
                <a:latin typeface="Consolas" panose="020B0609020204030204" pitchFamily="49" charset="0"/>
              </a:rPr>
              <a:t>endfor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9D5A6-1398-E88A-4D6E-AB70FEE15FD1}"/>
              </a:ext>
            </a:extLst>
          </p:cNvPr>
          <p:cNvSpPr txBox="1"/>
          <p:nvPr/>
        </p:nvSpPr>
        <p:spPr>
          <a:xfrm>
            <a:off x="375920" y="4519414"/>
            <a:ext cx="4033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fave_colour</a:t>
            </a:r>
            <a:r>
              <a:rPr lang="en-US" dirty="0">
                <a:latin typeface="Consolas" panose="020B0609020204030204" pitchFamily="49" charset="0"/>
              </a:rPr>
              <a:t>: [‘Red’, ‘Blue’]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53C0AE25-A4A7-F85F-B914-64F3AF13E188}"/>
              </a:ext>
            </a:extLst>
          </p:cNvPr>
          <p:cNvSpPr/>
          <p:nvPr/>
        </p:nvSpPr>
        <p:spPr>
          <a:xfrm>
            <a:off x="4592320" y="4309626"/>
            <a:ext cx="640080" cy="72136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8B7AC-783C-5A85-A1A0-5D0F585DEDE8}"/>
              </a:ext>
            </a:extLst>
          </p:cNvPr>
          <p:cNvSpPr txBox="1"/>
          <p:nvPr/>
        </p:nvSpPr>
        <p:spPr>
          <a:xfrm>
            <a:off x="3083560" y="5908040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of my favorite </a:t>
            </a:r>
            <a:r>
              <a:rPr lang="en-US" dirty="0" err="1"/>
              <a:t>colours</a:t>
            </a:r>
            <a:r>
              <a:rPr lang="en-US" dirty="0"/>
              <a:t> is Blue</a:t>
            </a:r>
          </a:p>
        </p:txBody>
      </p:sp>
    </p:spTree>
    <p:extLst>
      <p:ext uri="{BB962C8B-B14F-4D97-AF65-F5344CB8AC3E}">
        <p14:creationId xmlns:p14="http://schemas.microsoft.com/office/powerpoint/2010/main" val="2105635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5879-BABB-FAC6-908A-FCF0667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Hesitation To Learn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6BAB-B393-5F1F-2387-56C23DE5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will take away my job</a:t>
            </a:r>
          </a:p>
          <a:p>
            <a:r>
              <a:rPr lang="en-US" dirty="0"/>
              <a:t>“I’m not a programmer”</a:t>
            </a:r>
          </a:p>
          <a:p>
            <a:r>
              <a:rPr lang="en-US" dirty="0"/>
              <a:t>I’m too old to learn something new</a:t>
            </a:r>
          </a:p>
        </p:txBody>
      </p:sp>
    </p:spTree>
    <p:extLst>
      <p:ext uri="{BB962C8B-B14F-4D97-AF65-F5344CB8AC3E}">
        <p14:creationId xmlns:p14="http://schemas.microsoft.com/office/powerpoint/2010/main" val="4122828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A0FFAFF-8B8B-FDFF-36E7-EF3468410E63}"/>
              </a:ext>
            </a:extLst>
          </p:cNvPr>
          <p:cNvSpPr/>
          <p:nvPr/>
        </p:nvSpPr>
        <p:spPr>
          <a:xfrm>
            <a:off x="232833" y="3145367"/>
            <a:ext cx="6324600" cy="2933700"/>
          </a:xfrm>
          <a:prstGeom prst="roundRect">
            <a:avLst>
              <a:gd name="adj" fmla="val 5556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F1626-498C-74D9-93EA-9F5E3A66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3FFF8-9131-0666-5D65-97DFACCC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05" y="3560407"/>
            <a:ext cx="947771" cy="43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B2636-9804-EEBF-B0D2-75EBCC9B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90" y="3560406"/>
            <a:ext cx="947771" cy="433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8CD69-E877-5DEA-1364-1D1FFD98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375" y="3560406"/>
            <a:ext cx="947771" cy="4338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2A941-62F4-080F-99F0-4BC27A257120}"/>
              </a:ext>
            </a:extLst>
          </p:cNvPr>
          <p:cNvSpPr/>
          <p:nvPr/>
        </p:nvSpPr>
        <p:spPr>
          <a:xfrm>
            <a:off x="778451" y="4976444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632FD-5CE9-E16F-F705-ADD9624BAE55}"/>
              </a:ext>
            </a:extLst>
          </p:cNvPr>
          <p:cNvSpPr/>
          <p:nvPr/>
        </p:nvSpPr>
        <p:spPr>
          <a:xfrm>
            <a:off x="3236768" y="4968944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2EB59-8946-02EE-3D4F-10153483CC47}"/>
              </a:ext>
            </a:extLst>
          </p:cNvPr>
          <p:cNvCxnSpPr>
            <a:cxnSpLocks/>
          </p:cNvCxnSpPr>
          <p:nvPr/>
        </p:nvCxnSpPr>
        <p:spPr>
          <a:xfrm flipH="1">
            <a:off x="1583367" y="5217041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B2EFA4-6214-31AE-DBEC-AACB1BD86092}"/>
              </a:ext>
            </a:extLst>
          </p:cNvPr>
          <p:cNvCxnSpPr>
            <a:cxnSpLocks/>
          </p:cNvCxnSpPr>
          <p:nvPr/>
        </p:nvCxnSpPr>
        <p:spPr>
          <a:xfrm flipH="1">
            <a:off x="1583366" y="5361929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B4C0152-8AF4-33CD-3BAE-197F51C15C70}"/>
              </a:ext>
            </a:extLst>
          </p:cNvPr>
          <p:cNvSpPr/>
          <p:nvPr/>
        </p:nvSpPr>
        <p:spPr>
          <a:xfrm>
            <a:off x="1859028" y="5130629"/>
            <a:ext cx="141668" cy="318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99622-B06B-FDA2-B2AC-AAC29F33D4AE}"/>
              </a:ext>
            </a:extLst>
          </p:cNvPr>
          <p:cNvCxnSpPr>
            <a:cxnSpLocks/>
          </p:cNvCxnSpPr>
          <p:nvPr/>
        </p:nvCxnSpPr>
        <p:spPr>
          <a:xfrm flipH="1">
            <a:off x="4090969" y="5216390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F4521-C6F7-09BB-C30D-12FD95A5657E}"/>
              </a:ext>
            </a:extLst>
          </p:cNvPr>
          <p:cNvCxnSpPr>
            <a:cxnSpLocks/>
          </p:cNvCxnSpPr>
          <p:nvPr/>
        </p:nvCxnSpPr>
        <p:spPr>
          <a:xfrm flipH="1">
            <a:off x="4090968" y="5361278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1EFE12-2152-24FB-8123-C389405ECA91}"/>
              </a:ext>
            </a:extLst>
          </p:cNvPr>
          <p:cNvSpPr/>
          <p:nvPr/>
        </p:nvSpPr>
        <p:spPr>
          <a:xfrm>
            <a:off x="4355840" y="5130629"/>
            <a:ext cx="141668" cy="318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8901D5-CCE5-6EA0-48E8-5EEE547A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62" y="5106180"/>
            <a:ext cx="947771" cy="433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10443C-89EE-E8C2-F8DB-2F4C4BCA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7" y="5106179"/>
            <a:ext cx="947771" cy="433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4835FD-0F2C-B288-4F3A-CC7D9071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76" y="5106180"/>
            <a:ext cx="947771" cy="4338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469726-3774-B58D-A744-9F104F08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61" y="5106179"/>
            <a:ext cx="947771" cy="43386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692F82-9A98-51DD-40A8-2E0E032CDFDD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390648" y="3994276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50EA1B-6261-4C18-4C1D-A482460E9F11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1390648" y="3994275"/>
            <a:ext cx="1230928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F72178-903F-E08B-BC06-0CABC0669AE2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1390648" y="3994275"/>
            <a:ext cx="2308613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2E269B-7323-E1DC-CFA3-DC5CE6E6D70A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1543891" y="3994276"/>
            <a:ext cx="924442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5FF504-BFE6-C2E7-A396-762626F7EA3D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2468333" y="3994275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0D7982-6DB8-2815-1309-0FC1C7D5FEEE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2468333" y="3994275"/>
            <a:ext cx="1230928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7791E7-7FA4-15B2-2EE5-25A02B45DD85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H="1" flipV="1">
            <a:off x="1543891" y="3994276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10E07D-743E-C1F7-A766-F3C2CF456CDE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H="1" flipV="1">
            <a:off x="2621576" y="3994275"/>
            <a:ext cx="1272786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815D40-B370-1338-0766-C3E2B75279DF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H="1" flipV="1">
            <a:off x="3699261" y="3994275"/>
            <a:ext cx="195101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1A78AA-2623-F853-A7C7-BA96D02886FF}"/>
              </a:ext>
            </a:extLst>
          </p:cNvPr>
          <p:cNvCxnSpPr>
            <a:stCxn id="19" idx="0"/>
            <a:endCxn id="4" idx="2"/>
          </p:cNvCxnSpPr>
          <p:nvPr/>
        </p:nvCxnSpPr>
        <p:spPr>
          <a:xfrm flipH="1" flipV="1">
            <a:off x="1543891" y="3994276"/>
            <a:ext cx="3428156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8BBB8B-E2F5-EF62-DDD0-467BEBE2DD76}"/>
              </a:ext>
            </a:extLst>
          </p:cNvPr>
          <p:cNvCxnSpPr>
            <a:stCxn id="19" idx="0"/>
            <a:endCxn id="5" idx="2"/>
          </p:cNvCxnSpPr>
          <p:nvPr/>
        </p:nvCxnSpPr>
        <p:spPr>
          <a:xfrm flipH="1" flipV="1">
            <a:off x="2621576" y="3994275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C777B-CB0F-5FBA-D24F-F5DA17B368F0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699261" y="3994275"/>
            <a:ext cx="1272786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7AD-2EFB-D52F-85B5-C3B38802E025}"/>
              </a:ext>
            </a:extLst>
          </p:cNvPr>
          <p:cNvSpPr txBox="1"/>
          <p:nvPr/>
        </p:nvSpPr>
        <p:spPr>
          <a:xfrm>
            <a:off x="1058368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FF04EA-8131-E478-7FD4-F86AE7858821}"/>
              </a:ext>
            </a:extLst>
          </p:cNvPr>
          <p:cNvSpPr txBox="1"/>
          <p:nvPr/>
        </p:nvSpPr>
        <p:spPr>
          <a:xfrm>
            <a:off x="2136053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04FCDD-83DA-543F-FC01-BC741DF85172}"/>
              </a:ext>
            </a:extLst>
          </p:cNvPr>
          <p:cNvSpPr txBox="1"/>
          <p:nvPr/>
        </p:nvSpPr>
        <p:spPr>
          <a:xfrm>
            <a:off x="3211146" y="3737288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A0414-30AC-998D-C3EE-0A6B097755B5}"/>
              </a:ext>
            </a:extLst>
          </p:cNvPr>
          <p:cNvSpPr txBox="1"/>
          <p:nvPr/>
        </p:nvSpPr>
        <p:spPr>
          <a:xfrm>
            <a:off x="1292426" y="496894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A5770F-6587-0BAC-D6C5-DB8FDCAFEB6C}"/>
              </a:ext>
            </a:extLst>
          </p:cNvPr>
          <p:cNvSpPr txBox="1"/>
          <p:nvPr/>
        </p:nvSpPr>
        <p:spPr>
          <a:xfrm>
            <a:off x="1482449" y="489442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A27B34-F72D-41A3-300E-12960EB0AAF6}"/>
              </a:ext>
            </a:extLst>
          </p:cNvPr>
          <p:cNvSpPr txBox="1"/>
          <p:nvPr/>
        </p:nvSpPr>
        <p:spPr>
          <a:xfrm>
            <a:off x="1512463" y="499811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FAC27-CA34-D72E-6A4D-186C10970F15}"/>
              </a:ext>
            </a:extLst>
          </p:cNvPr>
          <p:cNvSpPr txBox="1"/>
          <p:nvPr/>
        </p:nvSpPr>
        <p:spPr>
          <a:xfrm>
            <a:off x="2276566" y="494589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BD69D0-95D2-F0E6-C91C-3DF133F39B52}"/>
              </a:ext>
            </a:extLst>
          </p:cNvPr>
          <p:cNvSpPr txBox="1"/>
          <p:nvPr/>
        </p:nvSpPr>
        <p:spPr>
          <a:xfrm>
            <a:off x="2424864" y="485043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1063D8-ECDC-343A-0781-97DE7736D09A}"/>
              </a:ext>
            </a:extLst>
          </p:cNvPr>
          <p:cNvSpPr txBox="1"/>
          <p:nvPr/>
        </p:nvSpPr>
        <p:spPr>
          <a:xfrm>
            <a:off x="2517275" y="495840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9C8A6-28E6-7AEF-B1E0-4527E2B8DEF9}"/>
              </a:ext>
            </a:extLst>
          </p:cNvPr>
          <p:cNvSpPr txBox="1"/>
          <p:nvPr/>
        </p:nvSpPr>
        <p:spPr>
          <a:xfrm>
            <a:off x="3576469" y="497694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ED246D-90AB-D339-7515-17B851B43520}"/>
              </a:ext>
            </a:extLst>
          </p:cNvPr>
          <p:cNvSpPr txBox="1"/>
          <p:nvPr/>
        </p:nvSpPr>
        <p:spPr>
          <a:xfrm>
            <a:off x="3600905" y="485808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9F163-A9C8-823C-13B6-125B3DD5EB91}"/>
              </a:ext>
            </a:extLst>
          </p:cNvPr>
          <p:cNvSpPr txBox="1"/>
          <p:nvPr/>
        </p:nvSpPr>
        <p:spPr>
          <a:xfrm>
            <a:off x="3805814" y="493719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5747FB-E090-D473-7EFB-D6A15325C931}"/>
              </a:ext>
            </a:extLst>
          </p:cNvPr>
          <p:cNvSpPr txBox="1"/>
          <p:nvPr/>
        </p:nvSpPr>
        <p:spPr>
          <a:xfrm>
            <a:off x="4639747" y="500223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EFA745-0F13-B007-B811-B311372DA6CC}"/>
              </a:ext>
            </a:extLst>
          </p:cNvPr>
          <p:cNvSpPr txBox="1"/>
          <p:nvPr/>
        </p:nvSpPr>
        <p:spPr>
          <a:xfrm>
            <a:off x="4576610" y="487338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0B7396-DCFA-9D85-C498-B208927B78A8}"/>
              </a:ext>
            </a:extLst>
          </p:cNvPr>
          <p:cNvSpPr txBox="1"/>
          <p:nvPr/>
        </p:nvSpPr>
        <p:spPr>
          <a:xfrm>
            <a:off x="4869092" y="496248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7F8E97-59C1-0B9C-CDBB-EC91DE28CAE5}"/>
              </a:ext>
            </a:extLst>
          </p:cNvPr>
          <p:cNvSpPr txBox="1"/>
          <p:nvPr/>
        </p:nvSpPr>
        <p:spPr>
          <a:xfrm>
            <a:off x="1396527" y="408619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49C4B7-8F0A-0C4C-4830-77AC9EE7E25B}"/>
              </a:ext>
            </a:extLst>
          </p:cNvPr>
          <p:cNvSpPr txBox="1"/>
          <p:nvPr/>
        </p:nvSpPr>
        <p:spPr>
          <a:xfrm>
            <a:off x="1568498" y="408068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BF27C5-0B44-387A-0261-18F7BECDB4F6}"/>
              </a:ext>
            </a:extLst>
          </p:cNvPr>
          <p:cNvSpPr txBox="1"/>
          <p:nvPr/>
        </p:nvSpPr>
        <p:spPr>
          <a:xfrm>
            <a:off x="1745284" y="410513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49755C-B4BE-D24A-7F21-E6C126BE9D81}"/>
              </a:ext>
            </a:extLst>
          </p:cNvPr>
          <p:cNvSpPr txBox="1"/>
          <p:nvPr/>
        </p:nvSpPr>
        <p:spPr>
          <a:xfrm>
            <a:off x="1984186" y="409652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CF66A0-EEE2-E402-43EA-AFB3D815FCF4}"/>
              </a:ext>
            </a:extLst>
          </p:cNvPr>
          <p:cNvSpPr txBox="1"/>
          <p:nvPr/>
        </p:nvSpPr>
        <p:spPr>
          <a:xfrm>
            <a:off x="2352397" y="406596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9E0CE3-CB26-7DFB-3A57-BC173E45E314}"/>
              </a:ext>
            </a:extLst>
          </p:cNvPr>
          <p:cNvSpPr txBox="1"/>
          <p:nvPr/>
        </p:nvSpPr>
        <p:spPr>
          <a:xfrm>
            <a:off x="2524368" y="4060463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497D-352B-2FB3-79B1-BA77B2F9256C}"/>
              </a:ext>
            </a:extLst>
          </p:cNvPr>
          <p:cNvSpPr txBox="1"/>
          <p:nvPr/>
        </p:nvSpPr>
        <p:spPr>
          <a:xfrm>
            <a:off x="2701154" y="408491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6FD1A2-7774-28B4-1739-2B220E1A7881}"/>
              </a:ext>
            </a:extLst>
          </p:cNvPr>
          <p:cNvSpPr txBox="1"/>
          <p:nvPr/>
        </p:nvSpPr>
        <p:spPr>
          <a:xfrm>
            <a:off x="2940056" y="407629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41B3C2-9F0C-C4A4-49ED-DD3F11F92804}"/>
              </a:ext>
            </a:extLst>
          </p:cNvPr>
          <p:cNvSpPr txBox="1"/>
          <p:nvPr/>
        </p:nvSpPr>
        <p:spPr>
          <a:xfrm>
            <a:off x="3289123" y="411213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42E060-3F14-D46A-733C-733E2B8643F0}"/>
              </a:ext>
            </a:extLst>
          </p:cNvPr>
          <p:cNvSpPr txBox="1"/>
          <p:nvPr/>
        </p:nvSpPr>
        <p:spPr>
          <a:xfrm>
            <a:off x="3461094" y="410662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5D3114-E1A6-54B6-C098-122683056BC7}"/>
              </a:ext>
            </a:extLst>
          </p:cNvPr>
          <p:cNvSpPr txBox="1"/>
          <p:nvPr/>
        </p:nvSpPr>
        <p:spPr>
          <a:xfrm>
            <a:off x="3637880" y="413107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1DEC38-95E1-0AC6-A02B-B8CEBB932C28}"/>
              </a:ext>
            </a:extLst>
          </p:cNvPr>
          <p:cNvSpPr txBox="1"/>
          <p:nvPr/>
        </p:nvSpPr>
        <p:spPr>
          <a:xfrm>
            <a:off x="3876782" y="412246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378B03-2211-0417-C796-E8FA4D77E07D}"/>
              </a:ext>
            </a:extLst>
          </p:cNvPr>
          <p:cNvSpPr txBox="1"/>
          <p:nvPr/>
        </p:nvSpPr>
        <p:spPr>
          <a:xfrm>
            <a:off x="1647516" y="496894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FB88C4-E682-9FA4-6486-7204D61802A5}"/>
              </a:ext>
            </a:extLst>
          </p:cNvPr>
          <p:cNvSpPr txBox="1"/>
          <p:nvPr/>
        </p:nvSpPr>
        <p:spPr>
          <a:xfrm>
            <a:off x="2665368" y="495621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BE38D1-91D2-318B-445D-EBC62176664E}"/>
              </a:ext>
            </a:extLst>
          </p:cNvPr>
          <p:cNvSpPr txBox="1"/>
          <p:nvPr/>
        </p:nvSpPr>
        <p:spPr>
          <a:xfrm>
            <a:off x="3947469" y="495194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20688D-6703-270F-126D-141B51BBF951}"/>
              </a:ext>
            </a:extLst>
          </p:cNvPr>
          <p:cNvSpPr txBox="1"/>
          <p:nvPr/>
        </p:nvSpPr>
        <p:spPr>
          <a:xfrm>
            <a:off x="4882498" y="484486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C61E4-41C2-0FF8-E5F4-2D98AD75EA27}"/>
              </a:ext>
            </a:extLst>
          </p:cNvPr>
          <p:cNvSpPr txBox="1"/>
          <p:nvPr/>
        </p:nvSpPr>
        <p:spPr>
          <a:xfrm>
            <a:off x="5758665" y="3973632"/>
            <a:ext cx="127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58F360-45DB-C110-10CD-DEBB6A910301}"/>
              </a:ext>
            </a:extLst>
          </p:cNvPr>
          <p:cNvSpPr txBox="1"/>
          <p:nvPr/>
        </p:nvSpPr>
        <p:spPr>
          <a:xfrm>
            <a:off x="298437" y="5644177"/>
            <a:ext cx="249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Lo0: 192.168.101.11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27B19-74EA-A434-F054-E331E93212A5}"/>
              </a:ext>
            </a:extLst>
          </p:cNvPr>
          <p:cNvSpPr txBox="1"/>
          <p:nvPr/>
        </p:nvSpPr>
        <p:spPr>
          <a:xfrm>
            <a:off x="1813727" y="5640397"/>
            <a:ext cx="249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Lo0: 192.168.101.12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A38D6D-F68A-03B7-9132-F0F3376DA338}"/>
              </a:ext>
            </a:extLst>
          </p:cNvPr>
          <p:cNvSpPr txBox="1"/>
          <p:nvPr/>
        </p:nvSpPr>
        <p:spPr>
          <a:xfrm>
            <a:off x="3329017" y="5634868"/>
            <a:ext cx="249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Lo0: 192.168.101.13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1A2D4D-46D9-67F6-EF83-E42B2F10556E}"/>
              </a:ext>
            </a:extLst>
          </p:cNvPr>
          <p:cNvSpPr txBox="1"/>
          <p:nvPr/>
        </p:nvSpPr>
        <p:spPr>
          <a:xfrm>
            <a:off x="4844307" y="5631088"/>
            <a:ext cx="249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Lo0: 192.168.101.14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25307F-A5E6-5986-4982-9D94B5DCA863}"/>
              </a:ext>
            </a:extLst>
          </p:cNvPr>
          <p:cNvSpPr txBox="1"/>
          <p:nvPr/>
        </p:nvSpPr>
        <p:spPr>
          <a:xfrm>
            <a:off x="447940" y="3235598"/>
            <a:ext cx="249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Lo0: 192.168.101.101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9E86CF-2BBC-046D-9601-DA443510F7E4}"/>
              </a:ext>
            </a:extLst>
          </p:cNvPr>
          <p:cNvSpPr txBox="1"/>
          <p:nvPr/>
        </p:nvSpPr>
        <p:spPr>
          <a:xfrm>
            <a:off x="1963230" y="3231818"/>
            <a:ext cx="249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Lo0: 192.168.101.102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2FC2B9-0267-F7F2-0F1F-C3D36255F8AE}"/>
              </a:ext>
            </a:extLst>
          </p:cNvPr>
          <p:cNvSpPr txBox="1"/>
          <p:nvPr/>
        </p:nvSpPr>
        <p:spPr>
          <a:xfrm>
            <a:off x="3362737" y="3234764"/>
            <a:ext cx="249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Lo0: 192.168.101.103</a:t>
            </a:r>
          </a:p>
        </p:txBody>
      </p:sp>
    </p:spTree>
    <p:extLst>
      <p:ext uri="{BB962C8B-B14F-4D97-AF65-F5344CB8AC3E}">
        <p14:creationId xmlns:p14="http://schemas.microsoft.com/office/powerpoint/2010/main" val="496196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16CC-6B4A-FDC8-B703-86848824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8BFB-610D-4CED-0497-AA38ABCC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variables (integers, strings, Booleans)</a:t>
            </a:r>
          </a:p>
          <a:p>
            <a:r>
              <a:rPr lang="en-US" dirty="0"/>
              <a:t>Complex variables (lists, dictionaries)</a:t>
            </a:r>
          </a:p>
          <a:p>
            <a:r>
              <a:rPr lang="en-US" dirty="0"/>
              <a:t>For loops (iterating through lists or dictionaries)</a:t>
            </a:r>
          </a:p>
          <a:p>
            <a:r>
              <a:rPr lang="en-US" dirty="0"/>
              <a:t>Working with strings</a:t>
            </a:r>
          </a:p>
          <a:p>
            <a:r>
              <a:rPr lang="en-US" dirty="0"/>
              <a:t>Conditionals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C0F-936F-0D10-5C75-465773CD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6123-F39A-C46B-A8B3-5FB6032E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Python the Hard Way (Zed Shaw)</a:t>
            </a:r>
          </a:p>
          <a:p>
            <a:pPr lvl="1"/>
            <a:r>
              <a:rPr lang="en-US" dirty="0"/>
              <a:t>https://learnpythonthehardway.org/</a:t>
            </a:r>
          </a:p>
          <a:p>
            <a:r>
              <a:rPr lang="en-US" dirty="0"/>
              <a:t>Kirk Byers Python Course</a:t>
            </a:r>
          </a:p>
          <a:p>
            <a:pPr lvl="1"/>
            <a:r>
              <a:rPr lang="en-US" dirty="0"/>
              <a:t>https://pynet.twb-tech.com/</a:t>
            </a:r>
          </a:p>
        </p:txBody>
      </p:sp>
    </p:spTree>
    <p:extLst>
      <p:ext uri="{BB962C8B-B14F-4D97-AF65-F5344CB8AC3E}">
        <p14:creationId xmlns:p14="http://schemas.microsoft.com/office/powerpoint/2010/main" val="73074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1431-36A6-0E6E-20EF-A7BBCDBD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and Modules (Module Collections)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F34A1E-D3D1-B65E-10E6-6123F3EBB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99052"/>
              </p:ext>
            </p:extLst>
          </p:nvPr>
        </p:nvGraphicFramePr>
        <p:xfrm>
          <a:off x="795867" y="2120052"/>
          <a:ext cx="9347199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941">
                  <a:extLst>
                    <a:ext uri="{9D8B030D-6E8A-4147-A177-3AD203B41FA5}">
                      <a16:colId xmlns:a16="http://schemas.microsoft.com/office/drawing/2014/main" val="2592643561"/>
                    </a:ext>
                  </a:extLst>
                </a:gridCol>
                <a:gridCol w="1872941">
                  <a:extLst>
                    <a:ext uri="{9D8B030D-6E8A-4147-A177-3AD203B41FA5}">
                      <a16:colId xmlns:a16="http://schemas.microsoft.com/office/drawing/2014/main" val="1020291101"/>
                    </a:ext>
                  </a:extLst>
                </a:gridCol>
                <a:gridCol w="1872941">
                  <a:extLst>
                    <a:ext uri="{9D8B030D-6E8A-4147-A177-3AD203B41FA5}">
                      <a16:colId xmlns:a16="http://schemas.microsoft.com/office/drawing/2014/main" val="2369665656"/>
                    </a:ext>
                  </a:extLst>
                </a:gridCol>
                <a:gridCol w="1861271">
                  <a:extLst>
                    <a:ext uri="{9D8B030D-6E8A-4147-A177-3AD203B41FA5}">
                      <a16:colId xmlns:a16="http://schemas.microsoft.com/office/drawing/2014/main" val="1703396912"/>
                    </a:ext>
                  </a:extLst>
                </a:gridCol>
                <a:gridCol w="1867105">
                  <a:extLst>
                    <a:ext uri="{9D8B030D-6E8A-4147-A177-3AD203B41FA5}">
                      <a16:colId xmlns:a16="http://schemas.microsoft.com/office/drawing/2014/main" val="1190693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Arista.eos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Arista.cvp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Arista.avd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0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3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6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files from templates and data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EOS devices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 functions on CVP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Build, document, deploy, and test fabric configurations (L2LS, L3LS+EVPN, MPLS)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Supplementing manual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0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65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186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6786-2DC5-6320-3134-EB2DFA12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and Groups with Ansible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AECFE3-B5A8-0C7D-F27A-3413C1096190}"/>
              </a:ext>
            </a:extLst>
          </p:cNvPr>
          <p:cNvSpPr/>
          <p:nvPr/>
        </p:nvSpPr>
        <p:spPr>
          <a:xfrm>
            <a:off x="219509" y="1550214"/>
            <a:ext cx="11205678" cy="4817533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all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4AA448-62DA-AE83-D843-4CC5BEE26990}"/>
              </a:ext>
            </a:extLst>
          </p:cNvPr>
          <p:cNvSpPr/>
          <p:nvPr/>
        </p:nvSpPr>
        <p:spPr>
          <a:xfrm>
            <a:off x="391227" y="1972122"/>
            <a:ext cx="3675514" cy="4058106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DC1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4CBE8B-CA95-26A2-B7BE-8303AF59251C}"/>
              </a:ext>
            </a:extLst>
          </p:cNvPr>
          <p:cNvSpPr/>
          <p:nvPr/>
        </p:nvSpPr>
        <p:spPr>
          <a:xfrm>
            <a:off x="4156532" y="1972122"/>
            <a:ext cx="3675514" cy="4058106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DC2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2FD72-3F5A-55A3-82E6-A02EF3F93B84}"/>
              </a:ext>
            </a:extLst>
          </p:cNvPr>
          <p:cNvSpPr/>
          <p:nvPr/>
        </p:nvSpPr>
        <p:spPr>
          <a:xfrm>
            <a:off x="585293" y="2405893"/>
            <a:ext cx="3284129" cy="1545277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DC1_SPINES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Spine1-DC1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Spine2-DC1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Spine3-DC1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60218-A09E-DDDF-BEB0-31E21F3B6D9C}"/>
              </a:ext>
            </a:extLst>
          </p:cNvPr>
          <p:cNvSpPr/>
          <p:nvPr/>
        </p:nvSpPr>
        <p:spPr>
          <a:xfrm>
            <a:off x="631815" y="4107960"/>
            <a:ext cx="3284129" cy="1545277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DC1_LEAFS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Leaf1-DC1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Leaf2-DC1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Leaf3-DC1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Leaf4-DC1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D3F70F-C39F-FA67-8F4F-C8621BAB842D}"/>
              </a:ext>
            </a:extLst>
          </p:cNvPr>
          <p:cNvSpPr/>
          <p:nvPr/>
        </p:nvSpPr>
        <p:spPr>
          <a:xfrm>
            <a:off x="4345612" y="2405892"/>
            <a:ext cx="3284129" cy="1545277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DC2_SPINES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Spine1-DC2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Spine2-DC2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Spine3-DC2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BE156C-8804-BD15-9C35-122ADDC56455}"/>
              </a:ext>
            </a:extLst>
          </p:cNvPr>
          <p:cNvSpPr/>
          <p:nvPr/>
        </p:nvSpPr>
        <p:spPr>
          <a:xfrm>
            <a:off x="4356172" y="4107960"/>
            <a:ext cx="3284129" cy="1545277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DC2_LEAFS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Leaf1-DC2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Leaf2-DC2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Leaf3-DC2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Leaf4-DC2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D8DD65-26F5-B87C-471B-ABA5D2CE37DC}"/>
              </a:ext>
            </a:extLst>
          </p:cNvPr>
          <p:cNvSpPr/>
          <p:nvPr/>
        </p:nvSpPr>
        <p:spPr>
          <a:xfrm>
            <a:off x="7986551" y="1620800"/>
            <a:ext cx="3284129" cy="1858733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SPINES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Spine1-DC1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Spine2-DC1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Spine3-DC1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Spine1-DC2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Spine2-DC2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Spine3-DC2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F35D2F-A103-16A6-E5A0-116C2DA95B16}"/>
              </a:ext>
            </a:extLst>
          </p:cNvPr>
          <p:cNvSpPr/>
          <p:nvPr/>
        </p:nvSpPr>
        <p:spPr>
          <a:xfrm>
            <a:off x="7986550" y="3756638"/>
            <a:ext cx="3284129" cy="2533471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LEAFS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Leaf1-DC1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Leaf2-DC1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Leaf3-DC1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Leaf4-DC1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Leaf1-DC2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Leaf2-DC2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Leaf3-DC2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Leaf4-DC2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673B91-EBE2-CB61-3067-B8D12A840FA1}"/>
              </a:ext>
            </a:extLst>
          </p:cNvPr>
          <p:cNvSpPr/>
          <p:nvPr/>
        </p:nvSpPr>
        <p:spPr>
          <a:xfrm>
            <a:off x="8818033" y="238700"/>
            <a:ext cx="2163234" cy="1100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CVP_Cluster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Cvp1</a:t>
            </a:r>
          </a:p>
        </p:txBody>
      </p:sp>
    </p:spTree>
    <p:extLst>
      <p:ext uri="{BB962C8B-B14F-4D97-AF65-F5344CB8AC3E}">
        <p14:creationId xmlns:p14="http://schemas.microsoft.com/office/powerpoint/2010/main" val="2348232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342A-9847-2FAB-0AD5-7801CB35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Arista CVP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19F8-14E6-E960-DDD5-F03A57D1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Ansible modules to interact with CVP</a:t>
            </a:r>
          </a:p>
          <a:p>
            <a:r>
              <a:rPr lang="en-US" dirty="0"/>
              <a:t>Upload configlets</a:t>
            </a:r>
          </a:p>
          <a:p>
            <a:r>
              <a:rPr lang="en-US" dirty="0"/>
              <a:t>Create containers</a:t>
            </a:r>
          </a:p>
          <a:p>
            <a:r>
              <a:rPr lang="en-US" dirty="0"/>
              <a:t>Assign devices to containers</a:t>
            </a:r>
          </a:p>
          <a:p>
            <a:r>
              <a:rPr lang="en-US" dirty="0"/>
              <a:t>Assign configlets to devices and/or containers</a:t>
            </a:r>
          </a:p>
          <a:p>
            <a:r>
              <a:rPr lang="en-US" dirty="0"/>
              <a:t>Run change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C9D14-BED3-C559-8825-625FA3A3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7998-84F4-B90C-723C-6C3B1DDD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4EAD-3747-1818-70E7-886BA1C2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at 2:32 pm (14:32) Sydney Time</a:t>
            </a:r>
          </a:p>
        </p:txBody>
      </p:sp>
    </p:spTree>
    <p:extLst>
      <p:ext uri="{BB962C8B-B14F-4D97-AF65-F5344CB8AC3E}">
        <p14:creationId xmlns:p14="http://schemas.microsoft.com/office/powerpoint/2010/main" val="1316484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7D0D-1099-E1BF-9EBA-CDFE51C6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Mix and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54F5-5C01-3B6A-99F9-E8AB26C5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CloudVision (and </a:t>
            </a:r>
            <a:r>
              <a:rPr lang="en-US" dirty="0" err="1"/>
              <a:t>arista.cvp</a:t>
            </a:r>
            <a:r>
              <a:rPr lang="en-US" dirty="0"/>
              <a:t>/</a:t>
            </a:r>
            <a:r>
              <a:rPr lang="en-US" dirty="0" err="1"/>
              <a:t>avd</a:t>
            </a:r>
            <a:r>
              <a:rPr lang="en-US" dirty="0"/>
              <a:t>) for configuration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Use CLI (and </a:t>
            </a:r>
            <a:r>
              <a:rPr lang="en-US" dirty="0" err="1"/>
              <a:t>arista.eos</a:t>
            </a:r>
            <a:r>
              <a:rPr lang="en-US" dirty="0"/>
              <a:t>) for configuration</a:t>
            </a:r>
          </a:p>
          <a:p>
            <a:r>
              <a:rPr lang="en-US" dirty="0"/>
              <a:t>But do not do both</a:t>
            </a:r>
          </a:p>
        </p:txBody>
      </p:sp>
    </p:spTree>
    <p:extLst>
      <p:ext uri="{BB962C8B-B14F-4D97-AF65-F5344CB8AC3E}">
        <p14:creationId xmlns:p14="http://schemas.microsoft.com/office/powerpoint/2010/main" val="4248268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5F74-7604-26BB-72BD-85A82EA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167CF0-AAEC-3A2C-273E-F73A3DF9014E}"/>
              </a:ext>
            </a:extLst>
          </p:cNvPr>
          <p:cNvSpPr/>
          <p:nvPr/>
        </p:nvSpPr>
        <p:spPr>
          <a:xfrm>
            <a:off x="601579" y="1645920"/>
            <a:ext cx="2276374" cy="8277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Inventory.yml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993716-C168-EB82-C4D2-EE168EBB5E72}"/>
              </a:ext>
            </a:extLst>
          </p:cNvPr>
          <p:cNvSpPr/>
          <p:nvPr/>
        </p:nvSpPr>
        <p:spPr>
          <a:xfrm>
            <a:off x="601579" y="2557596"/>
            <a:ext cx="2276374" cy="8277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Ansible.cfg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60583B-0BE9-9F94-5216-0C179943E8D8}"/>
              </a:ext>
            </a:extLst>
          </p:cNvPr>
          <p:cNvSpPr/>
          <p:nvPr/>
        </p:nvSpPr>
        <p:spPr>
          <a:xfrm>
            <a:off x="7031255" y="938463"/>
            <a:ext cx="3599848" cy="2151246"/>
          </a:xfrm>
          <a:prstGeom prst="roundRect">
            <a:avLst>
              <a:gd name="adj" fmla="val 39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Playbooks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FB99AD-2D8F-FB90-629E-7F9781C86C2A}"/>
              </a:ext>
            </a:extLst>
          </p:cNvPr>
          <p:cNvSpPr/>
          <p:nvPr/>
        </p:nvSpPr>
        <p:spPr>
          <a:xfrm>
            <a:off x="7228573" y="1467853"/>
            <a:ext cx="3036770" cy="697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Upload_configlets.yml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2D110A-D023-719D-523F-A097A49B509B}"/>
              </a:ext>
            </a:extLst>
          </p:cNvPr>
          <p:cNvSpPr/>
          <p:nvPr/>
        </p:nvSpPr>
        <p:spPr>
          <a:xfrm>
            <a:off x="7228573" y="2220078"/>
            <a:ext cx="3036770" cy="697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Apply_configlets.yml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553649-B8B8-5E31-E2DA-0172C62E7620}"/>
              </a:ext>
            </a:extLst>
          </p:cNvPr>
          <p:cNvSpPr/>
          <p:nvPr/>
        </p:nvSpPr>
        <p:spPr>
          <a:xfrm>
            <a:off x="601579" y="4136457"/>
            <a:ext cx="2363002" cy="2151246"/>
          </a:xfrm>
          <a:prstGeom prst="roundRect">
            <a:avLst>
              <a:gd name="adj" fmla="val 39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group_vars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(Groups in 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all.yml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CVP_cluster.yml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28A22D-73E4-1854-D8D9-2A4827FE7D2B}"/>
              </a:ext>
            </a:extLst>
          </p:cNvPr>
          <p:cNvSpPr/>
          <p:nvPr/>
        </p:nvSpPr>
        <p:spPr>
          <a:xfrm>
            <a:off x="3092919" y="4122019"/>
            <a:ext cx="2547485" cy="2151246"/>
          </a:xfrm>
          <a:prstGeom prst="roundRect">
            <a:avLst>
              <a:gd name="adj" fmla="val 39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host_vars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(hosts are in 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all.yml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cpv1.yml</a:t>
            </a:r>
          </a:p>
        </p:txBody>
      </p:sp>
    </p:spTree>
    <p:extLst>
      <p:ext uri="{BB962C8B-B14F-4D97-AF65-F5344CB8AC3E}">
        <p14:creationId xmlns:p14="http://schemas.microsoft.com/office/powerpoint/2010/main" val="293419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6964-9C05-177C-4544-2D5DFA05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Output from One Task as Input on Another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4331-0EE6-58B4-DE24-ECA320375F3E}"/>
              </a:ext>
            </a:extLst>
          </p:cNvPr>
          <p:cNvSpPr txBox="1"/>
          <p:nvPr/>
        </p:nvSpPr>
        <p:spPr>
          <a:xfrm>
            <a:off x="1318661" y="2122370"/>
            <a:ext cx="629492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 configlets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cvp1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 configlets via data model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arista.cvp.cv_device_v3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"{{ CVP_DEVICES }}"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apply_mode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DEVICE_APPLY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 variables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ansible.builtin.debug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"{{ DEVICE_APPLY }}"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 change control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arista.cvp.cv_task_v3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DEVICE_APPLY.taskIds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}}"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9BE91-75EE-6F85-0805-6733AD1933F0}"/>
              </a:ext>
            </a:extLst>
          </p:cNvPr>
          <p:cNvSpPr/>
          <p:nvPr/>
        </p:nvSpPr>
        <p:spPr>
          <a:xfrm>
            <a:off x="1737360" y="4340994"/>
            <a:ext cx="3031958" cy="317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396A85E-2D94-D4BF-07BD-3ED4697C9D76}"/>
              </a:ext>
            </a:extLst>
          </p:cNvPr>
          <p:cNvSpPr/>
          <p:nvPr/>
        </p:nvSpPr>
        <p:spPr>
          <a:xfrm>
            <a:off x="7445141" y="2940518"/>
            <a:ext cx="2762450" cy="1203158"/>
          </a:xfrm>
          <a:prstGeom prst="wedgeRectCallout">
            <a:avLst>
              <a:gd name="adj1" fmla="val -143051"/>
              <a:gd name="adj2" fmla="val 701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Takes output of cv_device_v3 module an puts it into a new dictionary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B0AA377-2345-46C9-F954-5187012A4948}"/>
              </a:ext>
            </a:extLst>
          </p:cNvPr>
          <p:cNvSpPr/>
          <p:nvPr/>
        </p:nvSpPr>
        <p:spPr>
          <a:xfrm>
            <a:off x="8271309" y="4690712"/>
            <a:ext cx="2762450" cy="1203158"/>
          </a:xfrm>
          <a:prstGeom prst="wedgeRectCallout">
            <a:avLst>
              <a:gd name="adj1" fmla="val -143051"/>
              <a:gd name="adj2" fmla="val 701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a change control with the </a:t>
            </a:r>
            <a:r>
              <a:rPr lang="en-US" dirty="0" err="1"/>
              <a:t>taskIds</a:t>
            </a:r>
            <a:r>
              <a:rPr lang="en-US" dirty="0"/>
              <a:t> that were created from the previous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7F25-597B-68B5-F88E-96791C349E8B}"/>
              </a:ext>
            </a:extLst>
          </p:cNvPr>
          <p:cNvSpPr/>
          <p:nvPr/>
        </p:nvSpPr>
        <p:spPr>
          <a:xfrm>
            <a:off x="3116981" y="5961246"/>
            <a:ext cx="3031958" cy="317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8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F4F7-1922-3DE1-1505-EB68579C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 Template Maps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CC2B11-C388-80BE-EC88-F98CBB110E93}"/>
              </a:ext>
            </a:extLst>
          </p:cNvPr>
          <p:cNvSpPr/>
          <p:nvPr/>
        </p:nvSpPr>
        <p:spPr>
          <a:xfrm>
            <a:off x="1025090" y="1766236"/>
            <a:ext cx="1968367" cy="861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(YAML)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8ABCAD-0C76-0171-2C2C-13E1A3BD32A8}"/>
              </a:ext>
            </a:extLst>
          </p:cNvPr>
          <p:cNvSpPr/>
          <p:nvPr/>
        </p:nvSpPr>
        <p:spPr>
          <a:xfrm>
            <a:off x="984985" y="3968817"/>
            <a:ext cx="1968367" cy="861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  <a:p>
            <a:pPr algn="ctr"/>
            <a:r>
              <a:rPr lang="en-US" dirty="0"/>
              <a:t>(j2)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313FAC-CAF5-446A-40D5-8A1129F16A5B}"/>
              </a:ext>
            </a:extLst>
          </p:cNvPr>
          <p:cNvSpPr/>
          <p:nvPr/>
        </p:nvSpPr>
        <p:spPr>
          <a:xfrm>
            <a:off x="2444816" y="2959768"/>
            <a:ext cx="2156059" cy="6063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Playbook (template)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C894767-E221-8533-00A5-E76AEFC7F719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16200000" flipH="1">
            <a:off x="1909412" y="2727559"/>
            <a:ext cx="635267" cy="4355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F7C219-0CE5-0645-0A55-8AE9424B67E8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1854066" y="3378068"/>
            <a:ext cx="705853" cy="4756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51D1A2-D1DD-1CC1-B710-F9C3D294355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600875" y="3262964"/>
            <a:ext cx="13667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A308F-2AA2-54E6-CC7E-165D7B1763B8}"/>
              </a:ext>
            </a:extLst>
          </p:cNvPr>
          <p:cNvSpPr/>
          <p:nvPr/>
        </p:nvSpPr>
        <p:spPr>
          <a:xfrm>
            <a:off x="5967664" y="2959768"/>
            <a:ext cx="1995638" cy="6063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Config.txt</a:t>
            </a:r>
          </a:p>
        </p:txBody>
      </p:sp>
    </p:spTree>
    <p:extLst>
      <p:ext uri="{BB962C8B-B14F-4D97-AF65-F5344CB8AC3E}">
        <p14:creationId xmlns:p14="http://schemas.microsoft.com/office/powerpoint/2010/main" val="2326289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A438C0-92B0-3CB9-5874-EE50AACC2DE6}"/>
              </a:ext>
            </a:extLst>
          </p:cNvPr>
          <p:cNvSpPr/>
          <p:nvPr/>
        </p:nvSpPr>
        <p:spPr>
          <a:xfrm>
            <a:off x="1068804" y="3521242"/>
            <a:ext cx="3457877" cy="15641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ASN: 65101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B311F-72BF-F167-A897-FEC9282A225F}"/>
              </a:ext>
            </a:extLst>
          </p:cNvPr>
          <p:cNvSpPr/>
          <p:nvPr/>
        </p:nvSpPr>
        <p:spPr>
          <a:xfrm>
            <a:off x="5714999" y="3521242"/>
            <a:ext cx="3457877" cy="15641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ASN: 65102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A75CF-E227-20C8-A3EC-53D39FCC36B4}"/>
              </a:ext>
            </a:extLst>
          </p:cNvPr>
          <p:cNvSpPr/>
          <p:nvPr/>
        </p:nvSpPr>
        <p:spPr>
          <a:xfrm>
            <a:off x="2555506" y="1398871"/>
            <a:ext cx="5568215" cy="15641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ASN: 65001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D11E7-13B1-DF76-92D4-959F7E1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VXLAN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FFF8D6-3C88-825D-592A-875A1FDFD808}"/>
              </a:ext>
            </a:extLst>
          </p:cNvPr>
          <p:cNvSpPr/>
          <p:nvPr/>
        </p:nvSpPr>
        <p:spPr>
          <a:xfrm>
            <a:off x="2892391" y="1973179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spine1-DC1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BF3ACA-15A0-C462-20FE-A422D99A6758}"/>
              </a:ext>
            </a:extLst>
          </p:cNvPr>
          <p:cNvSpPr/>
          <p:nvPr/>
        </p:nvSpPr>
        <p:spPr>
          <a:xfrm>
            <a:off x="4522269" y="1973179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spine2-DC1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4BBA93-0E02-067E-A74A-304C75551B03}"/>
              </a:ext>
            </a:extLst>
          </p:cNvPr>
          <p:cNvSpPr/>
          <p:nvPr/>
        </p:nvSpPr>
        <p:spPr>
          <a:xfrm>
            <a:off x="6152147" y="1973179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spine3-DC1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526529-2185-C451-FA6A-364F5877E120}"/>
              </a:ext>
            </a:extLst>
          </p:cNvPr>
          <p:cNvSpPr/>
          <p:nvPr/>
        </p:nvSpPr>
        <p:spPr>
          <a:xfrm>
            <a:off x="1262513" y="3968817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leaf1-DC1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CD5959-2D93-CFFA-0105-9698206DE05B}"/>
              </a:ext>
            </a:extLst>
          </p:cNvPr>
          <p:cNvSpPr/>
          <p:nvPr/>
        </p:nvSpPr>
        <p:spPr>
          <a:xfrm>
            <a:off x="2892391" y="3968817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leaf2-DC1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99F1DA-68FD-0CD0-C9D7-DE89248BACAA}"/>
              </a:ext>
            </a:extLst>
          </p:cNvPr>
          <p:cNvSpPr/>
          <p:nvPr/>
        </p:nvSpPr>
        <p:spPr>
          <a:xfrm>
            <a:off x="5856972" y="3968817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leaf3-DC1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FC064B-89C2-5AE6-E783-A9DF417BC503}"/>
              </a:ext>
            </a:extLst>
          </p:cNvPr>
          <p:cNvSpPr/>
          <p:nvPr/>
        </p:nvSpPr>
        <p:spPr>
          <a:xfrm>
            <a:off x="7486850" y="3968817"/>
            <a:ext cx="1535230" cy="745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leaf4-DC1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4282E-9822-7809-F509-D569D43520B9}"/>
              </a:ext>
            </a:extLst>
          </p:cNvPr>
          <p:cNvSpPr txBox="1"/>
          <p:nvPr/>
        </p:nvSpPr>
        <p:spPr>
          <a:xfrm>
            <a:off x="2520214" y="1737475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192.168.101.101/32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F6345-07E2-AEF3-3FF6-45F8BCF801D5}"/>
              </a:ext>
            </a:extLst>
          </p:cNvPr>
          <p:cNvSpPr txBox="1"/>
          <p:nvPr/>
        </p:nvSpPr>
        <p:spPr>
          <a:xfrm>
            <a:off x="4135253" y="1743676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192.168.101.102/32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A3F9C-103A-A2C0-908F-4B5E494ADD3D}"/>
              </a:ext>
            </a:extLst>
          </p:cNvPr>
          <p:cNvSpPr txBox="1"/>
          <p:nvPr/>
        </p:nvSpPr>
        <p:spPr>
          <a:xfrm>
            <a:off x="5813257" y="1729339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192.168.101.103/32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E6A35-BA1B-7638-1F51-26CAABA26B2F}"/>
              </a:ext>
            </a:extLst>
          </p:cNvPr>
          <p:cNvSpPr txBox="1"/>
          <p:nvPr/>
        </p:nvSpPr>
        <p:spPr>
          <a:xfrm>
            <a:off x="905175" y="3713523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192.168.101.11/32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05C20-A085-EB52-86EF-F081F78F0D92}"/>
              </a:ext>
            </a:extLst>
          </p:cNvPr>
          <p:cNvSpPr txBox="1"/>
          <p:nvPr/>
        </p:nvSpPr>
        <p:spPr>
          <a:xfrm>
            <a:off x="2520214" y="3719724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192.168.101.12/32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9CEE6-A8FB-3A8F-99C6-ED73B2C567F7}"/>
              </a:ext>
            </a:extLst>
          </p:cNvPr>
          <p:cNvSpPr txBox="1"/>
          <p:nvPr/>
        </p:nvSpPr>
        <p:spPr>
          <a:xfrm>
            <a:off x="5514875" y="3759195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192.168.101.13/32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03C272-51BD-A4D4-AC5F-A97B1ABCE98C}"/>
              </a:ext>
            </a:extLst>
          </p:cNvPr>
          <p:cNvSpPr txBox="1"/>
          <p:nvPr/>
        </p:nvSpPr>
        <p:spPr>
          <a:xfrm>
            <a:off x="7090610" y="3756524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192.168.101.14/32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22ED2-384B-854B-3C64-15607A8E2AA9}"/>
              </a:ext>
            </a:extLst>
          </p:cNvPr>
          <p:cNvSpPr txBox="1"/>
          <p:nvPr/>
        </p:nvSpPr>
        <p:spPr>
          <a:xfrm>
            <a:off x="1725730" y="4672950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192.168.102.11/32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D63B6-4721-EB8D-41EC-570A6B965F58}"/>
              </a:ext>
            </a:extLst>
          </p:cNvPr>
          <p:cNvSpPr txBox="1"/>
          <p:nvPr/>
        </p:nvSpPr>
        <p:spPr>
          <a:xfrm>
            <a:off x="6327006" y="4672950"/>
            <a:ext cx="2130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192.168.102.13/32</a:t>
            </a:r>
          </a:p>
        </p:txBody>
      </p:sp>
    </p:spTree>
    <p:extLst>
      <p:ext uri="{BB962C8B-B14F-4D97-AF65-F5344CB8AC3E}">
        <p14:creationId xmlns:p14="http://schemas.microsoft.com/office/powerpoint/2010/main" val="4209589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39DA-B64B-5820-80C0-9A4A27F1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 of a Network Device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FA85EF-E94B-78CA-DAE3-978ED51BB31E}"/>
              </a:ext>
            </a:extLst>
          </p:cNvPr>
          <p:cNvSpPr/>
          <p:nvPr/>
        </p:nvSpPr>
        <p:spPr>
          <a:xfrm>
            <a:off x="3888607" y="5216893"/>
            <a:ext cx="2839453" cy="83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State</a:t>
            </a:r>
          </a:p>
          <a:p>
            <a:pPr algn="ctr"/>
            <a:r>
              <a:rPr lang="en-US" dirty="0"/>
              <a:t>(running-config/startup-config)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9F6D29-E4C1-F4A2-A31C-A48431A56987}"/>
              </a:ext>
            </a:extLst>
          </p:cNvPr>
          <p:cNvSpPr/>
          <p:nvPr/>
        </p:nvSpPr>
        <p:spPr>
          <a:xfrm>
            <a:off x="3888607" y="4089133"/>
            <a:ext cx="2839453" cy="83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 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CE8627-4DB1-B322-01F6-B697D0CEAE1C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5308334" y="4926531"/>
            <a:ext cx="0" cy="29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CF5EFB-04C1-8B7C-5095-7757CDBFE192}"/>
              </a:ext>
            </a:extLst>
          </p:cNvPr>
          <p:cNvSpPr/>
          <p:nvPr/>
        </p:nvSpPr>
        <p:spPr>
          <a:xfrm>
            <a:off x="3888606" y="2922872"/>
            <a:ext cx="2839453" cy="83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13640-5281-6156-9814-C8A85D104DA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5308333" y="3760270"/>
            <a:ext cx="1" cy="32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2491B3F-B6A1-67B9-A2EE-896123D4D4F0}"/>
              </a:ext>
            </a:extLst>
          </p:cNvPr>
          <p:cNvSpPr/>
          <p:nvPr/>
        </p:nvSpPr>
        <p:spPr>
          <a:xfrm>
            <a:off x="8720488" y="1295325"/>
            <a:ext cx="3017519" cy="964130"/>
          </a:xfrm>
          <a:prstGeom prst="wedgeRectCallout">
            <a:avLst>
              <a:gd name="adj1" fmla="val -42684"/>
              <a:gd name="adj2" fmla="val 8695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source of truth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5A6B69-3A1F-61FD-3FA5-6EECDB4C3C4F}"/>
              </a:ext>
            </a:extLst>
          </p:cNvPr>
          <p:cNvSpPr/>
          <p:nvPr/>
        </p:nvSpPr>
        <p:spPr>
          <a:xfrm>
            <a:off x="1010653" y="4235116"/>
            <a:ext cx="1977991" cy="633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</a:t>
            </a:r>
            <a:r>
              <a:rPr lang="en-US" dirty="0" err="1"/>
              <a:t>Arista.eos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164176-7608-B5C3-09F5-88421B2E69F6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2988644" y="4551948"/>
            <a:ext cx="899963" cy="1083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625FF1-B602-7503-734E-E7AC60765D47}"/>
              </a:ext>
            </a:extLst>
          </p:cNvPr>
          <p:cNvSpPr/>
          <p:nvPr/>
        </p:nvSpPr>
        <p:spPr>
          <a:xfrm>
            <a:off x="932047" y="5635592"/>
            <a:ext cx="1977991" cy="633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DB8EF89-3846-11C2-7BE6-71B4190F9781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2910038" y="5635592"/>
            <a:ext cx="978569" cy="3168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15ACBB4-A2AE-89AC-2713-D10EE088D7C8}"/>
              </a:ext>
            </a:extLst>
          </p:cNvPr>
          <p:cNvSpPr/>
          <p:nvPr/>
        </p:nvSpPr>
        <p:spPr>
          <a:xfrm>
            <a:off x="8446168" y="5962049"/>
            <a:ext cx="1977991" cy="633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6173ED0-0B69-74CA-BE79-6311C8940CE0}"/>
              </a:ext>
            </a:extLst>
          </p:cNvPr>
          <p:cNvCxnSpPr>
            <a:cxnSpLocks/>
            <a:stCxn id="17" idx="1"/>
            <a:endCxn id="3" idx="2"/>
          </p:cNvCxnSpPr>
          <p:nvPr/>
        </p:nvCxnSpPr>
        <p:spPr>
          <a:xfrm rot="10800000">
            <a:off x="5308334" y="6054291"/>
            <a:ext cx="3137834" cy="2245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C5B240-17ED-2198-393E-04688930F3C1}"/>
              </a:ext>
            </a:extLst>
          </p:cNvPr>
          <p:cNvSpPr/>
          <p:nvPr/>
        </p:nvSpPr>
        <p:spPr>
          <a:xfrm>
            <a:off x="9793705" y="5695749"/>
            <a:ext cx="1395663" cy="5133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Designed Config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EA302-F99F-BEBE-B0E7-2ED9F1788823}"/>
              </a:ext>
            </a:extLst>
          </p:cNvPr>
          <p:cNvSpPr/>
          <p:nvPr/>
        </p:nvSpPr>
        <p:spPr>
          <a:xfrm>
            <a:off x="7775608" y="2646070"/>
            <a:ext cx="1977991" cy="633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Arista AVD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9A6FB1E-FD9D-D9E3-5F66-F35A0C9DB6CD}"/>
              </a:ext>
            </a:extLst>
          </p:cNvPr>
          <p:cNvCxnSpPr>
            <a:stCxn id="25" idx="2"/>
            <a:endCxn id="17" idx="0"/>
          </p:cNvCxnSpPr>
          <p:nvPr/>
        </p:nvCxnSpPr>
        <p:spPr>
          <a:xfrm rot="16200000" flipH="1">
            <a:off x="7758727" y="4285611"/>
            <a:ext cx="2682315" cy="670560"/>
          </a:xfrm>
          <a:prstGeom prst="bentConnector3">
            <a:avLst>
              <a:gd name="adj1" fmla="val 302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95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B5F7-D761-B7AC-11C4-986A55EA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Grand Table of Arista Automation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A9779-9F33-2809-778E-743C9ED7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1440"/>
              </p:ext>
            </p:extLst>
          </p:nvPr>
        </p:nvGraphicFramePr>
        <p:xfrm>
          <a:off x="332872" y="1284973"/>
          <a:ext cx="10894995" cy="511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88">
                  <a:extLst>
                    <a:ext uri="{9D8B030D-6E8A-4147-A177-3AD203B41FA5}">
                      <a16:colId xmlns:a16="http://schemas.microsoft.com/office/drawing/2014/main" val="119470873"/>
                    </a:ext>
                  </a:extLst>
                </a:gridCol>
                <a:gridCol w="3372753">
                  <a:extLst>
                    <a:ext uri="{9D8B030D-6E8A-4147-A177-3AD203B41FA5}">
                      <a16:colId xmlns:a16="http://schemas.microsoft.com/office/drawing/2014/main" val="679593594"/>
                    </a:ext>
                  </a:extLst>
                </a:gridCol>
                <a:gridCol w="2972647">
                  <a:extLst>
                    <a:ext uri="{9D8B030D-6E8A-4147-A177-3AD203B41FA5}">
                      <a16:colId xmlns:a16="http://schemas.microsoft.com/office/drawing/2014/main" val="3228302962"/>
                    </a:ext>
                  </a:extLst>
                </a:gridCol>
                <a:gridCol w="2136807">
                  <a:extLst>
                    <a:ext uri="{9D8B030D-6E8A-4147-A177-3AD203B41FA5}">
                      <a16:colId xmlns:a16="http://schemas.microsoft.com/office/drawing/2014/main" val="3414770868"/>
                    </a:ext>
                  </a:extLst>
                </a:gridCol>
              </a:tblGrid>
              <a:tr h="5279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Well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Great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89428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EVPN/VXLAN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59428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/>
                        <a:t>Ansible </a:t>
                      </a:r>
                      <a:r>
                        <a:rPr lang="en-US" dirty="0" err="1"/>
                        <a:t>arista.eos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config supplementing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EVPN/VXLAN</a:t>
                      </a:r>
                    </a:p>
                    <a:p>
                      <a:r>
                        <a:rPr lang="en-US" dirty="0"/>
                        <a:t>Total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86974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/>
                        <a:t>Studios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Small-medium shops</a:t>
                      </a:r>
                    </a:p>
                    <a:p>
                      <a:r>
                        <a:rPr lang="en-US" dirty="0"/>
                        <a:t>EVPN/VXLAN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with external tools</a:t>
                      </a:r>
                    </a:p>
                    <a:p>
                      <a:r>
                        <a:rPr lang="en-US" dirty="0"/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51563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/>
                        <a:t>Configlets Builders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Legacy customers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automation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62269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/>
                        <a:t>Ansible </a:t>
                      </a:r>
                      <a:r>
                        <a:rPr lang="en-US" dirty="0" err="1"/>
                        <a:t>arista.cvp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Medium-large CVP installations</a:t>
                      </a:r>
                    </a:p>
                    <a:p>
                      <a:r>
                        <a:rPr lang="en-US" dirty="0"/>
                        <a:t>Jinja templating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3385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 err="1"/>
                        <a:t>Jinja+Ansible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customized situations</a:t>
                      </a:r>
                    </a:p>
                    <a:p>
                      <a:r>
                        <a:rPr lang="en-US" dirty="0"/>
                        <a:t>Multi-vendor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more simplicity is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8420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r>
                        <a:rPr lang="en-US" dirty="0"/>
                        <a:t>AVD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EOS configs (EVPN/VXLAN, MPLS)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environments, multivendor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9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19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03D-ED35-902E-3740-2838BE94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AVD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ADA7-33D3-6C1C-1391-72E8297C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Builds</a:t>
            </a:r>
            <a:r>
              <a:rPr lang="en-US" dirty="0"/>
              <a:t> configurations (fabric-wide)</a:t>
            </a:r>
          </a:p>
          <a:p>
            <a:r>
              <a:rPr lang="en-US" b="1" dirty="0"/>
              <a:t>Document</a:t>
            </a:r>
            <a:r>
              <a:rPr lang="en-US" dirty="0"/>
              <a:t> the configurations</a:t>
            </a:r>
          </a:p>
          <a:p>
            <a:r>
              <a:rPr lang="en-US" b="1" dirty="0"/>
              <a:t>Deploy</a:t>
            </a:r>
            <a:r>
              <a:rPr lang="en-US" dirty="0"/>
              <a:t> the configurations</a:t>
            </a:r>
          </a:p>
          <a:p>
            <a:pPr lvl="1"/>
            <a:r>
              <a:rPr lang="en-US" dirty="0"/>
              <a:t>Directly to EOS</a:t>
            </a:r>
          </a:p>
          <a:p>
            <a:pPr lvl="1"/>
            <a:r>
              <a:rPr lang="en-US" dirty="0"/>
              <a:t>Via CVP</a:t>
            </a:r>
          </a:p>
          <a:p>
            <a:r>
              <a:rPr lang="en-US" b="1" dirty="0"/>
              <a:t>Test</a:t>
            </a:r>
            <a:r>
              <a:rPr lang="en-US" dirty="0"/>
              <a:t> those configurations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8DF9F-AB81-EDCC-CB0A-2289984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97" y="1690688"/>
            <a:ext cx="3060032" cy="30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12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6B5B-42E4-3A53-6BF8-1DAD7C28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AVD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5FC-D128-3E89-6237-1BE243EA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/>
              <a:t>AVD runs on Ansible (now a </a:t>
            </a:r>
            <a:r>
              <a:rPr lang="en-US" dirty="0" err="1"/>
              <a:t>pyAVD</a:t>
            </a:r>
            <a:r>
              <a:rPr lang="en-US" dirty="0"/>
              <a:t> Python module to run outside of Ansible)</a:t>
            </a:r>
          </a:p>
          <a:p>
            <a:r>
              <a:rPr lang="en-US" dirty="0"/>
              <a:t>You build the Ansible inventory file, data models, and create simple playbooks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10A6B-705B-E8AB-5819-59F62C512C95}"/>
              </a:ext>
            </a:extLst>
          </p:cNvPr>
          <p:cNvSpPr/>
          <p:nvPr/>
        </p:nvSpPr>
        <p:spPr>
          <a:xfrm>
            <a:off x="7141633" y="4964375"/>
            <a:ext cx="2616200" cy="762000"/>
          </a:xfrm>
          <a:prstGeom prst="roundRect">
            <a:avLst>
              <a:gd name="adj" fmla="val 1055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Ansible Control Node</a:t>
            </a:r>
          </a:p>
          <a:p>
            <a:pPr algn="ctr"/>
            <a:r>
              <a:rPr lang="en-US" dirty="0"/>
              <a:t>(Linux VM)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155495-8122-1D8B-B387-E8EAAF3CACD7}"/>
              </a:ext>
            </a:extLst>
          </p:cNvPr>
          <p:cNvSpPr/>
          <p:nvPr/>
        </p:nvSpPr>
        <p:spPr>
          <a:xfrm>
            <a:off x="7141633" y="4043097"/>
            <a:ext cx="2616200" cy="867833"/>
          </a:xfrm>
          <a:prstGeom prst="roundRect">
            <a:avLst>
              <a:gd name="adj" fmla="val 739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Arista Ansible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Arista.eos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Arista.cvp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Arista.avd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59072D-9868-CFAC-8FA0-70F36E66CF22}"/>
              </a:ext>
            </a:extLst>
          </p:cNvPr>
          <p:cNvSpPr/>
          <p:nvPr/>
        </p:nvSpPr>
        <p:spPr>
          <a:xfrm>
            <a:off x="7141633" y="3585898"/>
            <a:ext cx="2616200" cy="4037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Ansible Inventory File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AC02B4-9C7D-5640-0A2C-CA676C19D6FF}"/>
              </a:ext>
            </a:extLst>
          </p:cNvPr>
          <p:cNvSpPr/>
          <p:nvPr/>
        </p:nvSpPr>
        <p:spPr>
          <a:xfrm>
            <a:off x="7141633" y="2438664"/>
            <a:ext cx="2616200" cy="1093789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FABRIC.yml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EVPN_SERVICES.yml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ENDPOINT_CONNECT.yml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61E94-AB3E-6457-7D84-9488922AFC1F}"/>
              </a:ext>
            </a:extLst>
          </p:cNvPr>
          <p:cNvSpPr/>
          <p:nvPr/>
        </p:nvSpPr>
        <p:spPr>
          <a:xfrm>
            <a:off x="7141633" y="1278730"/>
            <a:ext cx="2616200" cy="1093789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Ansible Playbooks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build_fabric.yml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deploy_fabric.yml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test_fabric.yml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8789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CDB4-4187-91C7-7CA0-02A05A80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Arista AVD Process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F62D5-3FC0-6DB1-62A3-69823B9AB833}"/>
              </a:ext>
            </a:extLst>
          </p:cNvPr>
          <p:cNvSpPr/>
          <p:nvPr/>
        </p:nvSpPr>
        <p:spPr>
          <a:xfrm>
            <a:off x="1138766" y="1661055"/>
            <a:ext cx="778933" cy="1515534"/>
          </a:xfrm>
          <a:custGeom>
            <a:avLst/>
            <a:gdLst>
              <a:gd name="connsiteX0" fmla="*/ 389468 w 778933"/>
              <a:gd name="connsiteY0" fmla="*/ 0 h 1515534"/>
              <a:gd name="connsiteX1" fmla="*/ 715435 w 778933"/>
              <a:gd name="connsiteY1" fmla="*/ 294217 h 1515534"/>
              <a:gd name="connsiteX2" fmla="*/ 619962 w 778933"/>
              <a:gd name="connsiteY2" fmla="*/ 502260 h 1515534"/>
              <a:gd name="connsiteX3" fmla="*/ 578147 w 778933"/>
              <a:gd name="connsiteY3" fmla="*/ 533400 h 1515534"/>
              <a:gd name="connsiteX4" fmla="*/ 649108 w 778933"/>
              <a:gd name="connsiteY4" fmla="*/ 533400 h 1515534"/>
              <a:gd name="connsiteX5" fmla="*/ 778933 w 778933"/>
              <a:gd name="connsiteY5" fmla="*/ 663225 h 1515534"/>
              <a:gd name="connsiteX6" fmla="*/ 778933 w 778933"/>
              <a:gd name="connsiteY6" fmla="*/ 1385709 h 1515534"/>
              <a:gd name="connsiteX7" fmla="*/ 649108 w 778933"/>
              <a:gd name="connsiteY7" fmla="*/ 1515534 h 1515534"/>
              <a:gd name="connsiteX8" fmla="*/ 129825 w 778933"/>
              <a:gd name="connsiteY8" fmla="*/ 1515534 h 1515534"/>
              <a:gd name="connsiteX9" fmla="*/ 0 w 778933"/>
              <a:gd name="connsiteY9" fmla="*/ 1385709 h 1515534"/>
              <a:gd name="connsiteX10" fmla="*/ 0 w 778933"/>
              <a:gd name="connsiteY10" fmla="*/ 663225 h 1515534"/>
              <a:gd name="connsiteX11" fmla="*/ 129825 w 778933"/>
              <a:gd name="connsiteY11" fmla="*/ 533400 h 1515534"/>
              <a:gd name="connsiteX12" fmla="*/ 200789 w 778933"/>
              <a:gd name="connsiteY12" fmla="*/ 533400 h 1515534"/>
              <a:gd name="connsiteX13" fmla="*/ 158974 w 778933"/>
              <a:gd name="connsiteY13" fmla="*/ 502260 h 1515534"/>
              <a:gd name="connsiteX14" fmla="*/ 63501 w 778933"/>
              <a:gd name="connsiteY14" fmla="*/ 294217 h 1515534"/>
              <a:gd name="connsiteX15" fmla="*/ 389468 w 778933"/>
              <a:gd name="connsiteY15" fmla="*/ 0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933" h="1515534">
                <a:moveTo>
                  <a:pt x="389468" y="0"/>
                </a:moveTo>
                <a:cubicBezTo>
                  <a:pt x="569495" y="0"/>
                  <a:pt x="715435" y="131725"/>
                  <a:pt x="715435" y="294217"/>
                </a:cubicBezTo>
                <a:cubicBezTo>
                  <a:pt x="715435" y="375463"/>
                  <a:pt x="678950" y="449017"/>
                  <a:pt x="619962" y="502260"/>
                </a:cubicBezTo>
                <a:lnTo>
                  <a:pt x="578147" y="533400"/>
                </a:lnTo>
                <a:lnTo>
                  <a:pt x="649108" y="533400"/>
                </a:lnTo>
                <a:cubicBezTo>
                  <a:pt x="720808" y="533400"/>
                  <a:pt x="778933" y="591525"/>
                  <a:pt x="778933" y="663225"/>
                </a:cubicBezTo>
                <a:lnTo>
                  <a:pt x="778933" y="1385709"/>
                </a:lnTo>
                <a:cubicBezTo>
                  <a:pt x="778933" y="1457409"/>
                  <a:pt x="720808" y="1515534"/>
                  <a:pt x="649108" y="1515534"/>
                </a:cubicBezTo>
                <a:lnTo>
                  <a:pt x="129825" y="1515534"/>
                </a:lnTo>
                <a:cubicBezTo>
                  <a:pt x="58125" y="1515534"/>
                  <a:pt x="0" y="1457409"/>
                  <a:pt x="0" y="1385709"/>
                </a:cubicBezTo>
                <a:lnTo>
                  <a:pt x="0" y="663225"/>
                </a:lnTo>
                <a:cubicBezTo>
                  <a:pt x="0" y="591525"/>
                  <a:pt x="58125" y="533400"/>
                  <a:pt x="129825" y="533400"/>
                </a:cubicBezTo>
                <a:lnTo>
                  <a:pt x="200789" y="533400"/>
                </a:lnTo>
                <a:lnTo>
                  <a:pt x="158974" y="502260"/>
                </a:lnTo>
                <a:cubicBezTo>
                  <a:pt x="99986" y="449017"/>
                  <a:pt x="63501" y="375463"/>
                  <a:pt x="63501" y="294217"/>
                </a:cubicBezTo>
                <a:cubicBezTo>
                  <a:pt x="63501" y="131725"/>
                  <a:pt x="209441" y="0"/>
                  <a:pt x="389468" y="0"/>
                </a:cubicBez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DB2FD0-E0CE-B059-1A97-D460BC69527F}"/>
              </a:ext>
            </a:extLst>
          </p:cNvPr>
          <p:cNvSpPr/>
          <p:nvPr/>
        </p:nvSpPr>
        <p:spPr>
          <a:xfrm>
            <a:off x="1115483" y="3877733"/>
            <a:ext cx="1883833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AB2B96-64EE-AC3D-77F2-EFEC74A37D3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917699" y="2324280"/>
            <a:ext cx="139701" cy="1553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76C2B1-E643-1AA5-61D9-4D7579CD06EF}"/>
              </a:ext>
            </a:extLst>
          </p:cNvPr>
          <p:cNvSpPr/>
          <p:nvPr/>
        </p:nvSpPr>
        <p:spPr>
          <a:xfrm>
            <a:off x="3227915" y="3532716"/>
            <a:ext cx="1354666" cy="14266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Playbook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0E3FD2-1081-DA66-9EE2-FDE2BC64388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999316" y="4246033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1990327-8FD7-DDDE-76DE-3409C6D0F446}"/>
              </a:ext>
            </a:extLst>
          </p:cNvPr>
          <p:cNvSpPr/>
          <p:nvPr/>
        </p:nvSpPr>
        <p:spPr>
          <a:xfrm>
            <a:off x="4859864" y="3429000"/>
            <a:ext cx="1066800" cy="1276878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9266E18-287D-06E2-735B-A4E41D8E982D}"/>
              </a:ext>
            </a:extLst>
          </p:cNvPr>
          <p:cNvSpPr/>
          <p:nvPr/>
        </p:nvSpPr>
        <p:spPr>
          <a:xfrm>
            <a:off x="5012264" y="3581400"/>
            <a:ext cx="1066800" cy="1276878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52A271C-0789-FFFC-0866-2A1380E9242A}"/>
              </a:ext>
            </a:extLst>
          </p:cNvPr>
          <p:cNvSpPr/>
          <p:nvPr/>
        </p:nvSpPr>
        <p:spPr>
          <a:xfrm>
            <a:off x="5164664" y="3733800"/>
            <a:ext cx="1066800" cy="1276878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61125F2-5659-1A10-520F-1D6AA9CC8DDE}"/>
              </a:ext>
            </a:extLst>
          </p:cNvPr>
          <p:cNvSpPr/>
          <p:nvPr/>
        </p:nvSpPr>
        <p:spPr>
          <a:xfrm>
            <a:off x="5317064" y="3886200"/>
            <a:ext cx="1066800" cy="1276878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A66AB6A-4DCC-E924-8F46-64BEE7D544AD}"/>
              </a:ext>
            </a:extLst>
          </p:cNvPr>
          <p:cNvSpPr/>
          <p:nvPr/>
        </p:nvSpPr>
        <p:spPr>
          <a:xfrm>
            <a:off x="5469464" y="4038600"/>
            <a:ext cx="1066800" cy="1276878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F6CE5040-F6D2-4EF2-F0A8-364AA4F08B8D}"/>
              </a:ext>
            </a:extLst>
          </p:cNvPr>
          <p:cNvSpPr/>
          <p:nvPr/>
        </p:nvSpPr>
        <p:spPr>
          <a:xfrm>
            <a:off x="5621864" y="4191000"/>
            <a:ext cx="1066800" cy="1276878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8082B0A-894F-9133-390A-CE2ED87D501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582581" y="4067439"/>
            <a:ext cx="277283" cy="178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2C756-A8E4-D933-BE7D-A3F56488EE4D}"/>
              </a:ext>
            </a:extLst>
          </p:cNvPr>
          <p:cNvSpPr/>
          <p:nvPr/>
        </p:nvSpPr>
        <p:spPr>
          <a:xfrm>
            <a:off x="6885515" y="3569756"/>
            <a:ext cx="1354666" cy="14266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Playbook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1BF53-ECCE-6019-F39C-404CBE86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32" y="3708929"/>
            <a:ext cx="964141" cy="9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B203DB8-B06B-B976-2BC3-A160AFD5A44C}"/>
              </a:ext>
            </a:extLst>
          </p:cNvPr>
          <p:cNvCxnSpPr>
            <a:stCxn id="22" idx="3"/>
            <a:endCxn id="2050" idx="1"/>
          </p:cNvCxnSpPr>
          <p:nvPr/>
        </p:nvCxnSpPr>
        <p:spPr>
          <a:xfrm flipV="1">
            <a:off x="8240181" y="4191000"/>
            <a:ext cx="501651" cy="92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A269F9D-FFDD-94ED-12E3-6EAD7915B344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688664" y="4283073"/>
            <a:ext cx="196851" cy="5463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1E79861-D3E0-FC77-F3E4-9A880D359F43}"/>
              </a:ext>
            </a:extLst>
          </p:cNvPr>
          <p:cNvSpPr/>
          <p:nvPr/>
        </p:nvSpPr>
        <p:spPr>
          <a:xfrm>
            <a:off x="2514599" y="1905000"/>
            <a:ext cx="1951567" cy="800099"/>
          </a:xfrm>
          <a:prstGeom prst="wedgeRoundRectCallout">
            <a:avLst>
              <a:gd name="adj1" fmla="val -87642"/>
              <a:gd name="adj2" fmla="val -26918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edits data models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C639194E-E879-F339-F186-65D2D4876302}"/>
              </a:ext>
            </a:extLst>
          </p:cNvPr>
          <p:cNvSpPr/>
          <p:nvPr/>
        </p:nvSpPr>
        <p:spPr>
          <a:xfrm>
            <a:off x="1405465" y="5050367"/>
            <a:ext cx="2434168" cy="800099"/>
          </a:xfrm>
          <a:prstGeom prst="wedgeRoundRectCallout">
            <a:avLst>
              <a:gd name="adj1" fmla="val 45456"/>
              <a:gd name="adj2" fmla="val -105754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playbook will build (and document) configurations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4C664D6-82CB-CDAE-CF14-94535F221C24}"/>
              </a:ext>
            </a:extLst>
          </p:cNvPr>
          <p:cNvSpPr/>
          <p:nvPr/>
        </p:nvSpPr>
        <p:spPr>
          <a:xfrm>
            <a:off x="4560355" y="2388923"/>
            <a:ext cx="2580217" cy="800099"/>
          </a:xfrm>
          <a:prstGeom prst="wedgeRoundRectCallout">
            <a:avLst>
              <a:gd name="adj1" fmla="val -283"/>
              <a:gd name="adj2" fmla="val 122289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is files containing EOS syntax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4E3F50CF-2C7F-F7DB-34C8-2C1B0EBB6408}"/>
              </a:ext>
            </a:extLst>
          </p:cNvPr>
          <p:cNvSpPr/>
          <p:nvPr/>
        </p:nvSpPr>
        <p:spPr>
          <a:xfrm>
            <a:off x="7245349" y="5050366"/>
            <a:ext cx="3109384" cy="800099"/>
          </a:xfrm>
          <a:prstGeom prst="wedgeRoundRectCallout">
            <a:avLst>
              <a:gd name="adj1" fmla="val -36707"/>
              <a:gd name="adj2" fmla="val -75594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playbook uploads and assigns configs as configlets in CVP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ECEA8AFC-E647-C0D1-5507-3653706E46B3}"/>
              </a:ext>
            </a:extLst>
          </p:cNvPr>
          <p:cNvSpPr/>
          <p:nvPr/>
        </p:nvSpPr>
        <p:spPr>
          <a:xfrm>
            <a:off x="8173320" y="2299972"/>
            <a:ext cx="3109384" cy="800099"/>
          </a:xfrm>
          <a:prstGeom prst="wedgeRoundRectCallout">
            <a:avLst>
              <a:gd name="adj1" fmla="val -15740"/>
              <a:gd name="adj2" fmla="val 129697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playbook uploads and assigns configs as configlets in CVP</a:t>
            </a:r>
          </a:p>
        </p:txBody>
      </p:sp>
      <p:grpSp>
        <p:nvGrpSpPr>
          <p:cNvPr id="2098" name="Group 2097">
            <a:extLst>
              <a:ext uri="{FF2B5EF4-FFF2-40B4-BE49-F238E27FC236}">
                <a16:creationId xmlns:a16="http://schemas.microsoft.com/office/drawing/2014/main" id="{0E89FD94-039C-DCB4-B8AA-9B79B75661A0}"/>
              </a:ext>
            </a:extLst>
          </p:cNvPr>
          <p:cNvGrpSpPr/>
          <p:nvPr/>
        </p:nvGrpSpPr>
        <p:grpSpPr>
          <a:xfrm>
            <a:off x="7980340" y="658434"/>
            <a:ext cx="3242228" cy="1420538"/>
            <a:chOff x="3239005" y="2222244"/>
            <a:chExt cx="5518105" cy="212437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EEEC5F6-07EE-8247-ED8E-554F6813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9001" y="2222245"/>
              <a:ext cx="947771" cy="43386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1AC2AFC-6EB2-259A-1D80-2AEC330E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686" y="2222244"/>
              <a:ext cx="947771" cy="4338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2F8F04-0356-9364-DD34-340732678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4371" y="2222244"/>
              <a:ext cx="947771" cy="43386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C83CD83-84D2-12B6-CC7D-BB2F030A8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92056" y="2222244"/>
              <a:ext cx="947771" cy="43386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620CA-1736-92DE-4A3C-92F619DFD50A}"/>
                </a:ext>
              </a:extLst>
            </p:cNvPr>
            <p:cNvSpPr/>
            <p:nvPr/>
          </p:nvSpPr>
          <p:spPr>
            <a:xfrm>
              <a:off x="3567447" y="3638282"/>
              <a:ext cx="2317009" cy="70833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9529E5-D4ED-C3EF-AA4E-A2A5B8BAB9CE}"/>
                </a:ext>
              </a:extLst>
            </p:cNvPr>
            <p:cNvSpPr/>
            <p:nvPr/>
          </p:nvSpPr>
          <p:spPr>
            <a:xfrm>
              <a:off x="6025764" y="3630782"/>
              <a:ext cx="2317009" cy="70833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1ECB8E-5576-B2E3-9C9A-73CAF9539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2363" y="3878879"/>
              <a:ext cx="657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819D51-ECAC-A725-61FD-566EE997B6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2362" y="4023767"/>
              <a:ext cx="657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4BBC7A-76FE-C36D-766D-09798F9D2B63}"/>
                </a:ext>
              </a:extLst>
            </p:cNvPr>
            <p:cNvSpPr/>
            <p:nvPr/>
          </p:nvSpPr>
          <p:spPr>
            <a:xfrm>
              <a:off x="4648024" y="3792467"/>
              <a:ext cx="141668" cy="3182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217EBF-62D8-7F60-6EFC-41E4864B2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965" y="3878228"/>
              <a:ext cx="657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EE1443-8E5E-B937-A36F-9952C2B40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964" y="4023116"/>
              <a:ext cx="657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925200-2EA8-9703-4660-C32415F4D5B8}"/>
                </a:ext>
              </a:extLst>
            </p:cNvPr>
            <p:cNvSpPr/>
            <p:nvPr/>
          </p:nvSpPr>
          <p:spPr>
            <a:xfrm>
              <a:off x="7144836" y="3792467"/>
              <a:ext cx="141668" cy="318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932D12A-EB3A-6002-D8B1-4E510293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758" y="3768018"/>
              <a:ext cx="947771" cy="43386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DA7B4CB-8F63-1DEF-7F78-D8301444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3443" y="3768017"/>
              <a:ext cx="947771" cy="43386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A1540-1AB0-E445-09FF-8981FC0B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472" y="3768018"/>
              <a:ext cx="947771" cy="43386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DB28ABE-33C4-D0C4-F727-5CF4BF768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7157" y="3768017"/>
              <a:ext cx="947771" cy="433869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0B47E5-F2A5-FFBC-28DA-F427EC6C93F9}"/>
                </a:ext>
              </a:extLst>
            </p:cNvPr>
            <p:cNvCxnSpPr>
              <a:stCxn id="45" idx="0"/>
              <a:endCxn id="33" idx="2"/>
            </p:cNvCxnSpPr>
            <p:nvPr/>
          </p:nvCxnSpPr>
          <p:spPr>
            <a:xfrm flipV="1">
              <a:off x="4179644" y="2656114"/>
              <a:ext cx="153243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4F7B48-A73E-9DAA-15EF-C90828D2E2DB}"/>
                </a:ext>
              </a:extLst>
            </p:cNvPr>
            <p:cNvCxnSpPr>
              <a:stCxn id="45" idx="0"/>
              <a:endCxn id="34" idx="2"/>
            </p:cNvCxnSpPr>
            <p:nvPr/>
          </p:nvCxnSpPr>
          <p:spPr>
            <a:xfrm flipV="1">
              <a:off x="4179644" y="2656113"/>
              <a:ext cx="1230928" cy="111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8D1EACB-2B78-D67C-BBE8-38C3B6610BC0}"/>
                </a:ext>
              </a:extLst>
            </p:cNvPr>
            <p:cNvCxnSpPr>
              <a:stCxn id="45" idx="0"/>
              <a:endCxn id="35" idx="2"/>
            </p:cNvCxnSpPr>
            <p:nvPr/>
          </p:nvCxnSpPr>
          <p:spPr>
            <a:xfrm flipV="1">
              <a:off x="4179644" y="2656113"/>
              <a:ext cx="2308613" cy="111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01F1F8-822D-1424-1FBF-456D108D80C4}"/>
                </a:ext>
              </a:extLst>
            </p:cNvPr>
            <p:cNvCxnSpPr>
              <a:stCxn id="46" idx="0"/>
              <a:endCxn id="33" idx="2"/>
            </p:cNvCxnSpPr>
            <p:nvPr/>
          </p:nvCxnSpPr>
          <p:spPr>
            <a:xfrm flipH="1" flipV="1">
              <a:off x="4332887" y="2656114"/>
              <a:ext cx="924442" cy="111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29033C-4D4B-0B3C-0472-FA40F64D3439}"/>
                </a:ext>
              </a:extLst>
            </p:cNvPr>
            <p:cNvCxnSpPr>
              <a:stCxn id="46" idx="0"/>
              <a:endCxn id="34" idx="2"/>
            </p:cNvCxnSpPr>
            <p:nvPr/>
          </p:nvCxnSpPr>
          <p:spPr>
            <a:xfrm flipV="1">
              <a:off x="5257329" y="2656113"/>
              <a:ext cx="153243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B5F5E9-CF3C-CFA8-F88E-D39182038FFD}"/>
                </a:ext>
              </a:extLst>
            </p:cNvPr>
            <p:cNvCxnSpPr>
              <a:stCxn id="46" idx="0"/>
              <a:endCxn id="35" idx="2"/>
            </p:cNvCxnSpPr>
            <p:nvPr/>
          </p:nvCxnSpPr>
          <p:spPr>
            <a:xfrm flipV="1">
              <a:off x="5257329" y="2656113"/>
              <a:ext cx="1230928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5D51CD-CD36-0B8B-5C43-9844E256ED89}"/>
                </a:ext>
              </a:extLst>
            </p:cNvPr>
            <p:cNvCxnSpPr>
              <a:stCxn id="47" idx="0"/>
              <a:endCxn id="33" idx="2"/>
            </p:cNvCxnSpPr>
            <p:nvPr/>
          </p:nvCxnSpPr>
          <p:spPr>
            <a:xfrm flipH="1" flipV="1">
              <a:off x="4332887" y="2656114"/>
              <a:ext cx="2350471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1954B94-1DC8-7937-D329-3AC5EEC5863B}"/>
                </a:ext>
              </a:extLst>
            </p:cNvPr>
            <p:cNvCxnSpPr>
              <a:stCxn id="47" idx="0"/>
              <a:endCxn id="34" idx="2"/>
            </p:cNvCxnSpPr>
            <p:nvPr/>
          </p:nvCxnSpPr>
          <p:spPr>
            <a:xfrm flipH="1" flipV="1">
              <a:off x="5410572" y="2656113"/>
              <a:ext cx="1272786" cy="111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D79B0E-AA47-FA4B-A571-D95FCD928A14}"/>
                </a:ext>
              </a:extLst>
            </p:cNvPr>
            <p:cNvCxnSpPr>
              <a:stCxn id="47" idx="0"/>
              <a:endCxn id="35" idx="2"/>
            </p:cNvCxnSpPr>
            <p:nvPr/>
          </p:nvCxnSpPr>
          <p:spPr>
            <a:xfrm flipH="1" flipV="1">
              <a:off x="6488257" y="2656113"/>
              <a:ext cx="195101" cy="111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6076EA-4E24-95E3-06E0-C1BE8C51E129}"/>
                </a:ext>
              </a:extLst>
            </p:cNvPr>
            <p:cNvCxnSpPr>
              <a:stCxn id="48" idx="0"/>
              <a:endCxn id="33" idx="2"/>
            </p:cNvCxnSpPr>
            <p:nvPr/>
          </p:nvCxnSpPr>
          <p:spPr>
            <a:xfrm flipH="1" flipV="1">
              <a:off x="4332887" y="2656114"/>
              <a:ext cx="3428156" cy="111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DF9C71-65FF-2FD1-D14D-4B186252EBFB}"/>
                </a:ext>
              </a:extLst>
            </p:cNvPr>
            <p:cNvCxnSpPr>
              <a:stCxn id="48" idx="0"/>
              <a:endCxn id="34" idx="2"/>
            </p:cNvCxnSpPr>
            <p:nvPr/>
          </p:nvCxnSpPr>
          <p:spPr>
            <a:xfrm flipH="1" flipV="1">
              <a:off x="5410572" y="2656113"/>
              <a:ext cx="2350471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DEDDB0-B8A5-8D67-CD0F-19397B4AC4C5}"/>
                </a:ext>
              </a:extLst>
            </p:cNvPr>
            <p:cNvCxnSpPr>
              <a:cxnSpLocks/>
              <a:stCxn id="48" idx="0"/>
              <a:endCxn id="35" idx="2"/>
            </p:cNvCxnSpPr>
            <p:nvPr/>
          </p:nvCxnSpPr>
          <p:spPr>
            <a:xfrm flipH="1" flipV="1">
              <a:off x="6488257" y="2656113"/>
              <a:ext cx="1272786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CB4F61-02E8-57AB-7650-8EE6506B4331}"/>
                </a:ext>
              </a:extLst>
            </p:cNvPr>
            <p:cNvSpPr txBox="1"/>
            <p:nvPr/>
          </p:nvSpPr>
          <p:spPr>
            <a:xfrm>
              <a:off x="7786067" y="3407299"/>
              <a:ext cx="971043" cy="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MLAG Group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E88EF-E115-D794-F62E-F817BEBCF075}"/>
                </a:ext>
              </a:extLst>
            </p:cNvPr>
            <p:cNvSpPr txBox="1"/>
            <p:nvPr/>
          </p:nvSpPr>
          <p:spPr>
            <a:xfrm>
              <a:off x="3239005" y="3379746"/>
              <a:ext cx="971043" cy="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MLAG Group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164F9B-69F7-9A11-587C-D9BCE4072D21}"/>
                </a:ext>
              </a:extLst>
            </p:cNvPr>
            <p:cNvSpPr txBox="1"/>
            <p:nvPr/>
          </p:nvSpPr>
          <p:spPr>
            <a:xfrm>
              <a:off x="3847365" y="2399126"/>
              <a:ext cx="971043" cy="2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spine1</a:t>
              </a:r>
            </a:p>
          </p:txBody>
        </p: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D4A4E9FB-4E8A-F9FD-0989-762740BBDF06}"/>
                </a:ext>
              </a:extLst>
            </p:cNvPr>
            <p:cNvSpPr txBox="1"/>
            <p:nvPr/>
          </p:nvSpPr>
          <p:spPr>
            <a:xfrm>
              <a:off x="4925049" y="2399126"/>
              <a:ext cx="971043" cy="2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spine2</a:t>
              </a:r>
            </a:p>
          </p:txBody>
        </p:sp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3940896D-5287-4F56-B015-356738808BB6}"/>
                </a:ext>
              </a:extLst>
            </p:cNvPr>
            <p:cNvSpPr txBox="1"/>
            <p:nvPr/>
          </p:nvSpPr>
          <p:spPr>
            <a:xfrm>
              <a:off x="6000142" y="2399126"/>
              <a:ext cx="971043" cy="2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spine3</a:t>
              </a:r>
            </a:p>
          </p:txBody>
        </p: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D8F56150-85EE-9901-2E0C-3C9A25905FE1}"/>
                </a:ext>
              </a:extLst>
            </p:cNvPr>
            <p:cNvSpPr txBox="1"/>
            <p:nvPr/>
          </p:nvSpPr>
          <p:spPr>
            <a:xfrm>
              <a:off x="7077826" y="2399126"/>
              <a:ext cx="971043" cy="2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spine4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F0953999-247E-B871-21C3-57F48BFD7A08}"/>
                </a:ext>
              </a:extLst>
            </p:cNvPr>
            <p:cNvSpPr txBox="1"/>
            <p:nvPr/>
          </p:nvSpPr>
          <p:spPr>
            <a:xfrm>
              <a:off x="4081422" y="3630781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63" name="TextBox 2062">
              <a:extLst>
                <a:ext uri="{FF2B5EF4-FFF2-40B4-BE49-F238E27FC236}">
                  <a16:creationId xmlns:a16="http://schemas.microsoft.com/office/drawing/2014/main" id="{BCFF8E10-72B2-4F7D-5385-E835382E7559}"/>
                </a:ext>
              </a:extLst>
            </p:cNvPr>
            <p:cNvSpPr txBox="1"/>
            <p:nvPr/>
          </p:nvSpPr>
          <p:spPr>
            <a:xfrm>
              <a:off x="4271444" y="3556261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97E2A004-7DA5-1568-C00E-DCBDEF2C22F8}"/>
                </a:ext>
              </a:extLst>
            </p:cNvPr>
            <p:cNvSpPr txBox="1"/>
            <p:nvPr/>
          </p:nvSpPr>
          <p:spPr>
            <a:xfrm>
              <a:off x="4301458" y="3659953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37EF234E-0B94-DA8A-ABB7-AFA81C833F5B}"/>
                </a:ext>
              </a:extLst>
            </p:cNvPr>
            <p:cNvSpPr txBox="1"/>
            <p:nvPr/>
          </p:nvSpPr>
          <p:spPr>
            <a:xfrm>
              <a:off x="5065562" y="3607732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43DCAC5F-148F-4301-CEB2-E75E99AA77CB}"/>
                </a:ext>
              </a:extLst>
            </p:cNvPr>
            <p:cNvSpPr txBox="1"/>
            <p:nvPr/>
          </p:nvSpPr>
          <p:spPr>
            <a:xfrm>
              <a:off x="5213859" y="3512267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0A54DF61-28DB-2C03-5CCB-16BA279064D5}"/>
                </a:ext>
              </a:extLst>
            </p:cNvPr>
            <p:cNvSpPr txBox="1"/>
            <p:nvPr/>
          </p:nvSpPr>
          <p:spPr>
            <a:xfrm>
              <a:off x="5306272" y="3620239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A8BF035F-0340-63E4-E60F-E04E7DCA6387}"/>
                </a:ext>
              </a:extLst>
            </p:cNvPr>
            <p:cNvSpPr txBox="1"/>
            <p:nvPr/>
          </p:nvSpPr>
          <p:spPr>
            <a:xfrm>
              <a:off x="6365466" y="3638781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F36460E5-CBDB-D0F3-0810-BFF71A6488D9}"/>
                </a:ext>
              </a:extLst>
            </p:cNvPr>
            <p:cNvSpPr txBox="1"/>
            <p:nvPr/>
          </p:nvSpPr>
          <p:spPr>
            <a:xfrm>
              <a:off x="6389901" y="3519921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4BDC79C6-1CAB-52E8-145B-3D53977C423F}"/>
                </a:ext>
              </a:extLst>
            </p:cNvPr>
            <p:cNvSpPr txBox="1"/>
            <p:nvPr/>
          </p:nvSpPr>
          <p:spPr>
            <a:xfrm>
              <a:off x="6594810" y="3599038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E12CAA45-D440-7716-BB5D-270B594D5861}"/>
                </a:ext>
              </a:extLst>
            </p:cNvPr>
            <p:cNvSpPr txBox="1"/>
            <p:nvPr/>
          </p:nvSpPr>
          <p:spPr>
            <a:xfrm>
              <a:off x="7428743" y="3664070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6248AE09-536E-1387-1310-CF6C3DED0DAC}"/>
                </a:ext>
              </a:extLst>
            </p:cNvPr>
            <p:cNvSpPr txBox="1"/>
            <p:nvPr/>
          </p:nvSpPr>
          <p:spPr>
            <a:xfrm>
              <a:off x="7365605" y="3535220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36D1CEFC-B6B7-9F63-4E1F-D03302D1E71E}"/>
                </a:ext>
              </a:extLst>
            </p:cNvPr>
            <p:cNvSpPr txBox="1"/>
            <p:nvPr/>
          </p:nvSpPr>
          <p:spPr>
            <a:xfrm>
              <a:off x="7658089" y="3624325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74" name="TextBox 2073">
              <a:extLst>
                <a:ext uri="{FF2B5EF4-FFF2-40B4-BE49-F238E27FC236}">
                  <a16:creationId xmlns:a16="http://schemas.microsoft.com/office/drawing/2014/main" id="{A44BBC47-48C5-1F48-3DB1-F315F0FE7B22}"/>
                </a:ext>
              </a:extLst>
            </p:cNvPr>
            <p:cNvSpPr txBox="1"/>
            <p:nvPr/>
          </p:nvSpPr>
          <p:spPr>
            <a:xfrm>
              <a:off x="4185523" y="2748028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75" name="TextBox 2074">
              <a:extLst>
                <a:ext uri="{FF2B5EF4-FFF2-40B4-BE49-F238E27FC236}">
                  <a16:creationId xmlns:a16="http://schemas.microsoft.com/office/drawing/2014/main" id="{C4411F85-CA72-8309-9ABD-5B51A2489028}"/>
                </a:ext>
              </a:extLst>
            </p:cNvPr>
            <p:cNvSpPr txBox="1"/>
            <p:nvPr/>
          </p:nvSpPr>
          <p:spPr>
            <a:xfrm>
              <a:off x="4357493" y="2742526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76" name="TextBox 2075">
              <a:extLst>
                <a:ext uri="{FF2B5EF4-FFF2-40B4-BE49-F238E27FC236}">
                  <a16:creationId xmlns:a16="http://schemas.microsoft.com/office/drawing/2014/main" id="{4C624CB0-AF8C-0174-3A3C-95FD1D06EA87}"/>
                </a:ext>
              </a:extLst>
            </p:cNvPr>
            <p:cNvSpPr txBox="1"/>
            <p:nvPr/>
          </p:nvSpPr>
          <p:spPr>
            <a:xfrm>
              <a:off x="4534280" y="2766974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D997A29B-5F07-79B5-2AED-F81DDB11055C}"/>
                </a:ext>
              </a:extLst>
            </p:cNvPr>
            <p:cNvSpPr txBox="1"/>
            <p:nvPr/>
          </p:nvSpPr>
          <p:spPr>
            <a:xfrm>
              <a:off x="4773182" y="2758359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sp>
          <p:nvSpPr>
            <p:cNvPr id="2078" name="TextBox 2077">
              <a:extLst>
                <a:ext uri="{FF2B5EF4-FFF2-40B4-BE49-F238E27FC236}">
                  <a16:creationId xmlns:a16="http://schemas.microsoft.com/office/drawing/2014/main" id="{DE3839EE-5063-C572-81D4-0DDC2128BE23}"/>
                </a:ext>
              </a:extLst>
            </p:cNvPr>
            <p:cNvSpPr txBox="1"/>
            <p:nvPr/>
          </p:nvSpPr>
          <p:spPr>
            <a:xfrm>
              <a:off x="5141394" y="2727804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79" name="TextBox 2078">
              <a:extLst>
                <a:ext uri="{FF2B5EF4-FFF2-40B4-BE49-F238E27FC236}">
                  <a16:creationId xmlns:a16="http://schemas.microsoft.com/office/drawing/2014/main" id="{115C1350-0793-2C27-7243-47D454E51EFC}"/>
                </a:ext>
              </a:extLst>
            </p:cNvPr>
            <p:cNvSpPr txBox="1"/>
            <p:nvPr/>
          </p:nvSpPr>
          <p:spPr>
            <a:xfrm>
              <a:off x="5313364" y="2722302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EF4F3B9F-0CB9-6B65-4529-B28A18D8113E}"/>
                </a:ext>
              </a:extLst>
            </p:cNvPr>
            <p:cNvSpPr txBox="1"/>
            <p:nvPr/>
          </p:nvSpPr>
          <p:spPr>
            <a:xfrm>
              <a:off x="5490150" y="2746750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81" name="TextBox 2080">
              <a:extLst>
                <a:ext uri="{FF2B5EF4-FFF2-40B4-BE49-F238E27FC236}">
                  <a16:creationId xmlns:a16="http://schemas.microsoft.com/office/drawing/2014/main" id="{20368AE6-A7DE-CBA4-FC67-FFD3DC14D111}"/>
                </a:ext>
              </a:extLst>
            </p:cNvPr>
            <p:cNvSpPr txBox="1"/>
            <p:nvPr/>
          </p:nvSpPr>
          <p:spPr>
            <a:xfrm>
              <a:off x="5729053" y="2738134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sp>
          <p:nvSpPr>
            <p:cNvPr id="2082" name="TextBox 2081">
              <a:extLst>
                <a:ext uri="{FF2B5EF4-FFF2-40B4-BE49-F238E27FC236}">
                  <a16:creationId xmlns:a16="http://schemas.microsoft.com/office/drawing/2014/main" id="{F79B404D-3B3C-AF9C-2F85-554A3AF1D78E}"/>
                </a:ext>
              </a:extLst>
            </p:cNvPr>
            <p:cNvSpPr txBox="1"/>
            <p:nvPr/>
          </p:nvSpPr>
          <p:spPr>
            <a:xfrm>
              <a:off x="6078119" y="2773970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83" name="TextBox 2082">
              <a:extLst>
                <a:ext uri="{FF2B5EF4-FFF2-40B4-BE49-F238E27FC236}">
                  <a16:creationId xmlns:a16="http://schemas.microsoft.com/office/drawing/2014/main" id="{362D1D89-8589-056A-5F55-62177416593A}"/>
                </a:ext>
              </a:extLst>
            </p:cNvPr>
            <p:cNvSpPr txBox="1"/>
            <p:nvPr/>
          </p:nvSpPr>
          <p:spPr>
            <a:xfrm>
              <a:off x="6250091" y="2768467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84" name="TextBox 2083">
              <a:extLst>
                <a:ext uri="{FF2B5EF4-FFF2-40B4-BE49-F238E27FC236}">
                  <a16:creationId xmlns:a16="http://schemas.microsoft.com/office/drawing/2014/main" id="{5CBE6958-1323-1D06-27C6-C4AE17B360C8}"/>
                </a:ext>
              </a:extLst>
            </p:cNvPr>
            <p:cNvSpPr txBox="1"/>
            <p:nvPr/>
          </p:nvSpPr>
          <p:spPr>
            <a:xfrm>
              <a:off x="6426875" y="2792916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85" name="TextBox 2084">
              <a:extLst>
                <a:ext uri="{FF2B5EF4-FFF2-40B4-BE49-F238E27FC236}">
                  <a16:creationId xmlns:a16="http://schemas.microsoft.com/office/drawing/2014/main" id="{7FB2A63F-5EA4-46D6-7A05-79EA8A70C39B}"/>
                </a:ext>
              </a:extLst>
            </p:cNvPr>
            <p:cNvSpPr txBox="1"/>
            <p:nvPr/>
          </p:nvSpPr>
          <p:spPr>
            <a:xfrm>
              <a:off x="6665778" y="2784300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1AF98281-A9D5-FCE9-7E14-1EF27AF3FC24}"/>
                </a:ext>
              </a:extLst>
            </p:cNvPr>
            <p:cNvCxnSpPr>
              <a:stCxn id="48" idx="0"/>
              <a:endCxn id="36" idx="2"/>
            </p:cNvCxnSpPr>
            <p:nvPr/>
          </p:nvCxnSpPr>
          <p:spPr>
            <a:xfrm flipH="1" flipV="1">
              <a:off x="7565942" y="2656113"/>
              <a:ext cx="195101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C35ABB65-5CA6-F92B-7A6A-3632E6A3A0E4}"/>
                </a:ext>
              </a:extLst>
            </p:cNvPr>
            <p:cNvCxnSpPr>
              <a:stCxn id="47" idx="0"/>
              <a:endCxn id="36" idx="2"/>
            </p:cNvCxnSpPr>
            <p:nvPr/>
          </p:nvCxnSpPr>
          <p:spPr>
            <a:xfrm flipV="1">
              <a:off x="6683358" y="2656113"/>
              <a:ext cx="882584" cy="111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7136A902-FAFD-265A-2859-CDFDE6EA8F5A}"/>
                </a:ext>
              </a:extLst>
            </p:cNvPr>
            <p:cNvCxnSpPr>
              <a:stCxn id="46" idx="0"/>
              <a:endCxn id="36" idx="2"/>
            </p:cNvCxnSpPr>
            <p:nvPr/>
          </p:nvCxnSpPr>
          <p:spPr>
            <a:xfrm flipV="1">
              <a:off x="5257329" y="2656113"/>
              <a:ext cx="2308613" cy="111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50B6CC90-A974-62AF-4F05-D6FE9841F7C5}"/>
                </a:ext>
              </a:extLst>
            </p:cNvPr>
            <p:cNvCxnSpPr>
              <a:stCxn id="45" idx="0"/>
              <a:endCxn id="36" idx="2"/>
            </p:cNvCxnSpPr>
            <p:nvPr/>
          </p:nvCxnSpPr>
          <p:spPr>
            <a:xfrm flipV="1">
              <a:off x="4179644" y="2656113"/>
              <a:ext cx="3386298" cy="111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0" name="TextBox 2089">
              <a:extLst>
                <a:ext uri="{FF2B5EF4-FFF2-40B4-BE49-F238E27FC236}">
                  <a16:creationId xmlns:a16="http://schemas.microsoft.com/office/drawing/2014/main" id="{68AE184B-67A1-B471-12C1-E96D86DD5C5E}"/>
                </a:ext>
              </a:extLst>
            </p:cNvPr>
            <p:cNvSpPr txBox="1"/>
            <p:nvPr/>
          </p:nvSpPr>
          <p:spPr>
            <a:xfrm>
              <a:off x="7026618" y="2768413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e3</a:t>
              </a:r>
            </a:p>
          </p:txBody>
        </p:sp>
        <p:sp>
          <p:nvSpPr>
            <p:cNvPr id="2091" name="TextBox 2090">
              <a:extLst>
                <a:ext uri="{FF2B5EF4-FFF2-40B4-BE49-F238E27FC236}">
                  <a16:creationId xmlns:a16="http://schemas.microsoft.com/office/drawing/2014/main" id="{828DF53C-BD87-ACDC-2681-9847D9F78695}"/>
                </a:ext>
              </a:extLst>
            </p:cNvPr>
            <p:cNvSpPr txBox="1"/>
            <p:nvPr/>
          </p:nvSpPr>
          <p:spPr>
            <a:xfrm>
              <a:off x="7198590" y="2762910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e4</a:t>
              </a:r>
            </a:p>
          </p:txBody>
        </p:sp>
        <p:sp>
          <p:nvSpPr>
            <p:cNvPr id="2092" name="TextBox 2091">
              <a:extLst>
                <a:ext uri="{FF2B5EF4-FFF2-40B4-BE49-F238E27FC236}">
                  <a16:creationId xmlns:a16="http://schemas.microsoft.com/office/drawing/2014/main" id="{4B42A481-F016-C597-5259-FFDE676DC852}"/>
                </a:ext>
              </a:extLst>
            </p:cNvPr>
            <p:cNvSpPr txBox="1"/>
            <p:nvPr/>
          </p:nvSpPr>
          <p:spPr>
            <a:xfrm>
              <a:off x="7375375" y="2787359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e5</a:t>
              </a:r>
            </a:p>
          </p:txBody>
        </p:sp>
        <p:sp>
          <p:nvSpPr>
            <p:cNvPr id="2093" name="TextBox 2092">
              <a:extLst>
                <a:ext uri="{FF2B5EF4-FFF2-40B4-BE49-F238E27FC236}">
                  <a16:creationId xmlns:a16="http://schemas.microsoft.com/office/drawing/2014/main" id="{6BB6D876-7540-17AD-439D-2FED3648E832}"/>
                </a:ext>
              </a:extLst>
            </p:cNvPr>
            <p:cNvSpPr txBox="1"/>
            <p:nvPr/>
          </p:nvSpPr>
          <p:spPr>
            <a:xfrm>
              <a:off x="7614277" y="2778742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sp>
          <p:nvSpPr>
            <p:cNvPr id="2094" name="TextBox 2093">
              <a:extLst>
                <a:ext uri="{FF2B5EF4-FFF2-40B4-BE49-F238E27FC236}">
                  <a16:creationId xmlns:a16="http://schemas.microsoft.com/office/drawing/2014/main" id="{852FD8CF-C42E-8FF5-FE9B-B4A643F2ED89}"/>
                </a:ext>
              </a:extLst>
            </p:cNvPr>
            <p:cNvSpPr txBox="1"/>
            <p:nvPr/>
          </p:nvSpPr>
          <p:spPr>
            <a:xfrm>
              <a:off x="4436511" y="3630781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sp>
          <p:nvSpPr>
            <p:cNvPr id="2095" name="TextBox 2094">
              <a:extLst>
                <a:ext uri="{FF2B5EF4-FFF2-40B4-BE49-F238E27FC236}">
                  <a16:creationId xmlns:a16="http://schemas.microsoft.com/office/drawing/2014/main" id="{BDF2C9AD-C974-120D-0B17-207D6A43F99C}"/>
                </a:ext>
              </a:extLst>
            </p:cNvPr>
            <p:cNvSpPr txBox="1"/>
            <p:nvPr/>
          </p:nvSpPr>
          <p:spPr>
            <a:xfrm>
              <a:off x="5454363" y="3618057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sp>
          <p:nvSpPr>
            <p:cNvPr id="2096" name="TextBox 2095">
              <a:extLst>
                <a:ext uri="{FF2B5EF4-FFF2-40B4-BE49-F238E27FC236}">
                  <a16:creationId xmlns:a16="http://schemas.microsoft.com/office/drawing/2014/main" id="{74E21110-262E-FDEC-275D-9C8535F99A2C}"/>
                </a:ext>
              </a:extLst>
            </p:cNvPr>
            <p:cNvSpPr txBox="1"/>
            <p:nvPr/>
          </p:nvSpPr>
          <p:spPr>
            <a:xfrm>
              <a:off x="6736465" y="3613784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  <p:sp>
          <p:nvSpPr>
            <p:cNvPr id="2097" name="TextBox 2096">
              <a:extLst>
                <a:ext uri="{FF2B5EF4-FFF2-40B4-BE49-F238E27FC236}">
                  <a16:creationId xmlns:a16="http://schemas.microsoft.com/office/drawing/2014/main" id="{1BA5B09C-4BE3-982C-CC39-93B3652CAFC7}"/>
                </a:ext>
              </a:extLst>
            </p:cNvPr>
            <p:cNvSpPr txBox="1"/>
            <p:nvPr/>
          </p:nvSpPr>
          <p:spPr>
            <a:xfrm>
              <a:off x="7671493" y="3506704"/>
              <a:ext cx="147229" cy="46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" dirty="0"/>
                <a:t>e6</a:t>
              </a:r>
            </a:p>
          </p:txBody>
        </p:sp>
      </p:grpSp>
      <p:cxnSp>
        <p:nvCxnSpPr>
          <p:cNvPr id="2100" name="Connector: Elbow 2099">
            <a:extLst>
              <a:ext uri="{FF2B5EF4-FFF2-40B4-BE49-F238E27FC236}">
                <a16:creationId xmlns:a16="http://schemas.microsoft.com/office/drawing/2014/main" id="{632DA087-35C9-9564-16E3-E3C2338D4D5A}"/>
              </a:ext>
            </a:extLst>
          </p:cNvPr>
          <p:cNvCxnSpPr>
            <a:stCxn id="2050" idx="3"/>
            <a:endCxn id="61" idx="3"/>
          </p:cNvCxnSpPr>
          <p:nvPr/>
        </p:nvCxnSpPr>
        <p:spPr>
          <a:xfrm flipV="1">
            <a:off x="9705973" y="1604751"/>
            <a:ext cx="1516595" cy="2586249"/>
          </a:xfrm>
          <a:prstGeom prst="bentConnector3">
            <a:avLst>
              <a:gd name="adj1" fmla="val 1150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1" name="Rectangle 2100">
            <a:extLst>
              <a:ext uri="{FF2B5EF4-FFF2-40B4-BE49-F238E27FC236}">
                <a16:creationId xmlns:a16="http://schemas.microsoft.com/office/drawing/2014/main" id="{1EA6CB76-AE2C-3C78-5D48-A46C2E50B815}"/>
              </a:ext>
            </a:extLst>
          </p:cNvPr>
          <p:cNvSpPr/>
          <p:nvPr/>
        </p:nvSpPr>
        <p:spPr>
          <a:xfrm>
            <a:off x="6010269" y="864088"/>
            <a:ext cx="1354666" cy="826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Playbook</a:t>
            </a:r>
          </a:p>
        </p:txBody>
      </p:sp>
    </p:spTree>
    <p:extLst>
      <p:ext uri="{BB962C8B-B14F-4D97-AF65-F5344CB8AC3E}">
        <p14:creationId xmlns:p14="http://schemas.microsoft.com/office/powerpoint/2010/main" val="12598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9981-0BDC-5AD0-56C8-060757E7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8205-EB1C-901F-C563-EFD90CD6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https://l5.labs.sdn-pros.com/</a:t>
            </a:r>
            <a:endParaRPr lang="en-US" dirty="0"/>
          </a:p>
          <a:p>
            <a:pPr lvl="1"/>
            <a:r>
              <a:rPr lang="en-US" dirty="0"/>
              <a:t>Username: level5</a:t>
            </a:r>
          </a:p>
          <a:p>
            <a:pPr lvl="1"/>
            <a:r>
              <a:rPr lang="en-US" dirty="0"/>
              <a:t>Password: arista</a:t>
            </a:r>
          </a:p>
          <a:p>
            <a:r>
              <a:rPr lang="en-US" dirty="0"/>
              <a:t>Labs 1, 2, 3</a:t>
            </a:r>
          </a:p>
          <a:p>
            <a:r>
              <a:rPr lang="en-US" dirty="0"/>
              <a:t>If you need to sign off, and want to do labs later that’s OK</a:t>
            </a:r>
          </a:p>
          <a:p>
            <a:r>
              <a:rPr lang="en-US" dirty="0"/>
              <a:t>Zoom is open to 17:00 (5PM) Sydney Time for proctored lab assistance </a:t>
            </a:r>
          </a:p>
          <a:p>
            <a:r>
              <a:rPr lang="en-US" dirty="0"/>
              <a:t>Reconvene Tomorrow at 9:00 AM Sydney Time</a:t>
            </a:r>
          </a:p>
        </p:txBody>
      </p:sp>
    </p:spTree>
    <p:extLst>
      <p:ext uri="{BB962C8B-B14F-4D97-AF65-F5344CB8AC3E}">
        <p14:creationId xmlns:p14="http://schemas.microsoft.com/office/powerpoint/2010/main" val="1266908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1A47-B047-F0F3-EF42-558A655F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31FE-F678-C851-8CEC-568904C8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  <a:p>
            <a:pPr lvl="1"/>
            <a:r>
              <a:rPr lang="en-US" dirty="0"/>
              <a:t>Getting requirements, ordering hardware, racking/stacking</a:t>
            </a:r>
          </a:p>
          <a:p>
            <a:pPr lvl="1"/>
            <a:r>
              <a:rPr lang="en-US" dirty="0"/>
              <a:t>Build our data models</a:t>
            </a:r>
          </a:p>
          <a:p>
            <a:r>
              <a:rPr lang="en-US" dirty="0"/>
              <a:t>Day 1</a:t>
            </a:r>
          </a:p>
          <a:p>
            <a:pPr lvl="1"/>
            <a:r>
              <a:rPr lang="en-US" dirty="0"/>
              <a:t>Deploy configs created from data models</a:t>
            </a:r>
          </a:p>
          <a:p>
            <a:pPr lvl="1"/>
            <a:r>
              <a:rPr lang="en-US" dirty="0"/>
              <a:t>Test the environment (acceptance testing)</a:t>
            </a:r>
          </a:p>
          <a:p>
            <a:r>
              <a:rPr lang="en-US" dirty="0"/>
              <a:t>Day 2+</a:t>
            </a:r>
          </a:p>
          <a:p>
            <a:pPr lvl="1"/>
            <a:r>
              <a:rPr lang="en-US" dirty="0"/>
              <a:t>Change data models, build configs, deploy configs, test</a:t>
            </a:r>
          </a:p>
          <a:p>
            <a:pPr lvl="1"/>
            <a:r>
              <a:rPr lang="en-US" dirty="0"/>
              <a:t>20 GOTO 10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E5ECB30B-C389-511B-EB84-2F784E98084E}"/>
              </a:ext>
            </a:extLst>
          </p:cNvPr>
          <p:cNvSpPr/>
          <p:nvPr/>
        </p:nvSpPr>
        <p:spPr>
          <a:xfrm flipH="1" flipV="1">
            <a:off x="800099" y="4961466"/>
            <a:ext cx="499534" cy="58420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89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CAE7DC-99D6-CF63-BFD2-D38A4E65D108}"/>
              </a:ext>
            </a:extLst>
          </p:cNvPr>
          <p:cNvSpPr/>
          <p:nvPr/>
        </p:nvSpPr>
        <p:spPr>
          <a:xfrm>
            <a:off x="3242326" y="1715137"/>
            <a:ext cx="4436533" cy="1249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7FF9-AA8B-A824-C653-AFFDB0F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DC1 Buildout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E2BC7-3FFE-007F-39D0-B5CAFF85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01" y="2222245"/>
            <a:ext cx="947771" cy="433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B0BF2D-98C6-AE7C-ECB7-822F0AE0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86" y="2222244"/>
            <a:ext cx="947771" cy="43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14952-AA59-E26B-6527-CF23F01E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71" y="2222244"/>
            <a:ext cx="947771" cy="4338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CC77C0-7CC7-AB09-D035-A077CFB8AE99}"/>
              </a:ext>
            </a:extLst>
          </p:cNvPr>
          <p:cNvSpPr/>
          <p:nvPr/>
        </p:nvSpPr>
        <p:spPr>
          <a:xfrm>
            <a:off x="3567447" y="3638282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8BE50-A043-74C9-9D26-B2CA086EBA05}"/>
              </a:ext>
            </a:extLst>
          </p:cNvPr>
          <p:cNvSpPr/>
          <p:nvPr/>
        </p:nvSpPr>
        <p:spPr>
          <a:xfrm>
            <a:off x="6025764" y="3630782"/>
            <a:ext cx="2317009" cy="708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54F31E-A681-7547-8FD0-990590645FCD}"/>
              </a:ext>
            </a:extLst>
          </p:cNvPr>
          <p:cNvCxnSpPr>
            <a:cxnSpLocks/>
          </p:cNvCxnSpPr>
          <p:nvPr/>
        </p:nvCxnSpPr>
        <p:spPr>
          <a:xfrm flipH="1">
            <a:off x="4372363" y="3878879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B1A2D1-700A-901D-C3D5-3A03C919381D}"/>
              </a:ext>
            </a:extLst>
          </p:cNvPr>
          <p:cNvCxnSpPr>
            <a:cxnSpLocks/>
          </p:cNvCxnSpPr>
          <p:nvPr/>
        </p:nvCxnSpPr>
        <p:spPr>
          <a:xfrm flipH="1">
            <a:off x="4372362" y="4023767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C8D2A40-74A9-8138-D877-4BB8775CAC24}"/>
              </a:ext>
            </a:extLst>
          </p:cNvPr>
          <p:cNvSpPr/>
          <p:nvPr/>
        </p:nvSpPr>
        <p:spPr>
          <a:xfrm>
            <a:off x="4648024" y="3792467"/>
            <a:ext cx="141668" cy="318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4ADE2F-0D0B-76AD-0B0F-23C28FE6E988}"/>
              </a:ext>
            </a:extLst>
          </p:cNvPr>
          <p:cNvCxnSpPr>
            <a:cxnSpLocks/>
          </p:cNvCxnSpPr>
          <p:nvPr/>
        </p:nvCxnSpPr>
        <p:spPr>
          <a:xfrm flipH="1">
            <a:off x="6879965" y="3878228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3AD208-F62C-BBCD-147A-9F1F88A3CE41}"/>
              </a:ext>
            </a:extLst>
          </p:cNvPr>
          <p:cNvCxnSpPr>
            <a:cxnSpLocks/>
          </p:cNvCxnSpPr>
          <p:nvPr/>
        </p:nvCxnSpPr>
        <p:spPr>
          <a:xfrm flipH="1">
            <a:off x="6879964" y="4023116"/>
            <a:ext cx="6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996CDF2-A132-1F8E-2B0D-18286CBE8BC7}"/>
              </a:ext>
            </a:extLst>
          </p:cNvPr>
          <p:cNvSpPr/>
          <p:nvPr/>
        </p:nvSpPr>
        <p:spPr>
          <a:xfrm>
            <a:off x="7144836" y="3792467"/>
            <a:ext cx="141668" cy="318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B17E0C-B2BA-FB3C-E2D3-851103D9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58" y="3768018"/>
            <a:ext cx="947771" cy="433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5F8EEB-38F6-AD83-6B70-A14348F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43" y="3768017"/>
            <a:ext cx="947771" cy="433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D9B1B1-A5C1-37E8-9040-F4B6A455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72" y="3768018"/>
            <a:ext cx="947771" cy="433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94A558-6DC8-C4E7-9183-783E5B65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57" y="3768017"/>
            <a:ext cx="947771" cy="43386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106F-AD1D-08DF-F4ED-F5FAE172C208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179644" y="2656114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AE9FD1-4C01-19D1-5292-A4CDD6C4E18C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4179644" y="2656113"/>
            <a:ext cx="1230928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3E539-D665-0190-0507-89FB78745E00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4179644" y="2656113"/>
            <a:ext cx="2308613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1DB42A-BAEA-FF71-6EB1-7294FFAB2520}"/>
              </a:ext>
            </a:extLst>
          </p:cNvPr>
          <p:cNvCxnSpPr>
            <a:stCxn id="16" idx="0"/>
            <a:endCxn id="3" idx="2"/>
          </p:cNvCxnSpPr>
          <p:nvPr/>
        </p:nvCxnSpPr>
        <p:spPr>
          <a:xfrm flipH="1" flipV="1">
            <a:off x="4332887" y="2656114"/>
            <a:ext cx="924442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D7E818-DEFD-082D-818D-61DD976B18C3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5257329" y="2656113"/>
            <a:ext cx="153243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1A0FC7-3819-527E-7AE2-E5D113F6380A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5257329" y="2656113"/>
            <a:ext cx="1230928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73C015-17EE-FD78-3E78-8D55B6D875B7}"/>
              </a:ext>
            </a:extLst>
          </p:cNvPr>
          <p:cNvCxnSpPr>
            <a:stCxn id="17" idx="0"/>
            <a:endCxn id="3" idx="2"/>
          </p:cNvCxnSpPr>
          <p:nvPr/>
        </p:nvCxnSpPr>
        <p:spPr>
          <a:xfrm flipH="1" flipV="1">
            <a:off x="4332887" y="2656114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F14AF8-9B86-5706-41E1-B7C5D68F8FD1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5410572" y="2656113"/>
            <a:ext cx="1272786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A728C0-7688-A873-3D27-AD6945E0DD60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6488257" y="2656113"/>
            <a:ext cx="195101" cy="11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14285A-DCF1-7EB6-F0FE-0306508FEF2C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flipH="1" flipV="1">
            <a:off x="4332887" y="2656114"/>
            <a:ext cx="3428156" cy="111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AD5CC1-2F91-42CA-6C37-2407816AFB17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H="1" flipV="1">
            <a:off x="5410572" y="2656113"/>
            <a:ext cx="2350471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52F3EB-42E7-25E0-0448-49807430AD4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6488257" y="2656113"/>
            <a:ext cx="1272786" cy="111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09BB59-8710-307A-0E0F-DE282BF5253A}"/>
              </a:ext>
            </a:extLst>
          </p:cNvPr>
          <p:cNvSpPr txBox="1"/>
          <p:nvPr/>
        </p:nvSpPr>
        <p:spPr>
          <a:xfrm>
            <a:off x="7554305" y="3384473"/>
            <a:ext cx="97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MLAG Group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F27706-15E6-5AD1-B7D0-6BDAA11C54ED}"/>
              </a:ext>
            </a:extLst>
          </p:cNvPr>
          <p:cNvSpPr txBox="1"/>
          <p:nvPr/>
        </p:nvSpPr>
        <p:spPr>
          <a:xfrm>
            <a:off x="3322061" y="3412490"/>
            <a:ext cx="97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MLAG Group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52A0A-8C81-0568-56E3-7CAD33AD96DE}"/>
              </a:ext>
            </a:extLst>
          </p:cNvPr>
          <p:cNvSpPr txBox="1"/>
          <p:nvPr/>
        </p:nvSpPr>
        <p:spPr>
          <a:xfrm>
            <a:off x="3847364" y="2399126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Spine1-DC1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D97C-D637-D127-A372-DDCABAFD44B1}"/>
              </a:ext>
            </a:extLst>
          </p:cNvPr>
          <p:cNvSpPr txBox="1"/>
          <p:nvPr/>
        </p:nvSpPr>
        <p:spPr>
          <a:xfrm>
            <a:off x="4925049" y="2399126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Spine2-DC1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2A2CC-F9B6-0A4A-641E-430C9357F1D4}"/>
              </a:ext>
            </a:extLst>
          </p:cNvPr>
          <p:cNvSpPr txBox="1"/>
          <p:nvPr/>
        </p:nvSpPr>
        <p:spPr>
          <a:xfrm>
            <a:off x="6000142" y="2399126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Spine3-DC1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FCB09B-EC5D-D10C-43B6-474FF2806923}"/>
              </a:ext>
            </a:extLst>
          </p:cNvPr>
          <p:cNvSpPr txBox="1"/>
          <p:nvPr/>
        </p:nvSpPr>
        <p:spPr>
          <a:xfrm>
            <a:off x="4081422" y="363078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CB657-1F47-0B8B-FFD8-E50BA1F81D00}"/>
              </a:ext>
            </a:extLst>
          </p:cNvPr>
          <p:cNvSpPr txBox="1"/>
          <p:nvPr/>
        </p:nvSpPr>
        <p:spPr>
          <a:xfrm>
            <a:off x="4271445" y="355626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BBF692-2443-3153-AD8D-B690C8EAE619}"/>
              </a:ext>
            </a:extLst>
          </p:cNvPr>
          <p:cNvSpPr txBox="1"/>
          <p:nvPr/>
        </p:nvSpPr>
        <p:spPr>
          <a:xfrm>
            <a:off x="4301459" y="365995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0A23F3-DF48-79B2-F8D7-242F4AE53DD9}"/>
              </a:ext>
            </a:extLst>
          </p:cNvPr>
          <p:cNvSpPr txBox="1"/>
          <p:nvPr/>
        </p:nvSpPr>
        <p:spPr>
          <a:xfrm>
            <a:off x="5065562" y="360773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44E9B2-C2D0-4045-DC24-8090F1ECF84A}"/>
              </a:ext>
            </a:extLst>
          </p:cNvPr>
          <p:cNvSpPr txBox="1"/>
          <p:nvPr/>
        </p:nvSpPr>
        <p:spPr>
          <a:xfrm>
            <a:off x="5213860" y="3512268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FACC06-E344-3F8C-B2A8-D7DFC5E0CE74}"/>
              </a:ext>
            </a:extLst>
          </p:cNvPr>
          <p:cNvSpPr txBox="1"/>
          <p:nvPr/>
        </p:nvSpPr>
        <p:spPr>
          <a:xfrm>
            <a:off x="5306271" y="362023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43BAE-67AA-05DD-1510-45B6D25A5BFA}"/>
              </a:ext>
            </a:extLst>
          </p:cNvPr>
          <p:cNvSpPr txBox="1"/>
          <p:nvPr/>
        </p:nvSpPr>
        <p:spPr>
          <a:xfrm>
            <a:off x="6365465" y="3638782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AA5CED-D370-ACA6-85E1-54E3A4CE05DB}"/>
              </a:ext>
            </a:extLst>
          </p:cNvPr>
          <p:cNvSpPr txBox="1"/>
          <p:nvPr/>
        </p:nvSpPr>
        <p:spPr>
          <a:xfrm>
            <a:off x="6389901" y="351992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4C22FD-DE12-6CE8-5EDA-8CC79719BD1B}"/>
              </a:ext>
            </a:extLst>
          </p:cNvPr>
          <p:cNvSpPr txBox="1"/>
          <p:nvPr/>
        </p:nvSpPr>
        <p:spPr>
          <a:xfrm>
            <a:off x="6594810" y="359903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BCEAB-30AD-37E9-7F17-54C0A2B4C023}"/>
              </a:ext>
            </a:extLst>
          </p:cNvPr>
          <p:cNvSpPr txBox="1"/>
          <p:nvPr/>
        </p:nvSpPr>
        <p:spPr>
          <a:xfrm>
            <a:off x="7428743" y="366406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37C74-8F76-FE4C-FCAE-563403A70826}"/>
              </a:ext>
            </a:extLst>
          </p:cNvPr>
          <p:cNvSpPr txBox="1"/>
          <p:nvPr/>
        </p:nvSpPr>
        <p:spPr>
          <a:xfrm>
            <a:off x="7365606" y="353522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28A0BC-E1C3-0688-A889-7468716848C9}"/>
              </a:ext>
            </a:extLst>
          </p:cNvPr>
          <p:cNvSpPr txBox="1"/>
          <p:nvPr/>
        </p:nvSpPr>
        <p:spPr>
          <a:xfrm>
            <a:off x="7658088" y="362432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4B6CB8-80C3-601A-56E3-B0B5C7E80340}"/>
              </a:ext>
            </a:extLst>
          </p:cNvPr>
          <p:cNvSpPr txBox="1"/>
          <p:nvPr/>
        </p:nvSpPr>
        <p:spPr>
          <a:xfrm>
            <a:off x="4185523" y="274802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C33452-2BC4-D7D9-ACF6-55D4711D8B7E}"/>
              </a:ext>
            </a:extLst>
          </p:cNvPr>
          <p:cNvSpPr txBox="1"/>
          <p:nvPr/>
        </p:nvSpPr>
        <p:spPr>
          <a:xfrm>
            <a:off x="4357494" y="274252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74AB94-0BF3-41C5-F1C4-7593904C39D7}"/>
              </a:ext>
            </a:extLst>
          </p:cNvPr>
          <p:cNvSpPr txBox="1"/>
          <p:nvPr/>
        </p:nvSpPr>
        <p:spPr>
          <a:xfrm>
            <a:off x="4534280" y="2766975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118A00-7DBA-006A-F880-4E7AEA31239A}"/>
              </a:ext>
            </a:extLst>
          </p:cNvPr>
          <p:cNvSpPr txBox="1"/>
          <p:nvPr/>
        </p:nvSpPr>
        <p:spPr>
          <a:xfrm>
            <a:off x="4773182" y="2758359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E2210C-550A-ECA8-4A3E-867A11B5DCE7}"/>
              </a:ext>
            </a:extLst>
          </p:cNvPr>
          <p:cNvSpPr txBox="1"/>
          <p:nvPr/>
        </p:nvSpPr>
        <p:spPr>
          <a:xfrm>
            <a:off x="5141393" y="272780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9B6CD2-36BC-8451-80A9-476601B4FA55}"/>
              </a:ext>
            </a:extLst>
          </p:cNvPr>
          <p:cNvSpPr txBox="1"/>
          <p:nvPr/>
        </p:nvSpPr>
        <p:spPr>
          <a:xfrm>
            <a:off x="5313364" y="2722301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A479A2-CD92-A91A-BF9D-0867717B956F}"/>
              </a:ext>
            </a:extLst>
          </p:cNvPr>
          <p:cNvSpPr txBox="1"/>
          <p:nvPr/>
        </p:nvSpPr>
        <p:spPr>
          <a:xfrm>
            <a:off x="5490150" y="274675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3282C-E890-BBEC-E75C-DDBB5C313A73}"/>
              </a:ext>
            </a:extLst>
          </p:cNvPr>
          <p:cNvSpPr txBox="1"/>
          <p:nvPr/>
        </p:nvSpPr>
        <p:spPr>
          <a:xfrm>
            <a:off x="5729052" y="2738134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96C35B-0198-2A4E-8F50-B95432702240}"/>
              </a:ext>
            </a:extLst>
          </p:cNvPr>
          <p:cNvSpPr txBox="1"/>
          <p:nvPr/>
        </p:nvSpPr>
        <p:spPr>
          <a:xfrm>
            <a:off x="6078119" y="277397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51BDBF-6E56-C2D5-559C-7621C5793BFC}"/>
              </a:ext>
            </a:extLst>
          </p:cNvPr>
          <p:cNvSpPr txBox="1"/>
          <p:nvPr/>
        </p:nvSpPr>
        <p:spPr>
          <a:xfrm>
            <a:off x="6250090" y="2768467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EC01D-CC15-CB1F-7DBF-55BD6D2F1B51}"/>
              </a:ext>
            </a:extLst>
          </p:cNvPr>
          <p:cNvSpPr txBox="1"/>
          <p:nvPr/>
        </p:nvSpPr>
        <p:spPr>
          <a:xfrm>
            <a:off x="6426876" y="2792916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9E093-9075-4186-271C-61D11617F647}"/>
              </a:ext>
            </a:extLst>
          </p:cNvPr>
          <p:cNvSpPr txBox="1"/>
          <p:nvPr/>
        </p:nvSpPr>
        <p:spPr>
          <a:xfrm>
            <a:off x="6665778" y="2784300"/>
            <a:ext cx="14722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e6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1F356D-1A3A-F682-5CE2-2FA3F193C4A1}"/>
              </a:ext>
            </a:extLst>
          </p:cNvPr>
          <p:cNvSpPr txBox="1"/>
          <p:nvPr/>
        </p:nvSpPr>
        <p:spPr>
          <a:xfrm>
            <a:off x="3691369" y="4028229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Leaf1-DC1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0F1CE5-21AF-8A40-7A99-72E21F10F53F}"/>
              </a:ext>
            </a:extLst>
          </p:cNvPr>
          <p:cNvSpPr txBox="1"/>
          <p:nvPr/>
        </p:nvSpPr>
        <p:spPr>
          <a:xfrm>
            <a:off x="4782790" y="4028229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Leaf2-DC1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7D8884-E3F6-129F-F07C-67C55D71CB75}"/>
              </a:ext>
            </a:extLst>
          </p:cNvPr>
          <p:cNvSpPr txBox="1"/>
          <p:nvPr/>
        </p:nvSpPr>
        <p:spPr>
          <a:xfrm>
            <a:off x="6186199" y="4021497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Leaf3-DC1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346BB8-EA78-6DAE-0462-1D8B31DD4DAA}"/>
              </a:ext>
            </a:extLst>
          </p:cNvPr>
          <p:cNvSpPr txBox="1"/>
          <p:nvPr/>
        </p:nvSpPr>
        <p:spPr>
          <a:xfrm>
            <a:off x="7277620" y="4021497"/>
            <a:ext cx="971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Leaf4-DC1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B54258-0601-F7CF-C9F5-F4BE207364DA}"/>
              </a:ext>
            </a:extLst>
          </p:cNvPr>
          <p:cNvSpPr txBox="1"/>
          <p:nvPr/>
        </p:nvSpPr>
        <p:spPr>
          <a:xfrm>
            <a:off x="4806772" y="1742048"/>
            <a:ext cx="178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ASN: 65001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CE5384-93FE-AEDF-A32A-EEE58F73BBD2}"/>
              </a:ext>
            </a:extLst>
          </p:cNvPr>
          <p:cNvSpPr txBox="1"/>
          <p:nvPr/>
        </p:nvSpPr>
        <p:spPr>
          <a:xfrm>
            <a:off x="809289" y="3741422"/>
            <a:ext cx="25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Auto: 65100-65199</a:t>
            </a:r>
          </a:p>
        </p:txBody>
      </p:sp>
    </p:spTree>
    <p:extLst>
      <p:ext uri="{BB962C8B-B14F-4D97-AF65-F5344CB8AC3E}">
        <p14:creationId xmlns:p14="http://schemas.microsoft.com/office/powerpoint/2010/main" val="29940006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613-2F22-4608-4805-B90552B7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AABB-E591-93EC-8BD6-217079CE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an Ansible Control Node</a:t>
            </a:r>
          </a:p>
          <a:p>
            <a:pPr lvl="1"/>
            <a:r>
              <a:rPr lang="en-US" dirty="0"/>
              <a:t>Linux VM</a:t>
            </a:r>
          </a:p>
          <a:p>
            <a:pPr lvl="1"/>
            <a:r>
              <a:rPr lang="en-US" dirty="0"/>
              <a:t>Give it lots of cores (8 or more)</a:t>
            </a:r>
          </a:p>
          <a:p>
            <a:pPr lvl="1"/>
            <a:r>
              <a:rPr lang="en-US" dirty="0"/>
              <a:t>Integrate with Git</a:t>
            </a:r>
          </a:p>
          <a:p>
            <a:pPr lvl="1"/>
            <a:r>
              <a:rPr lang="en-US" dirty="0"/>
              <a:t>Install Ansible, Python modules, AVD/EOS/CVP collections</a:t>
            </a:r>
          </a:p>
          <a:p>
            <a:r>
              <a:rPr lang="en-US" dirty="0"/>
              <a:t>Build </a:t>
            </a:r>
            <a:r>
              <a:rPr lang="en-US" dirty="0" err="1"/>
              <a:t>ansible.cfg</a:t>
            </a:r>
            <a:endParaRPr lang="en-US" dirty="0"/>
          </a:p>
          <a:p>
            <a:r>
              <a:rPr lang="en-US" dirty="0"/>
              <a:t>Build inventory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B31-9C3B-4608-E222-83A0758F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815C64-6FB2-B09E-CA17-8862FDCBAA2F}"/>
              </a:ext>
            </a:extLst>
          </p:cNvPr>
          <p:cNvSpPr/>
          <p:nvPr/>
        </p:nvSpPr>
        <p:spPr>
          <a:xfrm>
            <a:off x="3467100" y="2455333"/>
            <a:ext cx="15240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F70521-D7C5-D4FD-EE97-0B6149C7F501}"/>
              </a:ext>
            </a:extLst>
          </p:cNvPr>
          <p:cNvSpPr/>
          <p:nvPr/>
        </p:nvSpPr>
        <p:spPr>
          <a:xfrm>
            <a:off x="5259917" y="2461155"/>
            <a:ext cx="15240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BDD584-1387-2379-98A2-3B4EEB81A459}"/>
              </a:ext>
            </a:extLst>
          </p:cNvPr>
          <p:cNvSpPr/>
          <p:nvPr/>
        </p:nvSpPr>
        <p:spPr>
          <a:xfrm>
            <a:off x="1710267" y="3987800"/>
            <a:ext cx="15240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384474-41F4-32C9-E650-302F6B9828A4}"/>
              </a:ext>
            </a:extLst>
          </p:cNvPr>
          <p:cNvSpPr/>
          <p:nvPr/>
        </p:nvSpPr>
        <p:spPr>
          <a:xfrm>
            <a:off x="3481917" y="3987800"/>
            <a:ext cx="15240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5E46CA-0CD5-1150-8061-392921921E36}"/>
              </a:ext>
            </a:extLst>
          </p:cNvPr>
          <p:cNvSpPr/>
          <p:nvPr/>
        </p:nvSpPr>
        <p:spPr>
          <a:xfrm>
            <a:off x="6004983" y="3987800"/>
            <a:ext cx="15240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115A6-7591-E96C-70BA-254F9331926B}"/>
              </a:ext>
            </a:extLst>
          </p:cNvPr>
          <p:cNvSpPr/>
          <p:nvPr/>
        </p:nvSpPr>
        <p:spPr>
          <a:xfrm>
            <a:off x="7848072" y="3993619"/>
            <a:ext cx="15240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A727B4-A1F6-5568-3DB8-D108F8BF1BE8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2472267" y="3175000"/>
            <a:ext cx="1756833" cy="81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24E7DE-F095-B6E7-FB81-A7AA8ADF23F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472267" y="3180822"/>
            <a:ext cx="3549650" cy="806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AA54E4-62B8-419B-06EC-8271E9C5F0F1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H="1" flipV="1">
            <a:off x="4229100" y="3175000"/>
            <a:ext cx="14817" cy="81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E2D2AF-C994-2912-C825-10A511A7BAC3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243917" y="3180822"/>
            <a:ext cx="1778000" cy="806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336810-B905-0A70-D01B-C2C2D50398D7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6021917" y="3180822"/>
            <a:ext cx="745066" cy="806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FE2F19-5879-4E67-C22C-F070BAB2014A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4229100" y="3175000"/>
            <a:ext cx="2537883" cy="81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7490A1-9620-FC11-0827-5A5BBD0A6BF5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6021917" y="3180822"/>
            <a:ext cx="2588155" cy="812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747ABD-E5AE-86C4-D736-D1DAB9DB11F8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H="1" flipV="1">
            <a:off x="4229100" y="3175000"/>
            <a:ext cx="4380972" cy="818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928CE9-B261-2115-1623-763DAA11FD5E}"/>
              </a:ext>
            </a:extLst>
          </p:cNvPr>
          <p:cNvSpPr/>
          <p:nvPr/>
        </p:nvSpPr>
        <p:spPr>
          <a:xfrm>
            <a:off x="3246967" y="2252133"/>
            <a:ext cx="3992033" cy="10583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AA678-79E3-4F0A-9F85-7D9AD688DFE4}"/>
              </a:ext>
            </a:extLst>
          </p:cNvPr>
          <p:cNvSpPr/>
          <p:nvPr/>
        </p:nvSpPr>
        <p:spPr>
          <a:xfrm>
            <a:off x="1648884" y="3871912"/>
            <a:ext cx="3424767" cy="10583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27091-281A-04B5-6D8D-8ABA5F0ED532}"/>
              </a:ext>
            </a:extLst>
          </p:cNvPr>
          <p:cNvSpPr/>
          <p:nvPr/>
        </p:nvSpPr>
        <p:spPr>
          <a:xfrm>
            <a:off x="5884334" y="3871912"/>
            <a:ext cx="3572933" cy="10583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A599C0-7E5E-A5AE-D6D4-1912F61CE97C}"/>
              </a:ext>
            </a:extLst>
          </p:cNvPr>
          <p:cNvCxnSpPr/>
          <p:nvPr/>
        </p:nvCxnSpPr>
        <p:spPr>
          <a:xfrm flipH="1">
            <a:off x="4853518" y="2728384"/>
            <a:ext cx="527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948089-F477-3ACC-942A-0845271B4AA1}"/>
              </a:ext>
            </a:extLst>
          </p:cNvPr>
          <p:cNvCxnSpPr/>
          <p:nvPr/>
        </p:nvCxnSpPr>
        <p:spPr>
          <a:xfrm flipH="1">
            <a:off x="4853518" y="2859618"/>
            <a:ext cx="527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2246B18-35DD-76CD-5F50-5A09291A30DE}"/>
              </a:ext>
            </a:extLst>
          </p:cNvPr>
          <p:cNvSpPr/>
          <p:nvPr/>
        </p:nvSpPr>
        <p:spPr>
          <a:xfrm>
            <a:off x="5058834" y="2588684"/>
            <a:ext cx="135466" cy="3852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EAE0D1-F639-A91F-B555-ACFE0281981B}"/>
              </a:ext>
            </a:extLst>
          </p:cNvPr>
          <p:cNvCxnSpPr>
            <a:cxnSpLocks/>
          </p:cNvCxnSpPr>
          <p:nvPr/>
        </p:nvCxnSpPr>
        <p:spPr>
          <a:xfrm flipH="1">
            <a:off x="3096685" y="4300537"/>
            <a:ext cx="527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26BF23-F0C2-CCC7-99F7-932ADA27B26F}"/>
              </a:ext>
            </a:extLst>
          </p:cNvPr>
          <p:cNvCxnSpPr>
            <a:cxnSpLocks/>
          </p:cNvCxnSpPr>
          <p:nvPr/>
        </p:nvCxnSpPr>
        <p:spPr>
          <a:xfrm flipH="1">
            <a:off x="3096685" y="4431771"/>
            <a:ext cx="527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DE4E2E2-3CC8-9F65-1439-BE21EAD901D2}"/>
              </a:ext>
            </a:extLst>
          </p:cNvPr>
          <p:cNvSpPr/>
          <p:nvPr/>
        </p:nvSpPr>
        <p:spPr>
          <a:xfrm>
            <a:off x="3302001" y="4160837"/>
            <a:ext cx="135466" cy="3852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013BE5-1A7A-A4F7-19BB-669B50C9A870}"/>
              </a:ext>
            </a:extLst>
          </p:cNvPr>
          <p:cNvCxnSpPr/>
          <p:nvPr/>
        </p:nvCxnSpPr>
        <p:spPr>
          <a:xfrm flipH="1">
            <a:off x="7418918" y="4293925"/>
            <a:ext cx="527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91FD60-0699-BFB2-C86C-ACFB18E5AAA6}"/>
              </a:ext>
            </a:extLst>
          </p:cNvPr>
          <p:cNvCxnSpPr/>
          <p:nvPr/>
        </p:nvCxnSpPr>
        <p:spPr>
          <a:xfrm flipH="1">
            <a:off x="7418918" y="4425159"/>
            <a:ext cx="527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05D0BCC-AA22-0097-5881-72D9F1017591}"/>
              </a:ext>
            </a:extLst>
          </p:cNvPr>
          <p:cNvSpPr/>
          <p:nvPr/>
        </p:nvSpPr>
        <p:spPr>
          <a:xfrm>
            <a:off x="7624234" y="4154225"/>
            <a:ext cx="135466" cy="3852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DFF2C79-09DE-175B-F44A-FD9CB9E808D8}"/>
              </a:ext>
            </a:extLst>
          </p:cNvPr>
          <p:cNvSpPr/>
          <p:nvPr/>
        </p:nvSpPr>
        <p:spPr>
          <a:xfrm rot="5752115">
            <a:off x="4173627" y="2623525"/>
            <a:ext cx="177960" cy="20234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392A76-CB3B-8CA0-127E-F37B1E9FB7C7}"/>
              </a:ext>
            </a:extLst>
          </p:cNvPr>
          <p:cNvSpPr/>
          <p:nvPr/>
        </p:nvSpPr>
        <p:spPr>
          <a:xfrm rot="4781555">
            <a:off x="6614965" y="2583014"/>
            <a:ext cx="177960" cy="20234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00FCB80E-496A-C8CA-0A68-BB403EE9BB50}"/>
              </a:ext>
            </a:extLst>
          </p:cNvPr>
          <p:cNvSpPr/>
          <p:nvPr/>
        </p:nvSpPr>
        <p:spPr>
          <a:xfrm>
            <a:off x="6545793" y="2555875"/>
            <a:ext cx="927100" cy="518583"/>
          </a:xfrm>
          <a:prstGeom prst="ca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VRRP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C3F8B8F3-CE87-7AD3-3F70-49300409D1A1}"/>
              </a:ext>
            </a:extLst>
          </p:cNvPr>
          <p:cNvSpPr/>
          <p:nvPr/>
        </p:nvSpPr>
        <p:spPr>
          <a:xfrm>
            <a:off x="2760662" y="2554820"/>
            <a:ext cx="927100" cy="518583"/>
          </a:xfrm>
          <a:prstGeom prst="ca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VRRP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BD81639-9122-1163-72E6-FFCE000E1240}"/>
              </a:ext>
            </a:extLst>
          </p:cNvPr>
          <p:cNvSpPr/>
          <p:nvPr/>
        </p:nvSpPr>
        <p:spPr>
          <a:xfrm>
            <a:off x="2506133" y="5444067"/>
            <a:ext cx="1993900" cy="66886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670C4-899E-0316-3768-4ADB94EC4ACD}"/>
              </a:ext>
            </a:extLst>
          </p:cNvPr>
          <p:cNvCxnSpPr>
            <a:stCxn id="69" idx="0"/>
            <a:endCxn id="5" idx="2"/>
          </p:cNvCxnSpPr>
          <p:nvPr/>
        </p:nvCxnSpPr>
        <p:spPr>
          <a:xfrm flipH="1" flipV="1">
            <a:off x="2472267" y="4707467"/>
            <a:ext cx="1030816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3D5C3E-8DF9-7F5F-E652-A5F16A318791}"/>
              </a:ext>
            </a:extLst>
          </p:cNvPr>
          <p:cNvCxnSpPr>
            <a:stCxn id="69" idx="0"/>
            <a:endCxn id="6" idx="2"/>
          </p:cNvCxnSpPr>
          <p:nvPr/>
        </p:nvCxnSpPr>
        <p:spPr>
          <a:xfrm flipV="1">
            <a:off x="3503083" y="4707467"/>
            <a:ext cx="740834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3BA05BC-566C-CC23-C161-2F3121F289E6}"/>
              </a:ext>
            </a:extLst>
          </p:cNvPr>
          <p:cNvSpPr/>
          <p:nvPr/>
        </p:nvSpPr>
        <p:spPr>
          <a:xfrm rot="5400000">
            <a:off x="3378119" y="4105251"/>
            <a:ext cx="177960" cy="20234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28BFC-EB11-B95A-A04E-A80A7F032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CF5A-119E-DEB8-A0CF-967E9402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6BF6-4289-42AB-7874-52814AA6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https://l5.labs.sdn-pros.com/</a:t>
            </a:r>
            <a:endParaRPr lang="en-US" dirty="0"/>
          </a:p>
          <a:p>
            <a:pPr lvl="1"/>
            <a:r>
              <a:rPr lang="en-US" dirty="0"/>
              <a:t>Username: level5</a:t>
            </a:r>
          </a:p>
          <a:p>
            <a:pPr lvl="1"/>
            <a:r>
              <a:rPr lang="en-US" dirty="0"/>
              <a:t>Password: arista</a:t>
            </a:r>
          </a:p>
          <a:p>
            <a:r>
              <a:rPr lang="en-US" dirty="0"/>
              <a:t>Previous day Labs 1, 2, 3</a:t>
            </a:r>
          </a:p>
          <a:p>
            <a:r>
              <a:rPr lang="en-US" dirty="0"/>
              <a:t>Current Day Labs: 4, 5</a:t>
            </a:r>
          </a:p>
          <a:p>
            <a:r>
              <a:rPr lang="en-US" dirty="0"/>
              <a:t>If you need to sign off, and want to do labs later that’s OK</a:t>
            </a:r>
          </a:p>
          <a:p>
            <a:r>
              <a:rPr lang="en-US" dirty="0"/>
              <a:t>Zoom is open to 17:00 (5PM) Sydney Time for proctored lab assistance </a:t>
            </a:r>
          </a:p>
          <a:p>
            <a:r>
              <a:rPr lang="en-US" dirty="0"/>
              <a:t>Reconvene Tomorrow at 9:00 AM Sydney Time</a:t>
            </a:r>
          </a:p>
        </p:txBody>
      </p:sp>
    </p:spTree>
    <p:extLst>
      <p:ext uri="{BB962C8B-B14F-4D97-AF65-F5344CB8AC3E}">
        <p14:creationId xmlns:p14="http://schemas.microsoft.com/office/powerpoint/2010/main" val="126286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6732-3EC2-A5AE-D663-680A5601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A228-418C-521E-758E-D47A328A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Time: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A6EC-03A4-1BE0-B635-991EA36D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https://l5.labs.sdn-pros.com/</a:t>
            </a:r>
            <a:endParaRPr lang="en-US" dirty="0"/>
          </a:p>
          <a:p>
            <a:pPr lvl="1"/>
            <a:r>
              <a:rPr lang="en-US" dirty="0"/>
              <a:t>Username: level5</a:t>
            </a:r>
          </a:p>
          <a:p>
            <a:pPr lvl="1"/>
            <a:r>
              <a:rPr lang="en-US" dirty="0"/>
              <a:t>Password: arista</a:t>
            </a:r>
          </a:p>
          <a:p>
            <a:r>
              <a:rPr lang="en-US" dirty="0"/>
              <a:t>Previous day Labs 1, 2, 3, 4, 5</a:t>
            </a:r>
          </a:p>
          <a:p>
            <a:r>
              <a:rPr lang="en-US" dirty="0"/>
              <a:t>Current Day Labs: 6, 7, 8, 9</a:t>
            </a:r>
          </a:p>
          <a:p>
            <a:r>
              <a:rPr lang="en-US" dirty="0"/>
              <a:t>If you need to sign off, and want to do labs later that’s OK</a:t>
            </a:r>
          </a:p>
          <a:p>
            <a:r>
              <a:rPr lang="en-US" dirty="0"/>
              <a:t>Zoom is open to 17:00 (5PM) Sydney Time for proctored lab assistance </a:t>
            </a:r>
          </a:p>
          <a:p>
            <a:r>
              <a:rPr lang="en-US" dirty="0"/>
              <a:t>Reconvene Tomorrow at 9:00 AM Sydney Time</a:t>
            </a:r>
          </a:p>
        </p:txBody>
      </p:sp>
    </p:spTree>
    <p:extLst>
      <p:ext uri="{BB962C8B-B14F-4D97-AF65-F5344CB8AC3E}">
        <p14:creationId xmlns:p14="http://schemas.microsoft.com/office/powerpoint/2010/main" val="218766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8F983-B52B-9E9F-6E05-273FD904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890C-FDBA-1AC6-8A9C-6A780B18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Time: 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C3B5-DBEB-ED43-A087-CBE22ED5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https://l5.labs.sdn-pros.com/</a:t>
            </a:r>
            <a:endParaRPr lang="en-US" dirty="0"/>
          </a:p>
          <a:p>
            <a:pPr lvl="1"/>
            <a:r>
              <a:rPr lang="en-US" dirty="0"/>
              <a:t>Username: level5</a:t>
            </a:r>
          </a:p>
          <a:p>
            <a:pPr lvl="1"/>
            <a:r>
              <a:rPr lang="en-US" dirty="0"/>
              <a:t>Password: arista</a:t>
            </a:r>
          </a:p>
          <a:p>
            <a:r>
              <a:rPr lang="en-US" dirty="0"/>
              <a:t>Previous day Labs 1, 2, 3, 4, 5, 6, 7, 8, 9</a:t>
            </a:r>
          </a:p>
          <a:p>
            <a:r>
              <a:rPr lang="en-US" dirty="0"/>
              <a:t>Today’s </a:t>
            </a:r>
            <a:r>
              <a:rPr lang="en-US"/>
              <a:t>Labs 10, 11, 12, 13, 14, 15, </a:t>
            </a:r>
            <a:r>
              <a:rPr lang="en-US" dirty="0"/>
              <a:t>16</a:t>
            </a:r>
          </a:p>
          <a:p>
            <a:r>
              <a:rPr lang="en-US" dirty="0"/>
              <a:t>Current Day Labs: If you need to sign off, and want to do labs later that’s OK</a:t>
            </a:r>
          </a:p>
          <a:p>
            <a:r>
              <a:rPr lang="en-US" dirty="0"/>
              <a:t>Zoom is open to 17:00 (5PM) Sydney Time for proctored lab assistance </a:t>
            </a:r>
          </a:p>
          <a:p>
            <a:r>
              <a:rPr lang="en-US" dirty="0"/>
              <a:t>Reconvene Tomorrow at 9:00 AM Sydney Time</a:t>
            </a:r>
          </a:p>
        </p:txBody>
      </p:sp>
    </p:spTree>
    <p:extLst>
      <p:ext uri="{BB962C8B-B14F-4D97-AF65-F5344CB8AC3E}">
        <p14:creationId xmlns:p14="http://schemas.microsoft.com/office/powerpoint/2010/main" val="16253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2633</Words>
  <Application>Microsoft Office PowerPoint</Application>
  <PresentationFormat>Widescreen</PresentationFormat>
  <Paragraphs>822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Aptos</vt:lpstr>
      <vt:lpstr>Aptos Display</vt:lpstr>
      <vt:lpstr>Arial</vt:lpstr>
      <vt:lpstr>Consolas</vt:lpstr>
      <vt:lpstr>Office Theme</vt:lpstr>
      <vt:lpstr>Good Morning!</vt:lpstr>
      <vt:lpstr>Morning Break</vt:lpstr>
      <vt:lpstr>Quick Break!</vt:lpstr>
      <vt:lpstr>Lunch Break</vt:lpstr>
      <vt:lpstr>Afternoon Break</vt:lpstr>
      <vt:lpstr>Lab Time: Day 1</vt:lpstr>
      <vt:lpstr>Lab Time: Day 2</vt:lpstr>
      <vt:lpstr>Lab Time: Day 3</vt:lpstr>
      <vt:lpstr>Lab Time: Day 4</vt:lpstr>
      <vt:lpstr>Configuration States</vt:lpstr>
      <vt:lpstr>“Waterfall” Development</vt:lpstr>
      <vt:lpstr>CI/CD 101</vt:lpstr>
      <vt:lpstr>CI/CD Networking 101</vt:lpstr>
      <vt:lpstr>Historical Automation</vt:lpstr>
      <vt:lpstr>Server Automation Evolution</vt:lpstr>
      <vt:lpstr>Why No Automation?</vt:lpstr>
      <vt:lpstr>Structured Data Formats</vt:lpstr>
      <vt:lpstr>APIs</vt:lpstr>
      <vt:lpstr>APIs on Network Devices</vt:lpstr>
      <vt:lpstr>Types of APIs</vt:lpstr>
      <vt:lpstr>HTTP 1.0/1.1</vt:lpstr>
      <vt:lpstr>HTTP 2.0</vt:lpstr>
      <vt:lpstr>Encodings</vt:lpstr>
      <vt:lpstr>HTTP Request</vt:lpstr>
      <vt:lpstr>HTTP Request</vt:lpstr>
      <vt:lpstr>HTTP Response</vt:lpstr>
      <vt:lpstr>Automation Tools</vt:lpstr>
      <vt:lpstr>What is Git? </vt:lpstr>
      <vt:lpstr>What Is It Used For?</vt:lpstr>
      <vt:lpstr>Basics of Git</vt:lpstr>
      <vt:lpstr>Forking</vt:lpstr>
      <vt:lpstr>What is TerminAttr?</vt:lpstr>
      <vt:lpstr>What is TerminAttr?</vt:lpstr>
      <vt:lpstr>Google Protocol Buffers (protobuffs)</vt:lpstr>
      <vt:lpstr>What is a CVP Configlet?</vt:lpstr>
      <vt:lpstr>CVP Config Management</vt:lpstr>
      <vt:lpstr>Pets versus Cattle</vt:lpstr>
      <vt:lpstr>Bandwidth Graphs SNMP</vt:lpstr>
      <vt:lpstr>DC Terminology</vt:lpstr>
      <vt:lpstr>PowerPoint Presentation</vt:lpstr>
      <vt:lpstr>Use Cases</vt:lpstr>
      <vt:lpstr>What Is A Templating System?</vt:lpstr>
      <vt:lpstr>Hesitation To Learn Programming Languages</vt:lpstr>
      <vt:lpstr>PowerPoint Presentation</vt:lpstr>
      <vt:lpstr>Python Skills</vt:lpstr>
      <vt:lpstr>Python Resources</vt:lpstr>
      <vt:lpstr>Ansible and Modules (Module Collections)</vt:lpstr>
      <vt:lpstr>Inventory and Groups with Ansible</vt:lpstr>
      <vt:lpstr>Arista CVP Collection</vt:lpstr>
      <vt:lpstr>Don’t Mix and Match</vt:lpstr>
      <vt:lpstr>Ansible Map</vt:lpstr>
      <vt:lpstr>Using Output from One Task as Input on Another</vt:lpstr>
      <vt:lpstr>Jinja Template Maps</vt:lpstr>
      <vt:lpstr>eBGP VXLAN</vt:lpstr>
      <vt:lpstr>Three States of a Network Device</vt:lpstr>
      <vt:lpstr>The Grand Table of Arista Automation</vt:lpstr>
      <vt:lpstr>What Does AVD Do?</vt:lpstr>
      <vt:lpstr>How Does AVD Work?</vt:lpstr>
      <vt:lpstr>Arista AVD Process</vt:lpstr>
      <vt:lpstr>Operational Model</vt:lpstr>
      <vt:lpstr>DC1 Buildout</vt:lpstr>
      <vt:lpstr>AVD Process</vt:lpstr>
      <vt:lpstr>L2LS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Tony Bourke</dc:creator>
  <cp:lastModifiedBy>Tony Bourke</cp:lastModifiedBy>
  <cp:revision>2</cp:revision>
  <dcterms:created xsi:type="dcterms:W3CDTF">2024-02-18T23:51:03Z</dcterms:created>
  <dcterms:modified xsi:type="dcterms:W3CDTF">2024-02-23T02:48:32Z</dcterms:modified>
</cp:coreProperties>
</file>