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532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064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4596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6128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7660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49192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0724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2256" algn="l" defTabSz="78306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1212" y="120"/>
      </p:cViewPr>
      <p:guideLst>
        <p:guide orient="horz" pos="13493"/>
        <p:guide pos="9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02784"/>
        <c:axId val="135721408"/>
      </c:barChart>
      <c:catAx>
        <c:axId val="7102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5721408"/>
        <c:crosses val="autoZero"/>
        <c:auto val="1"/>
        <c:lblAlgn val="ctr"/>
        <c:lblOffset val="100"/>
        <c:noMultiLvlLbl val="0"/>
      </c:catAx>
      <c:valAx>
        <c:axId val="13572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02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95AD4-D36B-4982-AEE2-090193C32E08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685800"/>
            <a:ext cx="2419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D6C7-D342-44F3-92AE-586542A07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9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433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867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300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733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7166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600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4033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466" algn="l" defTabSz="806867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9325" y="685800"/>
            <a:ext cx="2419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DD6C7-D342-44F3-92AE-586542A07E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5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13308262"/>
            <a:ext cx="25704245" cy="9182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045" y="24276157"/>
            <a:ext cx="21168202" cy="10948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1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2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4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1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11033" y="1715608"/>
            <a:ext cx="25452242" cy="36553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4308" y="1715608"/>
            <a:ext cx="75852722" cy="365530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75" y="27528854"/>
            <a:ext cx="25704245" cy="8508554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775" y="18157539"/>
            <a:ext cx="25704245" cy="937130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74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11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4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18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22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59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497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5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4307" y="9996074"/>
            <a:ext cx="50652483" cy="282726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0793" y="9996074"/>
            <a:ext cx="50652483" cy="282726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1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5" y="1715598"/>
            <a:ext cx="27216260" cy="71400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15" y="9589483"/>
            <a:ext cx="13361379" cy="399643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3713" indent="0">
              <a:buNone/>
              <a:defRPr sz="1900" b="1"/>
            </a:lvl2pPr>
            <a:lvl3pPr marL="887425" indent="0">
              <a:buNone/>
              <a:defRPr sz="1700" b="1"/>
            </a:lvl3pPr>
            <a:lvl4pPr marL="1331138" indent="0">
              <a:buNone/>
              <a:defRPr sz="1600" b="1"/>
            </a:lvl4pPr>
            <a:lvl5pPr marL="1774850" indent="0">
              <a:buNone/>
              <a:defRPr sz="1600" b="1"/>
            </a:lvl5pPr>
            <a:lvl6pPr marL="2218563" indent="0">
              <a:buNone/>
              <a:defRPr sz="1600" b="1"/>
            </a:lvl6pPr>
            <a:lvl7pPr marL="2662276" indent="0">
              <a:buNone/>
              <a:defRPr sz="1600" b="1"/>
            </a:lvl7pPr>
            <a:lvl8pPr marL="3105988" indent="0">
              <a:buNone/>
              <a:defRPr sz="1600" b="1"/>
            </a:lvl8pPr>
            <a:lvl9pPr marL="35497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015" y="13585920"/>
            <a:ext cx="13361379" cy="2468274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1649" y="9589483"/>
            <a:ext cx="13366627" cy="399643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3713" indent="0">
              <a:buNone/>
              <a:defRPr sz="1900" b="1"/>
            </a:lvl2pPr>
            <a:lvl3pPr marL="887425" indent="0">
              <a:buNone/>
              <a:defRPr sz="1700" b="1"/>
            </a:lvl3pPr>
            <a:lvl4pPr marL="1331138" indent="0">
              <a:buNone/>
              <a:defRPr sz="1600" b="1"/>
            </a:lvl4pPr>
            <a:lvl5pPr marL="1774850" indent="0">
              <a:buNone/>
              <a:defRPr sz="1600" b="1"/>
            </a:lvl5pPr>
            <a:lvl6pPr marL="2218563" indent="0">
              <a:buNone/>
              <a:defRPr sz="1600" b="1"/>
            </a:lvl6pPr>
            <a:lvl7pPr marL="2662276" indent="0">
              <a:buNone/>
              <a:defRPr sz="1600" b="1"/>
            </a:lvl7pPr>
            <a:lvl8pPr marL="3105988" indent="0">
              <a:buNone/>
              <a:defRPr sz="1600" b="1"/>
            </a:lvl8pPr>
            <a:lvl9pPr marL="354970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1649" y="13585920"/>
            <a:ext cx="13366627" cy="2468274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8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17" y="1705678"/>
            <a:ext cx="9948847" cy="725904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112" y="1705688"/>
            <a:ext cx="16905161" cy="3656298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017" y="8964735"/>
            <a:ext cx="9948847" cy="29303941"/>
          </a:xfrm>
        </p:spPr>
        <p:txBody>
          <a:bodyPr/>
          <a:lstStyle>
            <a:lvl1pPr marL="0" indent="0">
              <a:buNone/>
              <a:defRPr sz="1400"/>
            </a:lvl1pPr>
            <a:lvl2pPr marL="443713" indent="0">
              <a:buNone/>
              <a:defRPr sz="1200"/>
            </a:lvl2pPr>
            <a:lvl3pPr marL="887425" indent="0">
              <a:buNone/>
              <a:defRPr sz="1000"/>
            </a:lvl3pPr>
            <a:lvl4pPr marL="1331138" indent="0">
              <a:buNone/>
              <a:defRPr sz="900"/>
            </a:lvl4pPr>
            <a:lvl5pPr marL="1774850" indent="0">
              <a:buNone/>
              <a:defRPr sz="900"/>
            </a:lvl5pPr>
            <a:lvl6pPr marL="2218563" indent="0">
              <a:buNone/>
              <a:defRPr sz="900"/>
            </a:lvl6pPr>
            <a:lvl7pPr marL="2662276" indent="0">
              <a:buNone/>
              <a:defRPr sz="900"/>
            </a:lvl7pPr>
            <a:lvl8pPr marL="3105988" indent="0">
              <a:buNone/>
              <a:defRPr sz="900"/>
            </a:lvl8pPr>
            <a:lvl9pPr marL="35497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10" y="29988192"/>
            <a:ext cx="18144173" cy="35402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10" y="3827858"/>
            <a:ext cx="18144173" cy="25704165"/>
          </a:xfrm>
        </p:spPr>
        <p:txBody>
          <a:bodyPr/>
          <a:lstStyle>
            <a:lvl1pPr marL="0" indent="0">
              <a:buNone/>
              <a:defRPr sz="3100"/>
            </a:lvl1pPr>
            <a:lvl2pPr marL="443713" indent="0">
              <a:buNone/>
              <a:defRPr sz="2700"/>
            </a:lvl2pPr>
            <a:lvl3pPr marL="887425" indent="0">
              <a:buNone/>
              <a:defRPr sz="2300"/>
            </a:lvl3pPr>
            <a:lvl4pPr marL="1331138" indent="0">
              <a:buNone/>
              <a:defRPr sz="1900"/>
            </a:lvl4pPr>
            <a:lvl5pPr marL="1774850" indent="0">
              <a:buNone/>
              <a:defRPr sz="1900"/>
            </a:lvl5pPr>
            <a:lvl6pPr marL="2218563" indent="0">
              <a:buNone/>
              <a:defRPr sz="1900"/>
            </a:lvl6pPr>
            <a:lvl7pPr marL="2662276" indent="0">
              <a:buNone/>
              <a:defRPr sz="1900"/>
            </a:lvl7pPr>
            <a:lvl8pPr marL="3105988" indent="0">
              <a:buNone/>
              <a:defRPr sz="1900"/>
            </a:lvl8pPr>
            <a:lvl9pPr marL="3549701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10" y="33528470"/>
            <a:ext cx="18144173" cy="5027779"/>
          </a:xfrm>
        </p:spPr>
        <p:txBody>
          <a:bodyPr/>
          <a:lstStyle>
            <a:lvl1pPr marL="0" indent="0">
              <a:buNone/>
              <a:defRPr sz="1400"/>
            </a:lvl1pPr>
            <a:lvl2pPr marL="443713" indent="0">
              <a:buNone/>
              <a:defRPr sz="1200"/>
            </a:lvl2pPr>
            <a:lvl3pPr marL="887425" indent="0">
              <a:buNone/>
              <a:defRPr sz="1000"/>
            </a:lvl3pPr>
            <a:lvl4pPr marL="1331138" indent="0">
              <a:buNone/>
              <a:defRPr sz="900"/>
            </a:lvl4pPr>
            <a:lvl5pPr marL="1774850" indent="0">
              <a:buNone/>
              <a:defRPr sz="900"/>
            </a:lvl5pPr>
            <a:lvl6pPr marL="2218563" indent="0">
              <a:buNone/>
              <a:defRPr sz="900"/>
            </a:lvl6pPr>
            <a:lvl7pPr marL="2662276" indent="0">
              <a:buNone/>
              <a:defRPr sz="900"/>
            </a:lvl7pPr>
            <a:lvl8pPr marL="3105988" indent="0">
              <a:buNone/>
              <a:defRPr sz="900"/>
            </a:lvl8pPr>
            <a:lvl9pPr marL="354970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4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015" y="1715598"/>
            <a:ext cx="27216260" cy="7140046"/>
          </a:xfrm>
          <a:prstGeom prst="rect">
            <a:avLst/>
          </a:prstGeom>
        </p:spPr>
        <p:txBody>
          <a:bodyPr vert="horz" lIns="88743" tIns="44371" rIns="88743" bIns="443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015" y="9996074"/>
            <a:ext cx="27216260" cy="28272601"/>
          </a:xfrm>
          <a:prstGeom prst="rect">
            <a:avLst/>
          </a:prstGeom>
        </p:spPr>
        <p:txBody>
          <a:bodyPr vert="horz" lIns="88743" tIns="44371" rIns="88743" bIns="443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2014" y="39706598"/>
            <a:ext cx="7056068" cy="2280849"/>
          </a:xfrm>
          <a:prstGeom prst="rect">
            <a:avLst/>
          </a:prstGeom>
        </p:spPr>
        <p:txBody>
          <a:bodyPr vert="horz" lIns="88743" tIns="44371" rIns="88743" bIns="4437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CDDE-C398-4E42-8A15-31913D87F917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32098" y="39706598"/>
            <a:ext cx="9576092" cy="2280849"/>
          </a:xfrm>
          <a:prstGeom prst="rect">
            <a:avLst/>
          </a:prstGeom>
        </p:spPr>
        <p:txBody>
          <a:bodyPr vert="horz" lIns="88743" tIns="44371" rIns="88743" bIns="4437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2207" y="39706598"/>
            <a:ext cx="7056068" cy="2280849"/>
          </a:xfrm>
          <a:prstGeom prst="rect">
            <a:avLst/>
          </a:prstGeom>
        </p:spPr>
        <p:txBody>
          <a:bodyPr vert="horz" lIns="88743" tIns="44371" rIns="88743" bIns="4437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9702-764C-485F-AD91-39B0FF72B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5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7425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2784" indent="-332784" algn="l" defTabSz="887425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1033" indent="-277320" algn="l" defTabSz="88742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09282" indent="-221856" algn="l" defTabSz="88742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994" indent="-221856" algn="l" defTabSz="88742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707" indent="-221856" algn="l" defTabSz="88742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0419" indent="-221856" algn="l" defTabSz="8874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4132" indent="-221856" algn="l" defTabSz="8874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7845" indent="-221856" algn="l" defTabSz="8874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71557" indent="-221856" algn="l" defTabSz="88742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3713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7425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138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4850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18563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62276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05988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49701" algn="l" defTabSz="88742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jpeg"/><Relationship Id="rId12" Type="http://schemas.openxmlformats.org/officeDocument/2006/relationships/image" Target="../media/image9.jpg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11017" y="3850185"/>
            <a:ext cx="29116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622680" y="39926193"/>
            <a:ext cx="31108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779" y="-112156"/>
            <a:ext cx="17260026" cy="1547679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9300" dirty="0"/>
              <a:t>Insert poster title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03610" y="29767237"/>
            <a:ext cx="371829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Figure 3. </a:t>
            </a:r>
            <a:endParaRPr lang="en-US" sz="43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429" y="4367623"/>
            <a:ext cx="12143418" cy="1092480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HEADER TEXT- e.g. INTRO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2429" y="5818411"/>
            <a:ext cx="1193875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Main text for the poster </a:t>
            </a:r>
            <a:r>
              <a:rPr lang="en-US" sz="4300" dirty="0"/>
              <a:t>paragraph</a:t>
            </a:r>
            <a:endParaRPr lang="en-US" sz="4300" dirty="0"/>
          </a:p>
        </p:txBody>
      </p:sp>
      <p:sp>
        <p:nvSpPr>
          <p:cNvPr id="20" name="TextBox 19"/>
          <p:cNvSpPr txBox="1"/>
          <p:nvPr/>
        </p:nvSpPr>
        <p:spPr>
          <a:xfrm>
            <a:off x="17505525" y="4517020"/>
            <a:ext cx="12143418" cy="1092480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POSTER </a:t>
            </a:r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FIGURES &amp; IMAGES</a:t>
            </a:r>
            <a:endParaRPr lang="en-GB" sz="6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367" y="1498480"/>
            <a:ext cx="12196042" cy="1074494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Authors: …………………</a:t>
            </a:r>
            <a:endParaRPr lang="en-GB" sz="6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4446" y="35269270"/>
            <a:ext cx="6088877" cy="1074494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921" y="11510306"/>
            <a:ext cx="12143418" cy="1092480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HEADER TEXT- e.g. METHODS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094" y="12726867"/>
            <a:ext cx="1193875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Main text for the poster paragraph 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97940" y="35949435"/>
            <a:ext cx="955100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Figure 4. </a:t>
            </a:r>
            <a:endParaRPr lang="en-US" sz="4300" dirty="0"/>
          </a:p>
        </p:txBody>
      </p:sp>
      <p:sp>
        <p:nvSpPr>
          <p:cNvPr id="27" name="TextBox 26"/>
          <p:cNvSpPr txBox="1"/>
          <p:nvPr/>
        </p:nvSpPr>
        <p:spPr>
          <a:xfrm>
            <a:off x="219367" y="18967911"/>
            <a:ext cx="12143418" cy="1092480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HEADER TEXT- e.g. </a:t>
            </a:r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GB" sz="6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943" y="27036920"/>
            <a:ext cx="14367670" cy="1074494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HEADER TEXT- e.g. </a:t>
            </a:r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n-GB" sz="6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718" y="20370748"/>
            <a:ext cx="1193875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Main text for the poster </a:t>
            </a:r>
            <a:r>
              <a:rPr lang="en-US" sz="4300" dirty="0"/>
              <a:t>paragraph</a:t>
            </a:r>
            <a:endParaRPr lang="en-US" sz="43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017" y="28351506"/>
            <a:ext cx="1193875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Main text for the poster </a:t>
            </a:r>
            <a:r>
              <a:rPr lang="en-US" sz="4300" dirty="0"/>
              <a:t>paragraph</a:t>
            </a:r>
            <a:endParaRPr lang="en-US" sz="4300" dirty="0"/>
          </a:p>
        </p:txBody>
      </p:sp>
      <p:sp>
        <p:nvSpPr>
          <p:cNvPr id="37" name="TextBox 36"/>
          <p:cNvSpPr txBox="1"/>
          <p:nvPr/>
        </p:nvSpPr>
        <p:spPr>
          <a:xfrm>
            <a:off x="19271084" y="37144613"/>
            <a:ext cx="10027705" cy="1074494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6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ACKNOWLEDGEMENTS</a:t>
            </a:r>
            <a:endParaRPr lang="en-GB" sz="6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9441"/>
              </p:ext>
            </p:extLst>
          </p:nvPr>
        </p:nvGraphicFramePr>
        <p:xfrm>
          <a:off x="18320207" y="6253932"/>
          <a:ext cx="10687587" cy="6443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912"/>
                <a:gridCol w="5093146"/>
                <a:gridCol w="3562529"/>
              </a:tblGrid>
              <a:tr h="1328711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MY</a:t>
                      </a:r>
                      <a:r>
                        <a:rPr lang="en-GB" sz="3200" baseline="0" dirty="0" smtClean="0"/>
                        <a:t> DATA </a:t>
                      </a:r>
                      <a:endParaRPr lang="en-GB" sz="3200" dirty="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</a:tr>
              <a:tr h="1328711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</a:tr>
              <a:tr h="1328711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</a:tr>
              <a:tr h="2456878"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 marL="170750" marR="170750" marT="85375" marB="85375"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 marL="170750" marR="170750" marT="85375" marB="85375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8315559" y="13048988"/>
            <a:ext cx="1193875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Figure 1.</a:t>
            </a:r>
            <a:endParaRPr lang="en-US" sz="43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56925490"/>
              </p:ext>
            </p:extLst>
          </p:nvPr>
        </p:nvGraphicFramePr>
        <p:xfrm>
          <a:off x="19100020" y="14565877"/>
          <a:ext cx="10369832" cy="7417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8904064" y="22129080"/>
            <a:ext cx="11938753" cy="751328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Figure 2.</a:t>
            </a:r>
            <a:endParaRPr lang="en-US" sz="4300" dirty="0"/>
          </a:p>
        </p:txBody>
      </p:sp>
      <p:sp>
        <p:nvSpPr>
          <p:cNvPr id="41" name="TextBox 40"/>
          <p:cNvSpPr txBox="1"/>
          <p:nvPr/>
        </p:nvSpPr>
        <p:spPr>
          <a:xfrm>
            <a:off x="242429" y="36260690"/>
            <a:ext cx="11938753" cy="3398207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US" sz="4300" dirty="0"/>
              <a:t>1.</a:t>
            </a:r>
          </a:p>
          <a:p>
            <a:r>
              <a:rPr lang="en-US" sz="4300" dirty="0"/>
              <a:t>2.</a:t>
            </a:r>
          </a:p>
          <a:p>
            <a:r>
              <a:rPr lang="en-US" sz="4300" dirty="0"/>
              <a:t>3.</a:t>
            </a:r>
          </a:p>
          <a:p>
            <a:r>
              <a:rPr lang="en-US" sz="4300" dirty="0"/>
              <a:t>4.</a:t>
            </a:r>
          </a:p>
          <a:p>
            <a:r>
              <a:rPr lang="en-US" sz="4300" dirty="0"/>
              <a:t>5.</a:t>
            </a:r>
            <a:endParaRPr lang="en-US" sz="4300" dirty="0"/>
          </a:p>
        </p:txBody>
      </p:sp>
      <p:pic>
        <p:nvPicPr>
          <p:cNvPr id="3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214" y="31343367"/>
            <a:ext cx="4711144" cy="43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302" y="23852975"/>
            <a:ext cx="6190750" cy="553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42429" y="2693020"/>
            <a:ext cx="12196042" cy="766717"/>
          </a:xfrm>
          <a:prstGeom prst="rect">
            <a:avLst/>
          </a:prstGeom>
          <a:noFill/>
        </p:spPr>
        <p:txBody>
          <a:bodyPr wrap="square" lIns="88743" tIns="44371" rIns="88743" bIns="44371" rtlCol="0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Author </a:t>
            </a:r>
            <a:r>
              <a:rPr lang="en-GB" sz="4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Affliation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…………………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Farr logo full colou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003" y="914617"/>
            <a:ext cx="8201940" cy="237801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2086932" y="40522940"/>
            <a:ext cx="26354928" cy="2185249"/>
            <a:chOff x="-612568" y="3084011"/>
            <a:chExt cx="17262196" cy="103312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568" y="3196624"/>
              <a:ext cx="1948402" cy="76067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494" y="3196624"/>
              <a:ext cx="708151" cy="920508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63" y="3261688"/>
              <a:ext cx="1620455" cy="75328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153" y="3261688"/>
              <a:ext cx="1780033" cy="79038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694" y="3274417"/>
              <a:ext cx="1694818" cy="67665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0747" y="3200269"/>
              <a:ext cx="995641" cy="828150"/>
            </a:xfrm>
            <a:prstGeom prst="rect">
              <a:avLst/>
            </a:prstGeom>
          </p:spPr>
        </p:pic>
        <p:pic>
          <p:nvPicPr>
            <p:cNvPr id="48" name="Picture 2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492" y="3228778"/>
              <a:ext cx="1442403" cy="695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12515902" y="3084011"/>
              <a:ext cx="2027232" cy="863582"/>
              <a:chOff x="5408066" y="4098172"/>
              <a:chExt cx="2027232" cy="863582"/>
            </a:xfrm>
          </p:grpSpPr>
          <p:pic>
            <p:nvPicPr>
              <p:cNvPr id="52" name="Picture 29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8066" y="4131630"/>
                <a:ext cx="1449070" cy="77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9052" y="4098172"/>
                <a:ext cx="616246" cy="863582"/>
              </a:xfrm>
              <a:prstGeom prst="rect">
                <a:avLst/>
              </a:prstGeom>
            </p:spPr>
          </p:pic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4863" y="3182439"/>
              <a:ext cx="1710593" cy="59317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1610" y="3414385"/>
              <a:ext cx="1958018" cy="255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86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Susannah Silver</dc:creator>
  <cp:lastModifiedBy>Catharine Goddard</cp:lastModifiedBy>
  <cp:revision>13</cp:revision>
  <dcterms:created xsi:type="dcterms:W3CDTF">2011-11-13T10:53:20Z</dcterms:created>
  <dcterms:modified xsi:type="dcterms:W3CDTF">2015-05-12T09:44:45Z</dcterms:modified>
</cp:coreProperties>
</file>