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CL.E.M.I.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GB" sz="2400">
                <a:solidFill>
                  <a:srgbClr val="000000"/>
                </a:solidFill>
                <a:latin typeface="Calibri"/>
              </a:rPr>
              <a:t>I evaluate, therefore I am.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Research Not Using Imputation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Complete case analysis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Acceptable in most disciplines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Does not use all data available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Research Using Imputation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Medical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Individual Patient Data - Meta Analysis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Clinical Trials Analysis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Routinely Acquired Data Analysis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Natural Science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Geological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Environmental effects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Financial</a:t>
            </a:r>
            <a:endParaRPr/>
          </a:p>
        </p:txBody>
      </p:sp>
      <p:sp>
        <p:nvSpPr>
          <p:cNvPr id="84" name="TextShape 3"/>
          <p:cNvSpPr txBox="1"/>
          <p:nvPr/>
        </p:nvSpPr>
        <p:spPr>
          <a:xfrm>
            <a:off x="838440" y="36540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Research Using Imputation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Imputation Software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SAS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MCMC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FCS Predictive Mean Matching Methods</a:t>
            </a:r>
            <a:endParaRPr/>
          </a:p>
          <a:p>
            <a:pPr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EXCEL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60">
                <a:solidFill>
                  <a:srgbClr val="000000"/>
                </a:solidFill>
                <a:latin typeface="Calibri"/>
              </a:rPr>
              <a:t>XLSTAT - NIPALS approach H. Wold (1973)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SPSS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Similar to SAS</a:t>
            </a:r>
            <a:endParaRPr/>
          </a:p>
          <a:p>
            <a:pPr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M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ICE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MI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Current Evaluation Techniques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Statistical standard error approaches</a:t>
            </a:r>
            <a:endParaRPr/>
          </a:p>
          <a:p>
            <a:pPr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No standardised system</a:t>
            </a:r>
            <a:endParaRPr/>
          </a:p>
          <a:p>
            <a:pPr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No standardised framework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CL.E.M.I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Accepts a variety of imputation methods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Will output a user-friendly imputation efficiency score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Can be used to compare imputation methods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Can be used to optimize imputation methods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