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 id="2147483723" r:id="rId2"/>
    <p:sldMasterId id="2147483724" r:id="rId3"/>
    <p:sldMasterId id="2147483725" r:id="rId4"/>
    <p:sldMasterId id="2147483726" r:id="rId5"/>
  </p:sldMasterIdLst>
  <p:notesMasterIdLst>
    <p:notesMasterId r:id="rId12"/>
  </p:notesMasterIdLst>
  <p:sldIdLst>
    <p:sldId id="256" r:id="rId6"/>
    <p:sldId id="257" r:id="rId7"/>
    <p:sldId id="258" r:id="rId8"/>
    <p:sldId id="259" r:id="rId9"/>
    <p:sldId id="260" r:id="rId10"/>
    <p:sldId id="261" r:id="rId11"/>
  </p:sldIdLst>
  <p:sldSz cx="9144000" cy="5143500" type="screen16x9"/>
  <p:notesSz cx="6858000" cy="9144000"/>
  <p:embeddedFontLst>
    <p:embeddedFont>
      <p:font typeface="Verdana" panose="020B0604030504040204" pitchFamily="34" charset="0"/>
      <p:regular r:id="rId13"/>
      <p:bold r:id="rId14"/>
      <p:italic r:id="rId15"/>
      <p:boldItalic r:id="rId16"/>
    </p:embeddedFont>
    <p:embeddedFont>
      <p:font typeface="Open Sans" panose="020B0604020202020204" charset="0"/>
      <p:regular r:id="rId17"/>
      <p:bold r:id="rId18"/>
      <p:italic r:id="rId19"/>
      <p:boldItalic r:id="rId20"/>
    </p:embeddedFont>
    <p:embeddedFont>
      <p:font typeface="Proxima Nova" panose="020B0604020202020204" charset="0"/>
      <p:regular r:id="rId21"/>
      <p:bold r:id="rId22"/>
      <p:italic r:id="rId23"/>
      <p:boldItalic r:id="rId24"/>
    </p:embeddedFont>
    <p:embeddedFont>
      <p:font typeface="Karla" panose="020B0604020202020204" charset="0"/>
      <p:regular r:id="rId25"/>
      <p:bold r:id="rId26"/>
      <p:italic r:id="rId27"/>
      <p:boldItalic r:id="rId28"/>
    </p:embeddedFont>
    <p:embeddedFont>
      <p:font typeface="Montserra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35116A-BA55-47BF-BB34-110360EEB6E7}">
  <a:tblStyle styleId="{9335116A-BA55-47BF-BB34-110360EEB6E7}"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200" cy="4114800"/>
          </a:xfrm>
          <a:prstGeom prst="rect">
            <a:avLst/>
          </a:prstGeom>
          <a:noFill/>
          <a:ln>
            <a:noFill/>
          </a:ln>
        </p:spPr>
        <p:txBody>
          <a:bodyPr lIns="91425" tIns="91425" rIns="91425" bIns="91425" anchor="ctr" anchorCtr="0">
            <a:noAutofit/>
          </a:bodyPr>
          <a:lstStyle/>
          <a:p>
            <a:pPr lvl="0" rtl="0">
              <a:spcBef>
                <a:spcPts val="0"/>
              </a:spcBef>
              <a:buNone/>
            </a:pPr>
            <a:endParaRPr sz="160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sz="1300" b="1"/>
              <a:t>More background statistical modelling is required for presentation to Staff in Jan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600"/>
          </a:p>
          <a:p>
            <a:pPr lvl="0" rtl="0">
              <a:lnSpc>
                <a:spcPct val="100000"/>
              </a:lnSpc>
              <a:spcBef>
                <a:spcPts val="0"/>
              </a:spcBef>
              <a:spcAft>
                <a:spcPts val="1200"/>
              </a:spcAft>
              <a:buNone/>
            </a:pP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n" sz="1600" dirty="0">
                <a:solidFill>
                  <a:schemeClr val="dk1"/>
                </a:solidFill>
                <a:latin typeface="+mn-lt"/>
                <a:ea typeface="Arial"/>
                <a:cs typeface="Arial"/>
                <a:sym typeface="Arial"/>
              </a:rPr>
              <a:t>A challenge is that dollar based net expansion (my dependent variable) is a ratio, and it’s very difficult to do meaningful arithmetic on a ratio, so this may change how I measure my output variable.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Implement hyperlinks above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816087" y="1015990"/>
            <a:ext cx="7878755" cy="143999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52" name="Shape 52"/>
          <p:cNvSpPr txBox="1">
            <a:spLocks noGrp="1"/>
          </p:cNvSpPr>
          <p:nvPr>
            <p:ph type="subTitle" idx="1"/>
          </p:nvPr>
        </p:nvSpPr>
        <p:spPr>
          <a:xfrm>
            <a:off x="1549283" y="1861241"/>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5" name="Shape 55"/>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6" name="Shape 56"/>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intro Slide">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5761" y="1423915"/>
            <a:ext cx="4034937" cy="3364421"/>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2"/>
          </p:nvPr>
        </p:nvSpPr>
        <p:spPr>
          <a:xfrm>
            <a:off x="4717142" y="1423916"/>
            <a:ext cx="4052338" cy="3352872"/>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subTitle" idx="3"/>
          </p:nvPr>
        </p:nvSpPr>
        <p:spPr>
          <a:xfrm>
            <a:off x="365760" y="365760"/>
            <a:ext cx="8442325" cy="39624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61" name="Shape 61"/>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62" name="Shape 62"/>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arge text">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79752" y="2009083"/>
            <a:ext cx="7772400" cy="110251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65" name="Shape 65"/>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6" name="Shape 66"/>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67" name="Shape 67"/>
          <p:cNvSpPr/>
          <p:nvPr/>
        </p:nvSpPr>
        <p:spPr>
          <a:xfrm>
            <a:off x="7305514" y="4222750"/>
            <a:ext cx="1838484" cy="920748"/>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68" name="Shape 68"/>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s">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104948" y="1460208"/>
            <a:ext cx="4664533" cy="331658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71" name="Shape 71"/>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Shape 72"/>
          <p:cNvSpPr>
            <a:spLocks noGrp="1"/>
          </p:cNvSpPr>
          <p:nvPr>
            <p:ph type="pic" idx="3"/>
          </p:nvPr>
        </p:nvSpPr>
        <p:spPr>
          <a:xfrm>
            <a:off x="365760" y="1460500"/>
            <a:ext cx="3307627" cy="3136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73" name="Shape 73"/>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74" name="Shape 74"/>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376237" y="4064000"/>
            <a:ext cx="6635699" cy="584971"/>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376237" y="433389"/>
            <a:ext cx="7759210" cy="3387196"/>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78" name="Shape 78"/>
          <p:cNvPicPr preferRelativeResize="0"/>
          <p:nvPr/>
        </p:nvPicPr>
        <p:blipFill rotWithShape="1">
          <a:blip r:embed="rId2">
            <a:alphaModFix amt="36000"/>
          </a:blip>
          <a:srcRect/>
          <a:stretch/>
        </p:blipFill>
        <p:spPr>
          <a:xfrm>
            <a:off x="7993340" y="4020053"/>
            <a:ext cx="801408" cy="801408"/>
          </a:xfrm>
          <a:prstGeom prst="rect">
            <a:avLst/>
          </a:prstGeom>
          <a:noFill/>
          <a:ln>
            <a:noFill/>
          </a:ln>
        </p:spPr>
      </p:pic>
      <p:sp>
        <p:nvSpPr>
          <p:cNvPr id="79" name="Shape 79"/>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80" name="Shape 80"/>
          <p:cNvSpPr txBox="1"/>
          <p:nvPr/>
        </p:nvSpPr>
        <p:spPr>
          <a:xfrm>
            <a:off x="263767" y="764045"/>
            <a:ext cx="1957200" cy="653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81"/>
        <p:cNvGrpSpPr/>
        <p:nvPr/>
      </p:nvGrpSpPr>
      <p:grpSpPr>
        <a:xfrm>
          <a:off x="0" y="0"/>
          <a:ext cx="0" cy="0"/>
          <a:chOff x="0" y="0"/>
          <a:chExt cx="0" cy="0"/>
        </a:xfrm>
      </p:grpSpPr>
      <p:sp>
        <p:nvSpPr>
          <p:cNvPr id="82" name="Shape 82"/>
          <p:cNvSpPr>
            <a:spLocks noGrp="1"/>
          </p:cNvSpPr>
          <p:nvPr>
            <p:ph type="pic" idx="2"/>
          </p:nvPr>
        </p:nvSpPr>
        <p:spPr>
          <a:xfrm>
            <a:off x="0" y="0"/>
            <a:ext cx="4046496"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subTitle" idx="1"/>
          </p:nvPr>
        </p:nvSpPr>
        <p:spPr>
          <a:xfrm>
            <a:off x="4391089" y="365760"/>
            <a:ext cx="4416996" cy="776145"/>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body" idx="3"/>
          </p:nvPr>
        </p:nvSpPr>
        <p:spPr>
          <a:xfrm>
            <a:off x="4382807" y="131254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85" name="Shape 85"/>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6375"/>
            <a:ext cx="8229600" cy="85725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8" name="Shape 88"/>
          <p:cNvSpPr>
            <a:spLocks noGrp="1"/>
          </p:cNvSpPr>
          <p:nvPr>
            <p:ph type="pic" idx="2"/>
          </p:nvPr>
        </p:nvSpPr>
        <p:spPr>
          <a:xfrm>
            <a:off x="0" y="0"/>
            <a:ext cx="9144000" cy="5143499"/>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body" idx="1"/>
          </p:nvPr>
        </p:nvSpPr>
        <p:spPr>
          <a:xfrm>
            <a:off x="0" y="1836964"/>
            <a:ext cx="9144000" cy="1469572"/>
          </a:xfrm>
          <a:prstGeom prst="rect">
            <a:avLst/>
          </a:prstGeom>
          <a:solidFill>
            <a:srgbClr val="181818">
              <a:alpha val="66666"/>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65760" y="1460208"/>
            <a:ext cx="4046584"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92" name="Shape 92"/>
          <p:cNvSpPr txBox="1">
            <a:spLocks noGrp="1"/>
          </p:cNvSpPr>
          <p:nvPr>
            <p:ph type="subTitle" idx="2"/>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Shape 93"/>
          <p:cNvSpPr txBox="1">
            <a:spLocks noGrp="1"/>
          </p:cNvSpPr>
          <p:nvPr>
            <p:ph type="body" idx="3"/>
          </p:nvPr>
        </p:nvSpPr>
        <p:spPr>
          <a:xfrm>
            <a:off x="4684296" y="1448055"/>
            <a:ext cx="4085186" cy="331658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94" name="Shape 94"/>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95" name="Shape 95"/>
          <p:cNvSpPr txBox="1">
            <a:spLocks noGrp="1"/>
          </p:cNvSpPr>
          <p:nvPr>
            <p:ph type="body" idx="4"/>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rge Number">
    <p:spTree>
      <p:nvGrpSpPr>
        <p:cNvPr id="1" name="Shape 96"/>
        <p:cNvGrpSpPr/>
        <p:nvPr/>
      </p:nvGrpSpPr>
      <p:grpSpPr>
        <a:xfrm>
          <a:off x="0" y="0"/>
          <a:ext cx="0" cy="0"/>
          <a:chOff x="0" y="0"/>
          <a:chExt cx="0" cy="0"/>
        </a:xfrm>
      </p:grpSpPr>
      <p:sp>
        <p:nvSpPr>
          <p:cNvPr id="97" name="Shape 97"/>
          <p:cNvSpPr txBox="1">
            <a:spLocks noGrp="1"/>
          </p:cNvSpPr>
          <p:nvPr>
            <p:ph type="subTitle" idx="1"/>
          </p:nvPr>
        </p:nvSpPr>
        <p:spPr>
          <a:xfrm>
            <a:off x="304477" y="183901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title"/>
          </p:nvPr>
        </p:nvSpPr>
        <p:spPr>
          <a:xfrm>
            <a:off x="327157" y="2995685"/>
            <a:ext cx="8229600" cy="85725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99" name="Shape 99"/>
          <p:cNvPicPr preferRelativeResize="0"/>
          <p:nvPr/>
        </p:nvPicPr>
        <p:blipFill rotWithShape="1">
          <a:blip r:embed="rId2">
            <a:alphaModFix/>
          </a:blip>
          <a:srcRect/>
          <a:stretch/>
        </p:blipFill>
        <p:spPr>
          <a:xfrm>
            <a:off x="8616611" y="4645898"/>
            <a:ext cx="327472" cy="32747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Only">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365760" y="365760"/>
            <a:ext cx="8442325" cy="742648"/>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102" name="Shape 102"/>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3" name="Shape 103"/>
          <p:cNvSpPr txBox="1">
            <a:spLocks noGrp="1"/>
          </p:cNvSpPr>
          <p:nvPr>
            <p:ph type="body" idx="2"/>
          </p:nvPr>
        </p:nvSpPr>
        <p:spPr>
          <a:xfrm>
            <a:off x="365125" y="704850"/>
            <a:ext cx="4640263" cy="396874"/>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104"/>
        <p:cNvGrpSpPr/>
        <p:nvPr/>
      </p:nvGrpSpPr>
      <p:grpSpPr>
        <a:xfrm>
          <a:off x="0" y="0"/>
          <a:ext cx="0" cy="0"/>
          <a:chOff x="0" y="0"/>
          <a:chExt cx="0" cy="0"/>
        </a:xfrm>
      </p:grpSpPr>
      <p:sp>
        <p:nvSpPr>
          <p:cNvPr id="105" name="Shape 105"/>
          <p:cNvSpPr/>
          <p:nvPr/>
        </p:nvSpPr>
        <p:spPr>
          <a:xfrm>
            <a:off x="1785450" y="261068"/>
            <a:ext cx="5578784" cy="4777462"/>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106" name="Shape 106"/>
          <p:cNvPicPr preferRelativeResize="0"/>
          <p:nvPr/>
        </p:nvPicPr>
        <p:blipFill rotWithShape="1">
          <a:blip r:embed="rId2">
            <a:alphaModFix/>
          </a:blip>
          <a:srcRect/>
          <a:stretch/>
        </p:blipFill>
        <p:spPr>
          <a:xfrm>
            <a:off x="8616611" y="4645898"/>
            <a:ext cx="327472" cy="327472"/>
          </a:xfrm>
          <a:prstGeom prst="rect">
            <a:avLst/>
          </a:prstGeom>
          <a:noFill/>
          <a:ln>
            <a:noFill/>
          </a:ln>
        </p:spPr>
      </p:pic>
      <p:sp>
        <p:nvSpPr>
          <p:cNvPr id="107" name="Shape 107"/>
          <p:cNvSpPr>
            <a:spLocks noGrp="1"/>
          </p:cNvSpPr>
          <p:nvPr>
            <p:ph type="pic" idx="2"/>
          </p:nvPr>
        </p:nvSpPr>
        <p:spPr>
          <a:xfrm>
            <a:off x="1999608" y="496250"/>
            <a:ext cx="5138371" cy="3590924"/>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ctrTitle"/>
          </p:nvPr>
        </p:nvSpPr>
        <p:spPr>
          <a:xfrm>
            <a:off x="1549283" y="1596570"/>
            <a:ext cx="7145559" cy="859413"/>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110" name="Shape 110"/>
          <p:cNvSpPr txBox="1">
            <a:spLocks noGrp="1"/>
          </p:cNvSpPr>
          <p:nvPr>
            <p:ph type="subTitle" idx="1"/>
          </p:nvPr>
        </p:nvSpPr>
        <p:spPr>
          <a:xfrm>
            <a:off x="1549283" y="2498759"/>
            <a:ext cx="7145559" cy="338554"/>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
          </p:nvPr>
        </p:nvSpPr>
        <p:spPr>
          <a:xfrm>
            <a:off x="4548187" y="4069978"/>
            <a:ext cx="4146655" cy="375027"/>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2" name="Shape 112"/>
          <p:cNvSpPr txBox="1">
            <a:spLocks noGrp="1"/>
          </p:cNvSpPr>
          <p:nvPr>
            <p:ph type="body" idx="3"/>
          </p:nvPr>
        </p:nvSpPr>
        <p:spPr>
          <a:xfrm>
            <a:off x="4548187" y="4348162"/>
            <a:ext cx="4146655" cy="375027"/>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4"/>
          </p:nvPr>
        </p:nvSpPr>
        <p:spPr>
          <a:xfrm>
            <a:off x="4548187" y="3771155"/>
            <a:ext cx="4146655" cy="375027"/>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14" name="Shape 114"/>
          <p:cNvPicPr preferRelativeResize="0"/>
          <p:nvPr/>
        </p:nvPicPr>
        <p:blipFill rotWithShape="1">
          <a:blip r:embed="rId2">
            <a:alphaModFix amt="20000"/>
          </a:blip>
          <a:srcRect/>
          <a:stretch/>
        </p:blipFill>
        <p:spPr>
          <a:xfrm>
            <a:off x="402321" y="4375285"/>
            <a:ext cx="2039986" cy="43771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685800" y="1583342"/>
            <a:ext cx="7772400" cy="1159800"/>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1" name="Shape 121"/>
          <p:cNvSpPr txBox="1">
            <a:spLocks noGrp="1"/>
          </p:cNvSpPr>
          <p:nvPr>
            <p:ph type="subTitle" idx="1"/>
          </p:nvPr>
        </p:nvSpPr>
        <p:spPr>
          <a:xfrm>
            <a:off x="685800" y="2840053"/>
            <a:ext cx="7772400" cy="784800"/>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2" name="Shape 122"/>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5" name="Shape 125"/>
          <p:cNvSpPr txBox="1">
            <a:spLocks noGrp="1"/>
          </p:cNvSpPr>
          <p:nvPr>
            <p:ph type="body" idx="1"/>
          </p:nvPr>
        </p:nvSpPr>
        <p:spPr>
          <a:xfrm>
            <a:off x="457200" y="1200150"/>
            <a:ext cx="82296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6" name="Shape 126"/>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9" name="Shape 129"/>
          <p:cNvSpPr txBox="1">
            <a:spLocks noGrp="1"/>
          </p:cNvSpPr>
          <p:nvPr>
            <p:ph type="body" idx="1"/>
          </p:nvPr>
        </p:nvSpPr>
        <p:spPr>
          <a:xfrm>
            <a:off x="457200"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0" name="Shape 130"/>
          <p:cNvSpPr txBox="1">
            <a:spLocks noGrp="1"/>
          </p:cNvSpPr>
          <p:nvPr>
            <p:ph type="body" idx="2"/>
          </p:nvPr>
        </p:nvSpPr>
        <p:spPr>
          <a:xfrm>
            <a:off x="4692273" y="1200150"/>
            <a:ext cx="3994500" cy="3725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4" name="Shape 134"/>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57200" y="4406309"/>
            <a:ext cx="8229600" cy="5196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137" name="Shape 137"/>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38"/>
        <p:cNvGrpSpPr/>
        <p:nvPr/>
      </p:nvGrpSpPr>
      <p:grpSpPr>
        <a:xfrm>
          <a:off x="0" y="0"/>
          <a:ext cx="0" cy="0"/>
          <a:chOff x="0" y="0"/>
          <a:chExt cx="0" cy="0"/>
        </a:xfrm>
      </p:grpSpPr>
      <p:sp>
        <p:nvSpPr>
          <p:cNvPr id="139" name="Shape 139"/>
          <p:cNvSpPr txBox="1">
            <a:spLocks noGrp="1"/>
          </p:cNvSpPr>
          <p:nvPr>
            <p:ph type="sldNum" idx="12"/>
          </p:nvPr>
        </p:nvSpPr>
        <p:spPr>
          <a:xfrm>
            <a:off x="8556791"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33412" y="147953"/>
            <a:ext cx="7877100" cy="7853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42" name="Shape 142"/>
          <p:cNvPicPr preferRelativeResize="0"/>
          <p:nvPr/>
        </p:nvPicPr>
        <p:blipFill rotWithShape="1">
          <a:blip r:embed="rId2">
            <a:alphaModFix/>
          </a:blip>
          <a:srcRect/>
          <a:stretch/>
        </p:blipFill>
        <p:spPr>
          <a:xfrm>
            <a:off x="200952" y="4815036"/>
            <a:ext cx="807899" cy="1731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Optimizely">
    <p:bg>
      <p:bgPr>
        <a:gradFill>
          <a:gsLst>
            <a:gs pos="0">
              <a:srgbClr val="0084B8"/>
            </a:gs>
            <a:gs pos="100000">
              <a:srgbClr val="005783"/>
            </a:gs>
          </a:gsLst>
          <a:path path="circle">
            <a:fillToRect l="50000" t="50000" r="50000" b="50000"/>
          </a:path>
          <a:tileRect/>
        </a:gradFill>
        <a:effectLst/>
      </p:bgPr>
    </p:bg>
    <p:spTree>
      <p:nvGrpSpPr>
        <p:cNvPr id="1" name="Shape 147"/>
        <p:cNvGrpSpPr/>
        <p:nvPr/>
      </p:nvGrpSpPr>
      <p:grpSpPr>
        <a:xfrm>
          <a:off x="0" y="0"/>
          <a:ext cx="0" cy="0"/>
          <a:chOff x="0" y="0"/>
          <a:chExt cx="0" cy="0"/>
        </a:xfrm>
      </p:grpSpPr>
      <p:pic>
        <p:nvPicPr>
          <p:cNvPr id="148" name="Shape 148"/>
          <p:cNvPicPr preferRelativeResize="0"/>
          <p:nvPr/>
        </p:nvPicPr>
        <p:blipFill rotWithShape="1">
          <a:blip r:embed="rId2">
            <a:alphaModFix/>
          </a:blip>
          <a:srcRect/>
          <a:stretch/>
        </p:blipFill>
        <p:spPr>
          <a:xfrm>
            <a:off x="2947491" y="2223812"/>
            <a:ext cx="3249000" cy="6960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Subtitle">
    <p:bg>
      <p:bgPr>
        <a:solidFill>
          <a:srgbClr val="00415D"/>
        </a:solidFill>
        <a:effectLst/>
      </p:bgPr>
    </p:bg>
    <p:spTree>
      <p:nvGrpSpPr>
        <p:cNvPr id="1" name="Shape 149"/>
        <p:cNvGrpSpPr/>
        <p:nvPr/>
      </p:nvGrpSpPr>
      <p:grpSpPr>
        <a:xfrm>
          <a:off x="0" y="0"/>
          <a:ext cx="0" cy="0"/>
          <a:chOff x="0" y="0"/>
          <a:chExt cx="0" cy="0"/>
        </a:xfrm>
      </p:grpSpPr>
      <p:pic>
        <p:nvPicPr>
          <p:cNvPr id="150" name="Shape 150"/>
          <p:cNvPicPr preferRelativeResize="0"/>
          <p:nvPr/>
        </p:nvPicPr>
        <p:blipFill rotWithShape="1">
          <a:blip r:embed="rId2">
            <a:alphaModFix amt="15000"/>
          </a:blip>
          <a:srcRect/>
          <a:stretch/>
        </p:blipFill>
        <p:spPr>
          <a:xfrm>
            <a:off x="-224602" y="2504857"/>
            <a:ext cx="2818200" cy="2723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 Top">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egue / Significant Phrase Blue">
    <p:bg>
      <p:bgPr>
        <a:solidFill>
          <a:srgbClr val="68B5D4"/>
        </a:solidFill>
        <a:effectLst/>
      </p:bgPr>
    </p:bg>
    <p:spTree>
      <p:nvGrpSpPr>
        <p:cNvPr id="1" name="Shape 153"/>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6" name="Shape 15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gue / Significant Phrase White">
    <p:spTree>
      <p:nvGrpSpPr>
        <p:cNvPr id="1" name="Shape 15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ullets">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lvl="0" rtl="0">
              <a:spcBef>
                <a:spcPts val="0"/>
              </a:spcBef>
              <a:defRPr/>
            </a:lvl1pPr>
            <a:lvl2pPr marL="342900" lvl="1" indent="38100" rtl="0">
              <a:spcBef>
                <a:spcPts val="400"/>
              </a:spcBef>
              <a:buClr>
                <a:srgbClr val="4A88C4"/>
              </a:buClr>
              <a:buFont typeface="Verdana"/>
              <a:buChar char="-"/>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Bullets &amp; Photo Rt">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2" name="Shape 162"/>
          <p:cNvSpPr txBox="1">
            <a:spLocks noGrp="1"/>
          </p:cNvSpPr>
          <p:nvPr>
            <p:ph type="body" idx="1"/>
          </p:nvPr>
        </p:nvSpPr>
        <p:spPr>
          <a:xfrm>
            <a:off x="633412"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3" name="Shape 163"/>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Bullets &amp; Photo Lft">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33412" y="259150"/>
            <a:ext cx="7877100" cy="857400"/>
          </a:xfrm>
          <a:prstGeom prst="rect">
            <a:avLst/>
          </a:prstGeom>
          <a:noFill/>
          <a:ln>
            <a:noFill/>
          </a:ln>
        </p:spPr>
        <p:txBody>
          <a:bodyPr lIns="34275" tIns="34275" rIns="34275" bIns="34275" anchor="ctr" anchorCtr="0"/>
          <a:lstStyle>
            <a:lvl1pPr lvl="0" algn="ctr" rtl="0">
              <a:spcBef>
                <a:spcPts val="0"/>
              </a:spcBef>
              <a:defRPr/>
            </a:lvl1pPr>
            <a:lvl2pPr lvl="1" indent="88900" algn="ctr" rtl="0">
              <a:spcBef>
                <a:spcPts val="0"/>
              </a:spcBef>
              <a:defRPr/>
            </a:lvl2pPr>
            <a:lvl3pPr lvl="2" indent="177800" algn="ctr" rtl="0">
              <a:spcBef>
                <a:spcPts val="0"/>
              </a:spcBef>
              <a:defRPr/>
            </a:lvl3pPr>
            <a:lvl4pPr lvl="3" indent="254000" algn="ctr" rtl="0">
              <a:spcBef>
                <a:spcPts val="0"/>
              </a:spcBef>
              <a:defRPr/>
            </a:lvl4pPr>
            <a:lvl5pPr lvl="4" indent="342900" algn="ctr" rtl="0">
              <a:spcBef>
                <a:spcPts val="0"/>
              </a:spcBef>
              <a:defRPr/>
            </a:lvl5pPr>
            <a:lvl6pPr lvl="5" indent="431800" algn="ctr" rtl="0">
              <a:spcBef>
                <a:spcPts val="0"/>
              </a:spcBef>
              <a:defRPr/>
            </a:lvl6pPr>
            <a:lvl7pPr lvl="6" indent="520700" algn="ctr" rtl="0">
              <a:spcBef>
                <a:spcPts val="0"/>
              </a:spcBef>
              <a:defRPr/>
            </a:lvl7pPr>
            <a:lvl8pPr lvl="7" indent="596900" algn="ctr" rtl="0">
              <a:spcBef>
                <a:spcPts val="0"/>
              </a:spcBef>
              <a:defRPr/>
            </a:lvl8pPr>
            <a:lvl9pPr lvl="8" indent="685800" algn="ctr" rtl="0">
              <a:spcBef>
                <a:spcPts val="0"/>
              </a:spcBef>
              <a:defRPr/>
            </a:lvl9pPr>
          </a:lstStyle>
          <a:p>
            <a:endParaRPr/>
          </a:p>
        </p:txBody>
      </p:sp>
      <p:sp>
        <p:nvSpPr>
          <p:cNvPr id="166" name="Shape 166"/>
          <p:cNvSpPr txBox="1">
            <a:spLocks noGrp="1"/>
          </p:cNvSpPr>
          <p:nvPr>
            <p:ph type="body" idx="1"/>
          </p:nvPr>
        </p:nvSpPr>
        <p:spPr>
          <a:xfrm>
            <a:off x="4810088" y="1121568"/>
            <a:ext cx="3754500" cy="3263100"/>
          </a:xfrm>
          <a:prstGeom prst="rect">
            <a:avLst/>
          </a:prstGeom>
          <a:noFill/>
          <a:ln>
            <a:noFill/>
          </a:ln>
        </p:spPr>
        <p:txBody>
          <a:bodyPr lIns="34275" tIns="34275" rIns="34275" bIns="34275" anchor="ctr" anchorCtr="0"/>
          <a:lstStyle>
            <a:lvl1pPr marL="177800" lvl="0" indent="-177800" rtl="0">
              <a:spcBef>
                <a:spcPts val="0"/>
              </a:spcBef>
              <a:defRPr/>
            </a:lvl1pPr>
            <a:lvl2pPr marL="0" lvl="1" indent="0" rtl="0">
              <a:spcBef>
                <a:spcPts val="400"/>
              </a:spcBef>
              <a:buFont typeface="Verdana"/>
              <a:buNone/>
              <a:defRPr/>
            </a:lvl2pPr>
            <a:lvl3pPr marL="622300" lvl="2" indent="-139700" rtl="0">
              <a:spcBef>
                <a:spcPts val="400"/>
              </a:spcBef>
              <a:defRPr/>
            </a:lvl3pPr>
            <a:lvl4pPr marL="0" lvl="3" indent="762000" rtl="0">
              <a:spcBef>
                <a:spcPts val="400"/>
              </a:spcBef>
              <a:buFont typeface="Verdana"/>
              <a:buNone/>
              <a:defRPr/>
            </a:lvl4pPr>
            <a:lvl5pPr marL="1028700" lvl="4" indent="-127000" rtl="0">
              <a:spcBef>
                <a:spcPts val="40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167" name="Shape 167"/>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Photo - 3 Up">
    <p:spTree>
      <p:nvGrpSpPr>
        <p:cNvPr id="1" name="Shape 168"/>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Photo">
    <p:spTree>
      <p:nvGrpSpPr>
        <p:cNvPr id="1" name="Shape 16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Quote">
    <p:bg>
      <p:bgPr>
        <a:solidFill>
          <a:srgbClr val="9BC70C"/>
        </a:solidFill>
        <a:effectLst/>
      </p:bgPr>
    </p:bg>
    <p:spTree>
      <p:nvGrpSpPr>
        <p:cNvPr id="1" name="Shape 170"/>
        <p:cNvGrpSpPr/>
        <p:nvPr/>
      </p:nvGrpSpPr>
      <p:grpSpPr>
        <a:xfrm>
          <a:off x="0" y="0"/>
          <a:ext cx="0" cy="0"/>
          <a:chOff x="0" y="0"/>
          <a:chExt cx="0" cy="0"/>
        </a:xfrm>
      </p:grpSpPr>
      <p:pic>
        <p:nvPicPr>
          <p:cNvPr id="171" name="Shape 171"/>
          <p:cNvPicPr preferRelativeResize="0"/>
          <p:nvPr/>
        </p:nvPicPr>
        <p:blipFill rotWithShape="1">
          <a:blip r:embed="rId2">
            <a:alphaModFix/>
          </a:blip>
          <a:srcRect/>
          <a:stretch/>
        </p:blipFill>
        <p:spPr>
          <a:xfrm>
            <a:off x="238125" y="4810125"/>
            <a:ext cx="778200" cy="1668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Blank">
    <p:spTree>
      <p:nvGrpSpPr>
        <p:cNvPr id="1" name="Shape 172"/>
        <p:cNvGrpSpPr/>
        <p:nvPr/>
      </p:nvGrpSpPr>
      <p:grpSpPr>
        <a:xfrm>
          <a:off x="0" y="0"/>
          <a:ext cx="0" cy="0"/>
          <a:chOff x="0" y="0"/>
          <a:chExt cx="0" cy="0"/>
        </a:xfrm>
      </p:grpSpPr>
      <p:pic>
        <p:nvPicPr>
          <p:cNvPr id="173" name="Shape 173"/>
          <p:cNvPicPr preferRelativeResize="0"/>
          <p:nvPr/>
        </p:nvPicPr>
        <p:blipFill rotWithShape="1">
          <a:blip r:embed="rId2">
            <a:alphaModFix amt="5000"/>
          </a:blip>
          <a:srcRect/>
          <a:stretch/>
        </p:blipFill>
        <p:spPr>
          <a:xfrm>
            <a:off x="2960325" y="1048697"/>
            <a:ext cx="3223500" cy="3115199"/>
          </a:xfrm>
          <a:prstGeom prst="rect">
            <a:avLst/>
          </a:prstGeom>
          <a:noFill/>
          <a:ln>
            <a:noFill/>
          </a:ln>
        </p:spPr>
      </p:pic>
      <p:pic>
        <p:nvPicPr>
          <p:cNvPr id="174" name="Shape 174"/>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ate #1">
    <p:bg>
      <p:bgPr>
        <a:solidFill>
          <a:srgbClr val="373737"/>
        </a:solidFill>
        <a:effectLst/>
      </p:bgPr>
    </p:bg>
    <p:spTree>
      <p:nvGrpSpPr>
        <p:cNvPr id="1" name="Shape 175"/>
        <p:cNvGrpSpPr/>
        <p:nvPr/>
      </p:nvGrpSpPr>
      <p:grpSpPr>
        <a:xfrm>
          <a:off x="0" y="0"/>
          <a:ext cx="0" cy="0"/>
          <a:chOff x="0" y="0"/>
          <a:chExt cx="0" cy="0"/>
        </a:xfrm>
      </p:grpSpPr>
      <p:pic>
        <p:nvPicPr>
          <p:cNvPr id="176" name="Shape 176"/>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Optimizely copy">
    <p:bg>
      <p:bgPr>
        <a:gradFill>
          <a:gsLst>
            <a:gs pos="0">
              <a:srgbClr val="004C6D"/>
            </a:gs>
            <a:gs pos="100000">
              <a:srgbClr val="003F5A"/>
            </a:gs>
          </a:gsLst>
          <a:path path="circle">
            <a:fillToRect l="50000" t="50000" r="50000" b="50000"/>
          </a:path>
          <a:tileRect/>
        </a:gradFill>
        <a:effectLst/>
      </p:bgPr>
    </p:bg>
    <p:spTree>
      <p:nvGrpSpPr>
        <p:cNvPr id="1" name="Shape 177"/>
        <p:cNvGrpSpPr/>
        <p:nvPr/>
      </p:nvGrpSpPr>
      <p:grpSpPr>
        <a:xfrm>
          <a:off x="0" y="0"/>
          <a:ext cx="0" cy="0"/>
          <a:chOff x="0" y="0"/>
          <a:chExt cx="0" cy="0"/>
        </a:xfrm>
      </p:grpSpPr>
      <p:pic>
        <p:nvPicPr>
          <p:cNvPr id="178" name="Shape 178"/>
          <p:cNvPicPr preferRelativeResize="0"/>
          <p:nvPr/>
        </p:nvPicPr>
        <p:blipFill rotWithShape="1">
          <a:blip r:embed="rId2">
            <a:alphaModFix amt="19560"/>
          </a:blip>
          <a:srcRect/>
          <a:stretch/>
        </p:blipFill>
        <p:spPr>
          <a:xfrm>
            <a:off x="2960325" y="1048697"/>
            <a:ext cx="3223500" cy="3115199"/>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2">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181"/>
        <p:cNvGrpSpPr/>
        <p:nvPr/>
      </p:nvGrpSpPr>
      <p:grpSpPr>
        <a:xfrm>
          <a:off x="0" y="0"/>
          <a:ext cx="0" cy="0"/>
          <a:chOff x="0" y="0"/>
          <a:chExt cx="0" cy="0"/>
        </a:xfrm>
      </p:grpSpPr>
      <p:pic>
        <p:nvPicPr>
          <p:cNvPr id="182" name="Shape 182"/>
          <p:cNvPicPr preferRelativeResize="0"/>
          <p:nvPr/>
        </p:nvPicPr>
        <p:blipFill rotWithShape="1">
          <a:blip r:embed="rId2">
            <a:alphaModFix/>
          </a:blip>
          <a:srcRect l="22390" r="22390"/>
          <a:stretch/>
        </p:blipFill>
        <p:spPr>
          <a:xfrm>
            <a:off x="4981148" y="396589"/>
            <a:ext cx="3483900" cy="4208700"/>
          </a:xfrm>
          <a:prstGeom prst="rect">
            <a:avLst/>
          </a:prstGeom>
          <a:noFill/>
          <a:ln>
            <a:noFill/>
          </a:ln>
        </p:spPr>
      </p:pic>
      <p:sp>
        <p:nvSpPr>
          <p:cNvPr id="183" name="Shape 183"/>
          <p:cNvSpPr txBox="1">
            <a:spLocks noGrp="1"/>
          </p:cNvSpPr>
          <p:nvPr>
            <p:ph type="title"/>
          </p:nvPr>
        </p:nvSpPr>
        <p:spPr>
          <a:xfrm>
            <a:off x="619125" y="414337"/>
            <a:ext cx="3833700" cy="1388700"/>
          </a:xfrm>
          <a:prstGeom prst="rect">
            <a:avLst/>
          </a:prstGeom>
          <a:noFill/>
          <a:ln>
            <a:noFill/>
          </a:ln>
        </p:spPr>
        <p:txBody>
          <a:bodyPr lIns="34275" tIns="34275" rIns="34275" bIns="3427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4" name="Shape 184"/>
          <p:cNvSpPr/>
          <p:nvPr/>
        </p:nvSpPr>
        <p:spPr>
          <a:xfrm>
            <a:off x="683834" y="1940517"/>
            <a:ext cx="3833700" cy="3573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 sz="2100" b="0" i="0" u="none" strike="noStrike" cap="none">
                <a:solidFill>
                  <a:srgbClr val="929292"/>
                </a:solidFill>
                <a:latin typeface="Verdana"/>
                <a:ea typeface="Verdana"/>
                <a:cs typeface="Verdana"/>
                <a:sym typeface="Verdana"/>
              </a:rPr>
              <a:t>Body text</a:t>
            </a:r>
          </a:p>
        </p:txBody>
      </p:sp>
      <p:pic>
        <p:nvPicPr>
          <p:cNvPr id="185" name="Shape 185"/>
          <p:cNvPicPr preferRelativeResize="0"/>
          <p:nvPr/>
        </p:nvPicPr>
        <p:blipFill rotWithShape="1">
          <a:blip r:embed="rId3">
            <a:alphaModFix/>
          </a:blip>
          <a:srcRect/>
          <a:stretch/>
        </p:blipFill>
        <p:spPr>
          <a:xfrm>
            <a:off x="238125" y="4810125"/>
            <a:ext cx="776100" cy="166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0"/>
        <p:cNvGrpSpPr/>
        <p:nvPr/>
      </p:nvGrpSpPr>
      <p:grpSpPr>
        <a:xfrm>
          <a:off x="0" y="0"/>
          <a:ext cx="0" cy="0"/>
          <a:chOff x="0" y="0"/>
          <a:chExt cx="0" cy="0"/>
        </a:xfrm>
      </p:grpSpPr>
      <p:sp>
        <p:nvSpPr>
          <p:cNvPr id="191" name="Shape 191"/>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92" name="Shape 192"/>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93" name="Shape 19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96" name="Shape 19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9" name="Shape 199"/>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0" name="Shape 20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3" name="Shape 203"/>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04" name="Shape 204"/>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05" name="Shape 20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8" name="Shape 20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211" name="Shape 211"/>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12" name="Shape 2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Main point">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15" name="Shape 2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16"/>
        <p:cNvGrpSpPr/>
        <p:nvPr/>
      </p:nvGrpSpPr>
      <p:grpSpPr>
        <a:xfrm>
          <a:off x="0" y="0"/>
          <a:ext cx="0" cy="0"/>
          <a:chOff x="0" y="0"/>
          <a:chExt cx="0" cy="0"/>
        </a:xfrm>
      </p:grpSpPr>
      <p:sp>
        <p:nvSpPr>
          <p:cNvPr id="217" name="Shape 217"/>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8" name="Shape 21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219" name="Shape 219"/>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220" name="Shape 220"/>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1" name="Shape 22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Caption">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224" name="Shape 2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Big number">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227" name="Shape 227"/>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228" name="Shape 2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9"/>
        <p:cNvGrpSpPr/>
        <p:nvPr/>
      </p:nvGrpSpPr>
      <p:grpSpPr>
        <a:xfrm>
          <a:off x="0" y="0"/>
          <a:ext cx="0" cy="0"/>
          <a:chOff x="0" y="0"/>
          <a:chExt cx="0" cy="0"/>
        </a:xfrm>
      </p:grpSpPr>
      <p:sp>
        <p:nvSpPr>
          <p:cNvPr id="230" name="Shape 2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p:bg>
      <p:bgPr>
        <a:solidFill>
          <a:schemeClr val="dk2"/>
        </a:solidFill>
        <a:effectLst/>
      </p:bgPr>
    </p:bg>
    <p:spTree>
      <p:nvGrpSpPr>
        <p:cNvPr id="1" name="Shape 232"/>
        <p:cNvGrpSpPr/>
        <p:nvPr/>
      </p:nvGrpSpPr>
      <p:grpSpPr>
        <a:xfrm>
          <a:off x="0" y="0"/>
          <a:ext cx="0" cy="0"/>
          <a:chOff x="0" y="0"/>
          <a:chExt cx="0" cy="0"/>
        </a:xfrm>
      </p:grpSpPr>
      <p:sp>
        <p:nvSpPr>
          <p:cNvPr id="233" name="Shape 233"/>
          <p:cNvSpPr txBox="1">
            <a:spLocks noGrp="1"/>
          </p:cNvSpPr>
          <p:nvPr>
            <p:ph type="ctrTitle"/>
          </p:nvPr>
        </p:nvSpPr>
        <p:spPr>
          <a:xfrm>
            <a:off x="816087" y="1015990"/>
            <a:ext cx="7878900" cy="14399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34" name="Shape 234"/>
          <p:cNvSpPr txBox="1">
            <a:spLocks noGrp="1"/>
          </p:cNvSpPr>
          <p:nvPr>
            <p:ph type="subTitle" idx="1"/>
          </p:nvPr>
        </p:nvSpPr>
        <p:spPr>
          <a:xfrm>
            <a:off x="1549283" y="1861241"/>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5" name="Shape 235"/>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6" name="Shape 236"/>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4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7" name="Shape 237"/>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38" name="Shape 238"/>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intro Slide">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365761" y="1423915"/>
            <a:ext cx="4035000" cy="3364500"/>
          </a:xfrm>
          <a:prstGeom prst="rect">
            <a:avLst/>
          </a:prstGeom>
          <a:noFill/>
          <a:ln>
            <a:noFill/>
          </a:ln>
        </p:spPr>
        <p:txBody>
          <a:bodyPr lIns="91425" tIns="91425" rIns="91425" bIns="91425" anchor="t" anchorCtr="0"/>
          <a:lstStyle>
            <a:lvl1pPr marL="0" lvl="0" indent="0" rtl="0">
              <a:lnSpc>
                <a:spcPct val="120000"/>
              </a:lnSpc>
              <a:spcBef>
                <a:spcPts val="0"/>
              </a:spcBef>
              <a:spcAft>
                <a:spcPts val="600"/>
              </a:spcAft>
              <a:buClr>
                <a:schemeClr val="dk2"/>
              </a:buClr>
              <a:buFont typeface="Arial"/>
              <a:buNone/>
              <a:defRPr sz="2300" b="0">
                <a:solidFill>
                  <a:schemeClr val="dk2"/>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1" name="Shape 241"/>
          <p:cNvSpPr txBox="1">
            <a:spLocks noGrp="1"/>
          </p:cNvSpPr>
          <p:nvPr>
            <p:ph type="body" idx="2"/>
          </p:nvPr>
        </p:nvSpPr>
        <p:spPr>
          <a:xfrm>
            <a:off x="4717142" y="1423916"/>
            <a:ext cx="4052400" cy="3352800"/>
          </a:xfrm>
          <a:prstGeom prst="rect">
            <a:avLst/>
          </a:prstGeom>
          <a:noFill/>
          <a:ln>
            <a:noFill/>
          </a:ln>
        </p:spPr>
        <p:txBody>
          <a:bodyPr lIns="91425" tIns="91425" rIns="91425" bIns="91425" anchor="t" anchorCtr="0"/>
          <a:lstStyle>
            <a:lvl1pPr marL="0" lvl="0" indent="0" rtl="0">
              <a:lnSpc>
                <a:spcPct val="120000"/>
              </a:lnSpc>
              <a:spcBef>
                <a:spcPts val="0"/>
              </a:spcBef>
              <a:spcAft>
                <a:spcPts val="1200"/>
              </a:spcAft>
              <a:buClr>
                <a:schemeClr val="dk2"/>
              </a:buClr>
              <a:buFont typeface="Arial"/>
              <a:buNone/>
              <a:defRPr>
                <a:solidFill>
                  <a:schemeClr val="dk1"/>
                </a:solidFill>
                <a:latin typeface="Proxima Nova"/>
                <a:ea typeface="Proxima Nova"/>
                <a:cs typeface="Proxima Nova"/>
                <a:sym typeface="Proxima Nova"/>
              </a:defRPr>
            </a:lvl1pPr>
            <a:lvl2pPr lvl="1" rtl="0">
              <a:spcBef>
                <a:spcPts val="0"/>
              </a:spcBef>
              <a:spcAft>
                <a:spcPts val="0"/>
              </a:spcAft>
              <a:defRPr/>
            </a:lvl2pPr>
            <a:lvl3pPr lvl="2" rtl="0">
              <a:spcBef>
                <a:spcPts val="0"/>
              </a:spcBef>
              <a:spcAft>
                <a:spcPts val="0"/>
              </a:spcAft>
              <a:defRPr/>
            </a:lvl3pPr>
            <a:lvl4pPr lvl="3" rtl="0">
              <a:spcBef>
                <a:spcPts val="0"/>
              </a:spcBef>
              <a:spcAft>
                <a:spcPts val="0"/>
              </a:spcAft>
              <a:defRPr/>
            </a:lvl4pPr>
            <a:lvl5pPr lvl="4" rtl="0">
              <a:spcBef>
                <a:spcPts val="0"/>
              </a:spcBef>
              <a:spcAft>
                <a:spcPts val="0"/>
              </a:spcAft>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2" name="Shape 242"/>
          <p:cNvSpPr txBox="1">
            <a:spLocks noGrp="1"/>
          </p:cNvSpPr>
          <p:nvPr>
            <p:ph type="subTitle" idx="3"/>
          </p:nvPr>
        </p:nvSpPr>
        <p:spPr>
          <a:xfrm>
            <a:off x="365760" y="289560"/>
            <a:ext cx="8442300" cy="396299"/>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43" name="Shape 243"/>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44" name="Shape 244"/>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Large text">
    <p:spTree>
      <p:nvGrpSpPr>
        <p:cNvPr id="1" name="Shape 245"/>
        <p:cNvGrpSpPr/>
        <p:nvPr/>
      </p:nvGrpSpPr>
      <p:grpSpPr>
        <a:xfrm>
          <a:off x="0" y="0"/>
          <a:ext cx="0" cy="0"/>
          <a:chOff x="0" y="0"/>
          <a:chExt cx="0" cy="0"/>
        </a:xfrm>
      </p:grpSpPr>
      <p:sp>
        <p:nvSpPr>
          <p:cNvPr id="246" name="Shape 246"/>
          <p:cNvSpPr txBox="1">
            <a:spLocks noGrp="1"/>
          </p:cNvSpPr>
          <p:nvPr>
            <p:ph type="ctrTitle"/>
          </p:nvPr>
        </p:nvSpPr>
        <p:spPr>
          <a:xfrm>
            <a:off x="679752" y="2009083"/>
            <a:ext cx="77724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pen Sans"/>
              <a:buNone/>
              <a:defRPr sz="4000" b="1" i="0" u="none" strike="noStrike" cap="none">
                <a:solidFill>
                  <a:schemeClr val="dk1"/>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47" name="Shape 247"/>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8" name="Shape 248"/>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sp>
        <p:nvSpPr>
          <p:cNvPr id="249" name="Shape 249"/>
          <p:cNvSpPr/>
          <p:nvPr/>
        </p:nvSpPr>
        <p:spPr>
          <a:xfrm>
            <a:off x="7305514" y="4222750"/>
            <a:ext cx="1838400" cy="920700"/>
          </a:xfrm>
          <a:prstGeom prst="rect">
            <a:avLst/>
          </a:prstGeom>
          <a:solidFill>
            <a:srgbClr val="FFFFFF"/>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Open Sans"/>
              <a:ea typeface="Open Sans"/>
              <a:cs typeface="Open Sans"/>
              <a:sym typeface="Open Sans"/>
            </a:endParaRPr>
          </a:p>
        </p:txBody>
      </p:sp>
      <p:pic>
        <p:nvPicPr>
          <p:cNvPr id="250" name="Shape 25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Bullets">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4104948" y="1460208"/>
            <a:ext cx="4664400" cy="3316500"/>
          </a:xfrm>
          <a:prstGeom prst="rect">
            <a:avLst/>
          </a:prstGeom>
          <a:noFill/>
          <a:ln>
            <a:noFill/>
          </a:ln>
        </p:spPr>
        <p:txBody>
          <a:bodyPr lIns="91425" tIns="91425" rIns="91425" bIns="91425" anchor="t" anchorCtr="0"/>
          <a:lstStyle>
            <a:lvl1pPr marL="342900" lvl="0" indent="-8382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0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0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53" name="Shape 253"/>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Shape 254"/>
          <p:cNvSpPr>
            <a:spLocks noGrp="1"/>
          </p:cNvSpPr>
          <p:nvPr>
            <p:ph type="pic" idx="3"/>
          </p:nvPr>
        </p:nvSpPr>
        <p:spPr>
          <a:xfrm>
            <a:off x="365760" y="1460500"/>
            <a:ext cx="3307500" cy="31368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55" name="Shape 255"/>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56" name="Shape 256"/>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2_Quote w/ Quoter">
    <p:bg>
      <p:bgPr>
        <a:solidFill>
          <a:schemeClr val="dk2"/>
        </a:solidFill>
        <a:effectLst/>
      </p:bgPr>
    </p:bg>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376237" y="4064000"/>
            <a:ext cx="6635700" cy="585000"/>
          </a:xfrm>
          <a:prstGeom prst="rect">
            <a:avLst/>
          </a:prstGeom>
          <a:noFill/>
          <a:ln>
            <a:noFill/>
          </a:ln>
        </p:spPr>
        <p:txBody>
          <a:bodyPr lIns="91425" tIns="91425" rIns="91425" bIns="91425" anchor="ctr" anchorCtr="0"/>
          <a:lstStyle>
            <a:lvl1pPr marL="0" lvl="0" indent="0" rtl="0">
              <a:spcBef>
                <a:spcPts val="0"/>
              </a:spcBef>
              <a:buClr>
                <a:srgbClr val="FFFFFF"/>
              </a:buClr>
              <a:buFont typeface="Open Sans"/>
              <a:buNone/>
              <a:defRPr sz="2000">
                <a:solidFill>
                  <a:schemeClr val="accen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9" name="Shape 259"/>
          <p:cNvSpPr txBox="1">
            <a:spLocks noGrp="1"/>
          </p:cNvSpPr>
          <p:nvPr>
            <p:ph type="body" idx="2"/>
          </p:nvPr>
        </p:nvSpPr>
        <p:spPr>
          <a:xfrm>
            <a:off x="376237" y="433389"/>
            <a:ext cx="7759200" cy="3387300"/>
          </a:xfrm>
          <a:prstGeom prst="rect">
            <a:avLst/>
          </a:prstGeom>
          <a:noFill/>
          <a:ln>
            <a:noFill/>
          </a:ln>
        </p:spPr>
        <p:txBody>
          <a:bodyPr lIns="91425" tIns="91425" rIns="91425" bIns="91425" anchor="ctr" anchorCtr="0"/>
          <a:lstStyle>
            <a:lvl1pPr marL="0" lvl="0" indent="0" algn="l" rtl="0">
              <a:lnSpc>
                <a:spcPct val="100000"/>
              </a:lnSpc>
              <a:spcBef>
                <a:spcPts val="0"/>
              </a:spcBef>
              <a:buClr>
                <a:schemeClr val="lt2"/>
              </a:buClr>
              <a:buFont typeface="Arial"/>
              <a:buNone/>
              <a:defRPr sz="3000"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60" name="Shape 260"/>
          <p:cNvPicPr preferRelativeResize="0"/>
          <p:nvPr/>
        </p:nvPicPr>
        <p:blipFill rotWithShape="1">
          <a:blip r:embed="rId2">
            <a:alphaModFix amt="36000"/>
          </a:blip>
          <a:srcRect/>
          <a:stretch/>
        </p:blipFill>
        <p:spPr>
          <a:xfrm>
            <a:off x="7993340" y="4020053"/>
            <a:ext cx="801300" cy="801300"/>
          </a:xfrm>
          <a:prstGeom prst="rect">
            <a:avLst/>
          </a:prstGeom>
          <a:noFill/>
          <a:ln>
            <a:noFill/>
          </a:ln>
        </p:spPr>
      </p:pic>
      <p:sp>
        <p:nvSpPr>
          <p:cNvPr id="261" name="Shape 261"/>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
        <p:nvSpPr>
          <p:cNvPr id="262" name="Shape 262"/>
          <p:cNvSpPr txBox="1"/>
          <p:nvPr/>
        </p:nvSpPr>
        <p:spPr>
          <a:xfrm>
            <a:off x="263767" y="764045"/>
            <a:ext cx="1957200" cy="653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Proxima Nova"/>
              <a:buNone/>
            </a:pPr>
            <a:r>
              <a:rPr lang="en" sz="8800" b="1" i="0" u="none" strike="noStrike" cap="none">
                <a:solidFill>
                  <a:schemeClr val="lt1"/>
                </a:solidFill>
                <a:latin typeface="Proxima Nova"/>
                <a:ea typeface="Proxima Nova"/>
                <a:cs typeface="Proxima Nova"/>
                <a:sym typeface="Proxima Nova"/>
              </a:rPr>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Image/Text Split">
    <p:spTree>
      <p:nvGrpSpPr>
        <p:cNvPr id="1" name="Shape 263"/>
        <p:cNvGrpSpPr/>
        <p:nvPr/>
      </p:nvGrpSpPr>
      <p:grpSpPr>
        <a:xfrm>
          <a:off x="0" y="0"/>
          <a:ext cx="0" cy="0"/>
          <a:chOff x="0" y="0"/>
          <a:chExt cx="0" cy="0"/>
        </a:xfrm>
      </p:grpSpPr>
      <p:sp>
        <p:nvSpPr>
          <p:cNvPr id="264" name="Shape 264"/>
          <p:cNvSpPr txBox="1">
            <a:spLocks noGrp="1"/>
          </p:cNvSpPr>
          <p:nvPr>
            <p:ph type="subTitle" idx="1"/>
          </p:nvPr>
        </p:nvSpPr>
        <p:spPr>
          <a:xfrm>
            <a:off x="4391089" y="365760"/>
            <a:ext cx="4416900" cy="7761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65" name="Shape 265"/>
          <p:cNvSpPr txBox="1">
            <a:spLocks noGrp="1"/>
          </p:cNvSpPr>
          <p:nvPr>
            <p:ph type="body" idx="2"/>
          </p:nvPr>
        </p:nvSpPr>
        <p:spPr>
          <a:xfrm>
            <a:off x="4382807" y="131254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66" name="Shape 26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67" name="Shape 267"/>
          <p:cNvSpPr>
            <a:spLocks noGrp="1"/>
          </p:cNvSpPr>
          <p:nvPr>
            <p:ph type="pic" idx="3"/>
          </p:nvPr>
        </p:nvSpPr>
        <p:spPr>
          <a:xfrm>
            <a:off x="0" y="0"/>
            <a:ext cx="40464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ext over image">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0" y="1836964"/>
            <a:ext cx="9144000" cy="1469700"/>
          </a:xfrm>
          <a:prstGeom prst="rect">
            <a:avLst/>
          </a:prstGeom>
          <a:solidFill>
            <a:srgbClr val="181818">
              <a:alpha val="66670"/>
            </a:srgbClr>
          </a:solidFill>
          <a:ln>
            <a:noFill/>
          </a:ln>
        </p:spPr>
        <p:txBody>
          <a:bodyPr lIns="91425" tIns="91425" rIns="91425" bIns="91425" anchor="ctr" anchorCtr="0"/>
          <a:lstStyle>
            <a:lvl1pPr lvl="0" algn="ctr" rtl="0">
              <a:spcBef>
                <a:spcPts val="0"/>
              </a:spcBef>
              <a:spcAft>
                <a:spcPts val="600"/>
              </a:spcAft>
              <a:defRPr sz="3600" b="1">
                <a:solidFill>
                  <a:schemeClr val="lt1"/>
                </a:solidFill>
                <a:latin typeface="Proxima Nova"/>
                <a:ea typeface="Proxima Nova"/>
                <a:cs typeface="Proxima Nova"/>
                <a:sym typeface="Proxima Nova"/>
              </a:defRPr>
            </a:lvl1pPr>
            <a:lvl2pPr lvl="1" algn="ctr" rtl="0">
              <a:spcBef>
                <a:spcPts val="0"/>
              </a:spcBef>
              <a:defRPr sz="3600" b="1">
                <a:solidFill>
                  <a:schemeClr val="lt1"/>
                </a:solidFill>
                <a:latin typeface="Proxima Nova"/>
                <a:ea typeface="Proxima Nova"/>
                <a:cs typeface="Proxima Nova"/>
                <a:sym typeface="Proxima Nova"/>
              </a:defRPr>
            </a:lvl2pPr>
            <a:lvl3pPr lvl="2" algn="ctr" rtl="0">
              <a:spcBef>
                <a:spcPts val="0"/>
              </a:spcBef>
              <a:defRPr sz="3600" b="1">
                <a:solidFill>
                  <a:schemeClr val="lt1"/>
                </a:solidFill>
                <a:latin typeface="Proxima Nova"/>
                <a:ea typeface="Proxima Nova"/>
                <a:cs typeface="Proxima Nova"/>
                <a:sym typeface="Proxima Nova"/>
              </a:defRPr>
            </a:lvl3pPr>
            <a:lvl4pPr lvl="3" algn="ctr" rtl="0">
              <a:spcBef>
                <a:spcPts val="0"/>
              </a:spcBef>
              <a:defRPr sz="3600" b="1">
                <a:solidFill>
                  <a:schemeClr val="lt1"/>
                </a:solidFill>
                <a:latin typeface="Proxima Nova"/>
                <a:ea typeface="Proxima Nova"/>
                <a:cs typeface="Proxima Nova"/>
                <a:sym typeface="Proxima Nova"/>
              </a:defRPr>
            </a:lvl4pPr>
            <a:lvl5pPr lvl="4" algn="ctr" rtl="0">
              <a:spcBef>
                <a:spcPts val="0"/>
              </a:spcBef>
              <a:defRPr sz="3600" b="1">
                <a:solidFill>
                  <a:schemeClr val="lt1"/>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270" name="Shape 270"/>
          <p:cNvSpPr txBox="1">
            <a:spLocks noGrp="1"/>
          </p:cNvSpPr>
          <p:nvPr>
            <p:ph type="title"/>
          </p:nvPr>
        </p:nvSpPr>
        <p:spPr>
          <a:xfrm>
            <a:off x="457200" y="206375"/>
            <a:ext cx="8229600" cy="857400"/>
          </a:xfrm>
          <a:prstGeom prst="rect">
            <a:avLst/>
          </a:prstGeom>
          <a:noFill/>
          <a:ln>
            <a:noFill/>
          </a:ln>
        </p:spPr>
        <p:txBody>
          <a:bodyPr lIns="91425" tIns="91425" rIns="91425" bIns="91425" anchor="t" anchorCtr="0"/>
          <a:lstStyle>
            <a:lvl1pPr marR="0" lvl="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1" name="Shape 271"/>
          <p:cNvSpPr>
            <a:spLocks noGrp="1"/>
          </p:cNvSpPr>
          <p:nvPr>
            <p:ph type="pic" idx="2"/>
          </p:nvPr>
        </p:nvSpPr>
        <p:spPr>
          <a:xfrm>
            <a:off x="0" y="0"/>
            <a:ext cx="9144000" cy="5143500"/>
          </a:xfrm>
          <a:prstGeom prst="rect">
            <a:avLst/>
          </a:prstGeom>
          <a:solidFill>
            <a:srgbClr val="FFFFFF"/>
          </a:solidFill>
          <a:ln>
            <a:noFill/>
          </a:ln>
        </p:spPr>
        <p:txBody>
          <a:bodyPr lIns="91425" tIns="91425" rIns="91425" bIns="91425" anchor="t" anchorCtr="0"/>
          <a:lstStyle>
            <a:lvl1pPr marL="0" marR="0" lvl="0" indent="0" algn="ctr" rtl="0">
              <a:lnSpc>
                <a:spcPct val="100000"/>
              </a:lnSpc>
              <a:spcBef>
                <a:spcPts val="0"/>
              </a:spcBef>
              <a:spcAft>
                <a:spcPts val="0"/>
              </a:spcAft>
              <a:buClr>
                <a:srgbClr val="383838"/>
              </a:buClr>
              <a:buFont typeface="Proxima Nova"/>
              <a:buNone/>
              <a:defRPr sz="2400" b="0" i="0" u="none" strike="noStrike" cap="none">
                <a:solidFill>
                  <a:srgbClr val="383838"/>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2 Column Bullets">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365760" y="1460208"/>
            <a:ext cx="40467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74" name="Shape 274"/>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75" name="Shape 275"/>
          <p:cNvSpPr txBox="1">
            <a:spLocks noGrp="1"/>
          </p:cNvSpPr>
          <p:nvPr>
            <p:ph type="body" idx="3"/>
          </p:nvPr>
        </p:nvSpPr>
        <p:spPr>
          <a:xfrm>
            <a:off x="4684296" y="1448055"/>
            <a:ext cx="4085100" cy="33165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pic>
        <p:nvPicPr>
          <p:cNvPr id="276" name="Shape 276"/>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77" name="Shape 277"/>
          <p:cNvSpPr txBox="1">
            <a:spLocks noGrp="1"/>
          </p:cNvSpPr>
          <p:nvPr>
            <p:ph type="body" idx="4"/>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Large Number">
    <p:spTree>
      <p:nvGrpSpPr>
        <p:cNvPr id="1" name="Shape 278"/>
        <p:cNvGrpSpPr/>
        <p:nvPr/>
      </p:nvGrpSpPr>
      <p:grpSpPr>
        <a:xfrm>
          <a:off x="0" y="0"/>
          <a:ext cx="0" cy="0"/>
          <a:chOff x="0" y="0"/>
          <a:chExt cx="0" cy="0"/>
        </a:xfrm>
      </p:grpSpPr>
      <p:sp>
        <p:nvSpPr>
          <p:cNvPr id="279" name="Shape 279"/>
          <p:cNvSpPr txBox="1">
            <a:spLocks noGrp="1"/>
          </p:cNvSpPr>
          <p:nvPr>
            <p:ph type="subTitle" idx="1"/>
          </p:nvPr>
        </p:nvSpPr>
        <p:spPr>
          <a:xfrm>
            <a:off x="304477" y="183901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8000" b="1" i="0" u="none" strike="noStrike" cap="none">
                <a:solidFill>
                  <a:schemeClr val="dk2"/>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title"/>
          </p:nvPr>
        </p:nvSpPr>
        <p:spPr>
          <a:xfrm>
            <a:off x="327157" y="2995685"/>
            <a:ext cx="8229600" cy="857400"/>
          </a:xfrm>
          <a:prstGeom prst="rect">
            <a:avLst/>
          </a:prstGeom>
          <a:noFill/>
          <a:ln>
            <a:noFill/>
          </a:ln>
        </p:spPr>
        <p:txBody>
          <a:bodyPr lIns="91425" tIns="91425" rIns="91425" bIns="91425" anchor="t" anchorCtr="0"/>
          <a:lstStyle>
            <a:lvl1pPr lvl="0" rtl="0">
              <a:spcBef>
                <a:spcPts val="0"/>
              </a:spcBef>
              <a:defRPr sz="2400" b="1" i="0">
                <a:solidFill>
                  <a:srgbClr val="A5A9AA"/>
                </a:solidFill>
                <a:latin typeface="Proxima Nova"/>
                <a:ea typeface="Proxima Nova"/>
                <a:cs typeface="Proxima Nova"/>
                <a:sym typeface="Proxima Nova"/>
              </a:defRPr>
            </a:lvl1pPr>
            <a:lvl2pPr lvl="1" rtl="0">
              <a:spcBef>
                <a:spcPts val="0"/>
              </a:spcBef>
              <a:defRPr sz="1400" b="0" i="0" u="none" strike="noStrike" cap="none">
                <a:solidFill>
                  <a:srgbClr val="000000"/>
                </a:solidFill>
                <a:latin typeface="Arial"/>
                <a:ea typeface="Arial"/>
                <a:cs typeface="Arial"/>
                <a:sym typeface="Arial"/>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81" name="Shape 281"/>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p:spTree>
      <p:nvGrpSpPr>
        <p:cNvPr id="1" name="Shape 282"/>
        <p:cNvGrpSpPr/>
        <p:nvPr/>
      </p:nvGrpSpPr>
      <p:grpSpPr>
        <a:xfrm>
          <a:off x="0" y="0"/>
          <a:ext cx="0" cy="0"/>
          <a:chOff x="0" y="0"/>
          <a:chExt cx="0" cy="0"/>
        </a:xfrm>
      </p:grpSpPr>
      <p:sp>
        <p:nvSpPr>
          <p:cNvPr id="283" name="Shape 283"/>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284" name="Shape 284"/>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5" name="Shape 285"/>
          <p:cNvSpPr txBox="1">
            <a:spLocks noGrp="1"/>
          </p:cNvSpPr>
          <p:nvPr>
            <p:ph type="body" idx="2"/>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Desktop Screenshot">
    <p:spTree>
      <p:nvGrpSpPr>
        <p:cNvPr id="1" name="Shape 286"/>
        <p:cNvGrpSpPr/>
        <p:nvPr/>
      </p:nvGrpSpPr>
      <p:grpSpPr>
        <a:xfrm>
          <a:off x="0" y="0"/>
          <a:ext cx="0" cy="0"/>
          <a:chOff x="0" y="0"/>
          <a:chExt cx="0" cy="0"/>
        </a:xfrm>
      </p:grpSpPr>
      <p:sp>
        <p:nvSpPr>
          <p:cNvPr id="287" name="Shape 287"/>
          <p:cNvSpPr/>
          <p:nvPr/>
        </p:nvSpPr>
        <p:spPr>
          <a:xfrm>
            <a:off x="1785450" y="261068"/>
            <a:ext cx="5578800" cy="4777500"/>
          </a:xfrm>
          <a:custGeom>
            <a:avLst/>
            <a:gdLst/>
            <a:ahLst/>
            <a:cxnLst/>
            <a:rect l="0" t="0" r="0" b="0"/>
            <a:pathLst>
              <a:path w="120000" h="120000" extrusionOk="0">
                <a:moveTo>
                  <a:pt x="60028" y="2480"/>
                </a:moveTo>
                <a:lnTo>
                  <a:pt x="60142" y="2553"/>
                </a:lnTo>
                <a:lnTo>
                  <a:pt x="60312" y="2626"/>
                </a:lnTo>
                <a:lnTo>
                  <a:pt x="60369" y="2844"/>
                </a:lnTo>
                <a:lnTo>
                  <a:pt x="60425" y="2990"/>
                </a:lnTo>
                <a:lnTo>
                  <a:pt x="60369" y="3209"/>
                </a:lnTo>
                <a:lnTo>
                  <a:pt x="60312" y="3428"/>
                </a:lnTo>
                <a:lnTo>
                  <a:pt x="60142" y="3501"/>
                </a:lnTo>
                <a:lnTo>
                  <a:pt x="60028" y="3574"/>
                </a:lnTo>
                <a:lnTo>
                  <a:pt x="59858" y="3501"/>
                </a:lnTo>
                <a:lnTo>
                  <a:pt x="59687" y="3428"/>
                </a:lnTo>
                <a:lnTo>
                  <a:pt x="59631" y="3209"/>
                </a:lnTo>
                <a:lnTo>
                  <a:pt x="59574" y="2990"/>
                </a:lnTo>
                <a:lnTo>
                  <a:pt x="59631" y="2844"/>
                </a:lnTo>
                <a:lnTo>
                  <a:pt x="59687" y="2626"/>
                </a:lnTo>
                <a:lnTo>
                  <a:pt x="59858" y="2553"/>
                </a:lnTo>
                <a:lnTo>
                  <a:pt x="60028" y="2480"/>
                </a:lnTo>
                <a:close/>
                <a:moveTo>
                  <a:pt x="115058" y="6346"/>
                </a:moveTo>
                <a:lnTo>
                  <a:pt x="115115" y="6419"/>
                </a:lnTo>
                <a:lnTo>
                  <a:pt x="115115" y="96292"/>
                </a:lnTo>
                <a:lnTo>
                  <a:pt x="4941" y="96292"/>
                </a:lnTo>
                <a:lnTo>
                  <a:pt x="4941" y="6419"/>
                </a:lnTo>
                <a:lnTo>
                  <a:pt x="4941" y="6346"/>
                </a:lnTo>
                <a:close/>
                <a:moveTo>
                  <a:pt x="2953" y="0"/>
                </a:moveTo>
                <a:lnTo>
                  <a:pt x="2669" y="73"/>
                </a:lnTo>
                <a:lnTo>
                  <a:pt x="2044" y="364"/>
                </a:lnTo>
                <a:lnTo>
                  <a:pt x="1477" y="729"/>
                </a:lnTo>
                <a:lnTo>
                  <a:pt x="966" y="1240"/>
                </a:lnTo>
                <a:lnTo>
                  <a:pt x="568" y="1896"/>
                </a:lnTo>
                <a:lnTo>
                  <a:pt x="227" y="2626"/>
                </a:lnTo>
                <a:lnTo>
                  <a:pt x="57" y="3428"/>
                </a:lnTo>
                <a:lnTo>
                  <a:pt x="0" y="3866"/>
                </a:lnTo>
                <a:lnTo>
                  <a:pt x="0" y="4303"/>
                </a:lnTo>
                <a:lnTo>
                  <a:pt x="0" y="98407"/>
                </a:lnTo>
                <a:lnTo>
                  <a:pt x="0" y="98844"/>
                </a:lnTo>
                <a:lnTo>
                  <a:pt x="57" y="99209"/>
                </a:lnTo>
                <a:lnTo>
                  <a:pt x="227" y="100011"/>
                </a:lnTo>
                <a:lnTo>
                  <a:pt x="568" y="100741"/>
                </a:lnTo>
                <a:lnTo>
                  <a:pt x="966" y="101397"/>
                </a:lnTo>
                <a:lnTo>
                  <a:pt x="1477" y="101908"/>
                </a:lnTo>
                <a:lnTo>
                  <a:pt x="2044" y="102346"/>
                </a:lnTo>
                <a:lnTo>
                  <a:pt x="2669" y="102564"/>
                </a:lnTo>
                <a:lnTo>
                  <a:pt x="2953" y="102638"/>
                </a:lnTo>
                <a:lnTo>
                  <a:pt x="117046" y="102638"/>
                </a:lnTo>
                <a:lnTo>
                  <a:pt x="117387" y="102564"/>
                </a:lnTo>
                <a:lnTo>
                  <a:pt x="118012" y="102346"/>
                </a:lnTo>
                <a:lnTo>
                  <a:pt x="118580" y="101908"/>
                </a:lnTo>
                <a:lnTo>
                  <a:pt x="119034" y="101397"/>
                </a:lnTo>
                <a:lnTo>
                  <a:pt x="119431" y="100741"/>
                </a:lnTo>
                <a:lnTo>
                  <a:pt x="119772" y="100011"/>
                </a:lnTo>
                <a:lnTo>
                  <a:pt x="119943" y="99209"/>
                </a:lnTo>
                <a:lnTo>
                  <a:pt x="120000" y="98844"/>
                </a:lnTo>
                <a:lnTo>
                  <a:pt x="120000" y="98407"/>
                </a:lnTo>
                <a:lnTo>
                  <a:pt x="120000" y="4303"/>
                </a:lnTo>
                <a:lnTo>
                  <a:pt x="120000" y="3866"/>
                </a:lnTo>
                <a:lnTo>
                  <a:pt x="119943" y="3428"/>
                </a:lnTo>
                <a:lnTo>
                  <a:pt x="119772" y="2626"/>
                </a:lnTo>
                <a:lnTo>
                  <a:pt x="119431" y="1896"/>
                </a:lnTo>
                <a:lnTo>
                  <a:pt x="119034" y="1240"/>
                </a:lnTo>
                <a:lnTo>
                  <a:pt x="118580" y="729"/>
                </a:lnTo>
                <a:lnTo>
                  <a:pt x="118012" y="364"/>
                </a:lnTo>
                <a:lnTo>
                  <a:pt x="117387" y="73"/>
                </a:lnTo>
                <a:lnTo>
                  <a:pt x="117046" y="0"/>
                </a:lnTo>
                <a:close/>
                <a:moveTo>
                  <a:pt x="46285" y="102857"/>
                </a:moveTo>
                <a:lnTo>
                  <a:pt x="46057" y="106358"/>
                </a:lnTo>
                <a:lnTo>
                  <a:pt x="45774" y="109932"/>
                </a:lnTo>
                <a:lnTo>
                  <a:pt x="45490" y="113142"/>
                </a:lnTo>
                <a:lnTo>
                  <a:pt x="45149" y="115403"/>
                </a:lnTo>
                <a:lnTo>
                  <a:pt x="44979" y="116279"/>
                </a:lnTo>
                <a:lnTo>
                  <a:pt x="44865" y="116863"/>
                </a:lnTo>
                <a:lnTo>
                  <a:pt x="44694" y="117300"/>
                </a:lnTo>
                <a:lnTo>
                  <a:pt x="44525" y="117519"/>
                </a:lnTo>
                <a:lnTo>
                  <a:pt x="44070" y="117665"/>
                </a:lnTo>
                <a:lnTo>
                  <a:pt x="43331" y="117884"/>
                </a:lnTo>
                <a:lnTo>
                  <a:pt x="41571" y="118249"/>
                </a:lnTo>
                <a:lnTo>
                  <a:pt x="40208" y="118540"/>
                </a:lnTo>
                <a:lnTo>
                  <a:pt x="39697" y="118686"/>
                </a:lnTo>
                <a:lnTo>
                  <a:pt x="39413" y="118759"/>
                </a:lnTo>
                <a:lnTo>
                  <a:pt x="39356" y="118832"/>
                </a:lnTo>
                <a:lnTo>
                  <a:pt x="39356" y="119052"/>
                </a:lnTo>
                <a:lnTo>
                  <a:pt x="39413" y="119124"/>
                </a:lnTo>
                <a:lnTo>
                  <a:pt x="39810" y="119197"/>
                </a:lnTo>
                <a:lnTo>
                  <a:pt x="40492" y="119270"/>
                </a:lnTo>
                <a:lnTo>
                  <a:pt x="42991" y="119343"/>
                </a:lnTo>
                <a:lnTo>
                  <a:pt x="46910" y="119416"/>
                </a:lnTo>
                <a:lnTo>
                  <a:pt x="72863" y="119416"/>
                </a:lnTo>
                <a:lnTo>
                  <a:pt x="76724" y="119343"/>
                </a:lnTo>
                <a:lnTo>
                  <a:pt x="79223" y="119270"/>
                </a:lnTo>
                <a:lnTo>
                  <a:pt x="79962" y="119197"/>
                </a:lnTo>
                <a:lnTo>
                  <a:pt x="80360" y="119124"/>
                </a:lnTo>
                <a:lnTo>
                  <a:pt x="80416" y="119052"/>
                </a:lnTo>
                <a:lnTo>
                  <a:pt x="80416" y="118832"/>
                </a:lnTo>
                <a:lnTo>
                  <a:pt x="80360" y="118759"/>
                </a:lnTo>
                <a:lnTo>
                  <a:pt x="80075" y="118686"/>
                </a:lnTo>
                <a:lnTo>
                  <a:pt x="79564" y="118540"/>
                </a:lnTo>
                <a:lnTo>
                  <a:pt x="78201" y="118249"/>
                </a:lnTo>
                <a:lnTo>
                  <a:pt x="76441" y="117884"/>
                </a:lnTo>
                <a:lnTo>
                  <a:pt x="75703" y="117665"/>
                </a:lnTo>
                <a:lnTo>
                  <a:pt x="75248" y="117519"/>
                </a:lnTo>
                <a:lnTo>
                  <a:pt x="75078" y="117300"/>
                </a:lnTo>
                <a:lnTo>
                  <a:pt x="74907" y="116863"/>
                </a:lnTo>
                <a:lnTo>
                  <a:pt x="74737" y="116279"/>
                </a:lnTo>
                <a:lnTo>
                  <a:pt x="74624" y="115403"/>
                </a:lnTo>
                <a:lnTo>
                  <a:pt x="74282" y="113142"/>
                </a:lnTo>
                <a:lnTo>
                  <a:pt x="73942" y="109932"/>
                </a:lnTo>
                <a:lnTo>
                  <a:pt x="73658" y="106358"/>
                </a:lnTo>
                <a:lnTo>
                  <a:pt x="73488" y="102857"/>
                </a:lnTo>
                <a:close/>
                <a:moveTo>
                  <a:pt x="39697" y="119343"/>
                </a:moveTo>
                <a:lnTo>
                  <a:pt x="39697" y="119416"/>
                </a:lnTo>
                <a:lnTo>
                  <a:pt x="39697" y="119707"/>
                </a:lnTo>
                <a:lnTo>
                  <a:pt x="39754" y="119780"/>
                </a:lnTo>
                <a:lnTo>
                  <a:pt x="40832" y="119853"/>
                </a:lnTo>
                <a:lnTo>
                  <a:pt x="43900" y="119926"/>
                </a:lnTo>
                <a:lnTo>
                  <a:pt x="52191" y="120000"/>
                </a:lnTo>
                <a:lnTo>
                  <a:pt x="67581" y="120000"/>
                </a:lnTo>
                <a:lnTo>
                  <a:pt x="75816" y="119926"/>
                </a:lnTo>
                <a:lnTo>
                  <a:pt x="78940" y="119853"/>
                </a:lnTo>
                <a:lnTo>
                  <a:pt x="80019" y="119780"/>
                </a:lnTo>
                <a:lnTo>
                  <a:pt x="80075" y="119707"/>
                </a:lnTo>
                <a:lnTo>
                  <a:pt x="80075" y="119416"/>
                </a:lnTo>
                <a:lnTo>
                  <a:pt x="80019" y="119343"/>
                </a:lnTo>
                <a:lnTo>
                  <a:pt x="78712" y="119416"/>
                </a:lnTo>
                <a:lnTo>
                  <a:pt x="76327" y="119489"/>
                </a:lnTo>
                <a:lnTo>
                  <a:pt x="67638" y="119562"/>
                </a:lnTo>
                <a:lnTo>
                  <a:pt x="52134" y="119562"/>
                </a:lnTo>
                <a:lnTo>
                  <a:pt x="43445" y="119489"/>
                </a:lnTo>
                <a:lnTo>
                  <a:pt x="41060" y="119416"/>
                </a:lnTo>
                <a:lnTo>
                  <a:pt x="39754" y="119343"/>
                </a:lnTo>
                <a:close/>
              </a:path>
            </a:pathLst>
          </a:custGeom>
          <a:solidFill>
            <a:srgbClr val="FFFFFF"/>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288" name="Shape 288"/>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289" name="Shape 289"/>
          <p:cNvSpPr>
            <a:spLocks noGrp="1"/>
          </p:cNvSpPr>
          <p:nvPr>
            <p:ph type="pic" idx="2"/>
          </p:nvPr>
        </p:nvSpPr>
        <p:spPr>
          <a:xfrm>
            <a:off x="1999608" y="496250"/>
            <a:ext cx="5138400" cy="3591000"/>
          </a:xfrm>
          <a:prstGeom prst="rect">
            <a:avLst/>
          </a:prstGeom>
          <a:solidFill>
            <a:schemeClr val="lt2"/>
          </a:solidFill>
          <a:ln>
            <a:noFill/>
          </a:ln>
        </p:spPr>
        <p:txBody>
          <a:bodyPr lIns="91425" tIns="91425" rIns="91425" bIns="91425" anchor="t" anchorCtr="0"/>
          <a:lstStyle>
            <a:lvl1pPr marL="0" marR="0" lvl="0" indent="0" algn="ctr" rtl="0">
              <a:lnSpc>
                <a:spcPct val="100000"/>
              </a:lnSpc>
              <a:spcBef>
                <a:spcPts val="0"/>
              </a:spcBef>
              <a:spcAft>
                <a:spcPts val="0"/>
              </a:spcAft>
              <a:buClr>
                <a:srgbClr val="797979"/>
              </a:buClr>
              <a:buFont typeface="Arial"/>
              <a:buNone/>
              <a:defRPr sz="1400" b="0" i="0" u="none" strike="noStrike" cap="none">
                <a:solidFill>
                  <a:srgbClr val="797979"/>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hank You">
    <p:bg>
      <p:bgPr>
        <a:solidFill>
          <a:schemeClr val="dk2"/>
        </a:solidFill>
        <a:effectLst/>
      </p:bgPr>
    </p:bg>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1549283" y="1596570"/>
            <a:ext cx="7145700" cy="8595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lt2"/>
              </a:buClr>
              <a:buFont typeface="Open Sans"/>
              <a:buNone/>
              <a:defRPr sz="4000" b="1" i="0" u="none" strike="noStrike" cap="none">
                <a:solidFill>
                  <a:schemeClr val="lt2"/>
                </a:solidFill>
                <a:latin typeface="Proxima Nova"/>
                <a:ea typeface="Proxima Nova"/>
                <a:cs typeface="Proxima Nova"/>
                <a:sym typeface="Proxima Nova"/>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spcBef>
                <a:spcPts val="0"/>
              </a:spcBef>
              <a:defRPr sz="1800" b="0" i="0" u="none" strike="noStrike" cap="none"/>
            </a:lvl3pPr>
            <a:lvl4pPr marL="0" marR="0" lvl="3" indent="0" algn="l" rtl="0">
              <a:spcBef>
                <a:spcPts val="0"/>
              </a:spcBef>
              <a:defRPr sz="1800" b="0" i="0" u="none" strike="noStrike" cap="none"/>
            </a:lvl4pPr>
            <a:lvl5pPr marL="0" marR="0" lvl="4" indent="0" algn="l" rtl="0">
              <a:spcBef>
                <a:spcPts val="0"/>
              </a:spcBef>
              <a:defRPr sz="1800" b="0" i="0" u="none" strike="noStrike" cap="none"/>
            </a:lvl5pPr>
            <a:lvl6pPr marL="0" marR="0" lvl="5" indent="0" algn="l" rtl="0">
              <a:spcBef>
                <a:spcPts val="0"/>
              </a:spcBef>
              <a:defRPr sz="1800" b="0" i="0" u="none" strike="noStrike" cap="none"/>
            </a:lvl6pPr>
            <a:lvl7pPr marL="0" marR="0" lvl="6" indent="0" algn="l" rtl="0">
              <a:spcBef>
                <a:spcPts val="0"/>
              </a:spcBef>
              <a:defRPr sz="1800" b="0" i="0" u="none" strike="noStrike" cap="none"/>
            </a:lvl7pPr>
            <a:lvl8pPr marL="0" marR="0" lvl="7" indent="0" algn="l" rtl="0">
              <a:spcBef>
                <a:spcPts val="0"/>
              </a:spcBef>
              <a:defRPr sz="1800" b="0" i="0" u="none" strike="noStrike" cap="none"/>
            </a:lvl8pPr>
            <a:lvl9pPr marL="0" marR="0" lvl="8" indent="0" algn="l" rtl="0">
              <a:spcBef>
                <a:spcPts val="0"/>
              </a:spcBef>
              <a:defRPr sz="1800" b="0" i="0" u="none" strike="noStrike" cap="none"/>
            </a:lvl9pPr>
          </a:lstStyle>
          <a:p>
            <a:endParaRPr/>
          </a:p>
        </p:txBody>
      </p:sp>
      <p:sp>
        <p:nvSpPr>
          <p:cNvPr id="292" name="Shape 292"/>
          <p:cNvSpPr txBox="1">
            <a:spLocks noGrp="1"/>
          </p:cNvSpPr>
          <p:nvPr>
            <p:ph type="subTitle" idx="1"/>
          </p:nvPr>
        </p:nvSpPr>
        <p:spPr>
          <a:xfrm>
            <a:off x="1549283" y="2498759"/>
            <a:ext cx="7145700" cy="338700"/>
          </a:xfrm>
          <a:prstGeom prst="rect">
            <a:avLst/>
          </a:prstGeom>
          <a:noFill/>
          <a:ln>
            <a:noFill/>
          </a:ln>
        </p:spPr>
        <p:txBody>
          <a:bodyPr lIns="91425" tIns="91425" rIns="91425" bIns="91425" anchor="ctr" anchorCtr="0"/>
          <a:lstStyle>
            <a:lvl1pPr marL="0" marR="0" lvl="0" indent="0" algn="r" rtl="0">
              <a:lnSpc>
                <a:spcPct val="100000"/>
              </a:lnSpc>
              <a:spcBef>
                <a:spcPts val="400"/>
              </a:spcBef>
              <a:spcAft>
                <a:spcPts val="0"/>
              </a:spcAft>
              <a:buClr>
                <a:schemeClr val="accent1"/>
              </a:buClr>
              <a:buFont typeface="Arial"/>
              <a:buNone/>
              <a:defRPr sz="2000" b="1" i="0" u="none" strike="noStrike" cap="none">
                <a:solidFill>
                  <a:srgbClr val="8AC9E6"/>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548187" y="4069978"/>
            <a:ext cx="4146599" cy="375000"/>
          </a:xfrm>
          <a:prstGeom prst="rect">
            <a:avLst/>
          </a:prstGeom>
          <a:noFill/>
          <a:ln>
            <a:noFill/>
          </a:ln>
        </p:spPr>
        <p:txBody>
          <a:bodyPr lIns="91425" tIns="91425" rIns="91425" bIns="91425" anchor="t" anchorCtr="0"/>
          <a:lstStyle>
            <a:lvl1pPr marL="0" lvl="0" indent="0" algn="r" rtl="0">
              <a:spcBef>
                <a:spcPts val="0"/>
              </a:spcBef>
              <a:buClr>
                <a:srgbClr val="F8F8F8"/>
              </a:buClr>
              <a:buFont typeface="Open Sans"/>
              <a:buNone/>
              <a:defRPr>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4" name="Shape 294"/>
          <p:cNvSpPr txBox="1">
            <a:spLocks noGrp="1"/>
          </p:cNvSpPr>
          <p:nvPr>
            <p:ph type="body" idx="3"/>
          </p:nvPr>
        </p:nvSpPr>
        <p:spPr>
          <a:xfrm>
            <a:off x="4548187" y="4348162"/>
            <a:ext cx="4146599" cy="375000"/>
          </a:xfrm>
          <a:prstGeom prst="rect">
            <a:avLst/>
          </a:prstGeom>
          <a:noFill/>
          <a:ln>
            <a:noFill/>
          </a:ln>
        </p:spPr>
        <p:txBody>
          <a:bodyPr lIns="91425" tIns="91425" rIns="91425" bIns="91425" anchor="t" anchorCtr="0"/>
          <a:lstStyle>
            <a:lvl1pPr marL="0" lvl="0" indent="0" algn="r" rtl="0">
              <a:spcBef>
                <a:spcPts val="0"/>
              </a:spcBef>
              <a:buClr>
                <a:srgbClr val="92E1FF"/>
              </a:buClr>
              <a:buFont typeface="Open Sans"/>
              <a:buNone/>
              <a:defRPr sz="1200">
                <a:solidFill>
                  <a:srgbClr val="8AC9E6"/>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5" name="Shape 295"/>
          <p:cNvSpPr txBox="1">
            <a:spLocks noGrp="1"/>
          </p:cNvSpPr>
          <p:nvPr>
            <p:ph type="body" idx="4"/>
          </p:nvPr>
        </p:nvSpPr>
        <p:spPr>
          <a:xfrm>
            <a:off x="4548187" y="3771155"/>
            <a:ext cx="4146599" cy="375000"/>
          </a:xfrm>
          <a:prstGeom prst="rect">
            <a:avLst/>
          </a:prstGeom>
          <a:noFill/>
          <a:ln>
            <a:noFill/>
          </a:ln>
        </p:spPr>
        <p:txBody>
          <a:bodyPr lIns="91425" tIns="91425" rIns="91425" bIns="91425" anchor="t" anchorCtr="0"/>
          <a:lstStyle>
            <a:lvl1pPr marL="0" lvl="0" indent="0" algn="r" rtl="0">
              <a:spcBef>
                <a:spcPts val="0"/>
              </a:spcBef>
              <a:buClr>
                <a:schemeClr val="lt2"/>
              </a:buClr>
              <a:buFont typeface="Open Sans"/>
              <a:buNone/>
              <a:defRPr b="1">
                <a:solidFill>
                  <a:schemeClr val="lt1"/>
                </a:solidFill>
                <a:latin typeface="Proxima Nova"/>
                <a:ea typeface="Proxima Nova"/>
                <a:cs typeface="Proxima Nova"/>
                <a:sym typeface="Proxima Nova"/>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296" name="Shape 296"/>
          <p:cNvPicPr preferRelativeResize="0"/>
          <p:nvPr/>
        </p:nvPicPr>
        <p:blipFill rotWithShape="1">
          <a:blip r:embed="rId2">
            <a:alphaModFix amt="20000"/>
          </a:blip>
          <a:srcRect/>
          <a:stretch/>
        </p:blipFill>
        <p:spPr>
          <a:xfrm>
            <a:off x="402321" y="4375285"/>
            <a:ext cx="2040000" cy="437700"/>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2 Column Bullets">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365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299" name="Shape 299"/>
          <p:cNvSpPr txBox="1">
            <a:spLocks noGrp="1"/>
          </p:cNvSpPr>
          <p:nvPr>
            <p:ph type="subTitle" idx="2"/>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chemeClr val="dk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00" name="Shape 300"/>
          <p:cNvPicPr preferRelativeResize="0"/>
          <p:nvPr/>
        </p:nvPicPr>
        <p:blipFill rotWithShape="1">
          <a:blip r:embed="rId2">
            <a:alphaModFix/>
          </a:blip>
          <a:srcRect/>
          <a:stretch/>
        </p:blipFill>
        <p:spPr>
          <a:xfrm>
            <a:off x="8616611" y="4645898"/>
            <a:ext cx="327600" cy="327600"/>
          </a:xfrm>
          <a:prstGeom prst="rect">
            <a:avLst/>
          </a:prstGeom>
          <a:noFill/>
          <a:ln>
            <a:noFill/>
          </a:ln>
        </p:spPr>
      </p:pic>
      <p:sp>
        <p:nvSpPr>
          <p:cNvPr id="301" name="Shape 301"/>
          <p:cNvSpPr txBox="1">
            <a:spLocks noGrp="1"/>
          </p:cNvSpPr>
          <p:nvPr>
            <p:ph type="body" idx="3"/>
          </p:nvPr>
        </p:nvSpPr>
        <p:spPr>
          <a:xfrm>
            <a:off x="365125" y="704850"/>
            <a:ext cx="4640400" cy="396900"/>
          </a:xfrm>
          <a:prstGeom prst="rect">
            <a:avLst/>
          </a:prstGeom>
          <a:noFill/>
          <a:ln>
            <a:noFill/>
          </a:ln>
        </p:spPr>
        <p:txBody>
          <a:bodyPr lIns="91425" tIns="91425" rIns="91425" bIns="91425" anchor="t" anchorCtr="0"/>
          <a:lstStyle>
            <a:lvl1pPr lvl="0" rtl="0">
              <a:spcBef>
                <a:spcPts val="0"/>
              </a:spcBef>
              <a:defRPr sz="1400" b="0" i="0" u="none" strike="noStrike" cap="none">
                <a:solidFill>
                  <a:srgbClr val="797979"/>
                </a:solidFill>
                <a:latin typeface="Proxima Nova"/>
                <a:ea typeface="Proxima Nova"/>
                <a:cs typeface="Proxima Nova"/>
                <a:sym typeface="Proxima Nova"/>
              </a:defRPr>
            </a:lvl1pPr>
            <a:lvl2pPr lvl="1" rtl="0">
              <a:spcBef>
                <a:spcPts val="0"/>
              </a:spcBef>
              <a:defRPr sz="1600" b="0" i="0" u="none" strike="noStrike" cap="none">
                <a:solidFill>
                  <a:srgbClr val="797979"/>
                </a:solidFill>
                <a:latin typeface="Proxima Nova"/>
                <a:ea typeface="Proxima Nova"/>
                <a:cs typeface="Proxima Nova"/>
                <a:sym typeface="Proxima Nova"/>
              </a:defRPr>
            </a:lvl2pPr>
            <a:lvl3pPr lvl="2" rtl="0">
              <a:spcBef>
                <a:spcPts val="0"/>
              </a:spcBef>
              <a:defRPr sz="1600" b="0" i="0" u="none" strike="noStrike" cap="none">
                <a:solidFill>
                  <a:srgbClr val="797979"/>
                </a:solidFill>
                <a:latin typeface="Proxima Nova"/>
                <a:ea typeface="Proxima Nova"/>
                <a:cs typeface="Proxima Nova"/>
                <a:sym typeface="Proxima Nova"/>
              </a:defRPr>
            </a:lvl3pPr>
            <a:lvl4pPr lvl="3" rtl="0">
              <a:spcBef>
                <a:spcPts val="0"/>
              </a:spcBef>
              <a:defRPr sz="1600" b="0" i="0" u="none" strike="noStrike" cap="none">
                <a:solidFill>
                  <a:srgbClr val="797979"/>
                </a:solidFill>
                <a:latin typeface="Proxima Nova"/>
                <a:ea typeface="Proxima Nova"/>
                <a:cs typeface="Proxima Nova"/>
                <a:sym typeface="Proxima Nova"/>
              </a:defRPr>
            </a:lvl4pPr>
            <a:lvl5pPr lvl="4" rtl="0">
              <a:spcBef>
                <a:spcPts val="0"/>
              </a:spcBef>
              <a:defRPr sz="1600" b="0" i="0" u="none" strike="noStrike" cap="none">
                <a:solidFill>
                  <a:srgbClr val="797979"/>
                </a:solidFill>
                <a:latin typeface="Proxima Nova"/>
                <a:ea typeface="Proxima Nova"/>
                <a:cs typeface="Proxima Nova"/>
                <a:sym typeface="Proxima Nova"/>
              </a:defRPr>
            </a:lvl5pPr>
            <a:lvl6pPr lvl="5" rtl="0">
              <a:spcBef>
                <a:spcPts val="0"/>
              </a:spcBef>
              <a:defRPr sz="1400" b="0" i="0" u="none" strike="noStrike" cap="none">
                <a:solidFill>
                  <a:srgbClr val="000000"/>
                </a:solidFill>
                <a:latin typeface="Arial"/>
                <a:ea typeface="Arial"/>
                <a:cs typeface="Arial"/>
                <a:sym typeface="Arial"/>
              </a:defRPr>
            </a:lvl6pPr>
            <a:lvl7pPr lvl="6" rtl="0">
              <a:spcBef>
                <a:spcPts val="0"/>
              </a:spcBef>
              <a:defRPr sz="1400" b="0" i="0" u="none" strike="noStrike" cap="none">
                <a:solidFill>
                  <a:srgbClr val="000000"/>
                </a:solidFill>
                <a:latin typeface="Arial"/>
                <a:ea typeface="Arial"/>
                <a:cs typeface="Arial"/>
                <a:sym typeface="Arial"/>
              </a:defRPr>
            </a:lvl7pPr>
            <a:lvl8pPr lvl="7" rtl="0">
              <a:spcBef>
                <a:spcPts val="0"/>
              </a:spcBef>
              <a:defRPr sz="1400" b="0" i="0" u="none" strike="noStrike" cap="none">
                <a:solidFill>
                  <a:srgbClr val="000000"/>
                </a:solidFill>
                <a:latin typeface="Arial"/>
                <a:ea typeface="Arial"/>
                <a:cs typeface="Arial"/>
                <a:sym typeface="Arial"/>
              </a:defRPr>
            </a:lvl8pPr>
            <a:lvl9pPr lvl="8" rtl="0">
              <a:spcBef>
                <a:spcPts val="0"/>
              </a:spcBef>
              <a:defRPr sz="1400" b="0" i="0" u="none" strike="noStrike" cap="none">
                <a:solidFill>
                  <a:srgbClr val="000000"/>
                </a:solidFill>
                <a:latin typeface="Arial"/>
                <a:ea typeface="Arial"/>
                <a:cs typeface="Arial"/>
                <a:sym typeface="Arial"/>
              </a:defRPr>
            </a:lvl9pPr>
          </a:lstStyle>
          <a:p>
            <a:endParaRPr/>
          </a:p>
        </p:txBody>
      </p:sp>
      <p:sp>
        <p:nvSpPr>
          <p:cNvPr id="302" name="Shape 302"/>
          <p:cNvSpPr txBox="1">
            <a:spLocks noGrp="1"/>
          </p:cNvSpPr>
          <p:nvPr>
            <p:ph type="body" idx="4"/>
          </p:nvPr>
        </p:nvSpPr>
        <p:spPr>
          <a:xfrm>
            <a:off x="3286760" y="2374608"/>
            <a:ext cx="2606100"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
        <p:nvSpPr>
          <p:cNvPr id="303" name="Shape 303"/>
          <p:cNvSpPr txBox="1">
            <a:spLocks noGrp="1"/>
          </p:cNvSpPr>
          <p:nvPr>
            <p:ph type="body" idx="5"/>
          </p:nvPr>
        </p:nvSpPr>
        <p:spPr>
          <a:xfrm>
            <a:off x="6202044" y="2374608"/>
            <a:ext cx="2606099" cy="2271300"/>
          </a:xfrm>
          <a:prstGeom prst="rect">
            <a:avLst/>
          </a:prstGeom>
          <a:noFill/>
          <a:ln>
            <a:noFill/>
          </a:ln>
        </p:spPr>
        <p:txBody>
          <a:bodyPr lIns="91425" tIns="91425" rIns="91425" bIns="91425" anchor="t" anchorCtr="0"/>
          <a:lstStyle>
            <a:lvl1pPr marL="342900" lvl="0" indent="-83820" algn="l" rtl="0">
              <a:lnSpc>
                <a:spcPct val="110000"/>
              </a:lnSpc>
              <a:spcBef>
                <a:spcPts val="0"/>
              </a:spcBef>
              <a:spcAft>
                <a:spcPts val="1200"/>
              </a:spcAft>
              <a:buClr>
                <a:schemeClr val="dk1"/>
              </a:buClr>
              <a:buFont typeface="Arial"/>
              <a:buChar char="•"/>
              <a:defRPr sz="1600" b="0" i="0" u="none" strike="noStrike" cap="none">
                <a:solidFill>
                  <a:schemeClr val="dk1"/>
                </a:solidFill>
                <a:latin typeface="Proxima Nova"/>
                <a:ea typeface="Proxima Nova"/>
                <a:cs typeface="Proxima Nova"/>
                <a:sym typeface="Proxima Nova"/>
              </a:defRPr>
            </a:lvl1pPr>
            <a:lvl2pPr marL="800100" lvl="1" indent="-8381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2pPr>
            <a:lvl3pPr marL="1327150" marR="0" lvl="2" indent="-153669"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3pPr>
            <a:lvl4pPr marL="1784350" marR="0" lvl="3" indent="-153670" algn="l" rtl="0">
              <a:lnSpc>
                <a:spcPct val="110000"/>
              </a:lnSpc>
              <a:spcBef>
                <a:spcPts val="0"/>
              </a:spcBef>
              <a:spcAft>
                <a:spcPts val="1200"/>
              </a:spcAft>
              <a:buClr>
                <a:schemeClr val="dk1"/>
              </a:buClr>
              <a:buFont typeface="Arial"/>
              <a:buChar char="•"/>
              <a:defRPr sz="1600">
                <a:solidFill>
                  <a:schemeClr val="dk1"/>
                </a:solidFill>
                <a:latin typeface="Proxima Nova"/>
                <a:ea typeface="Proxima Nova"/>
                <a:cs typeface="Proxima Nova"/>
                <a:sym typeface="Proxima Nova"/>
              </a:defRPr>
            </a:lvl4pPr>
            <a:lvl5pPr marL="1955800" marR="0" lvl="4"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5pPr>
            <a:lvl6pPr marL="0" marR="0" lvl="5" indent="0" algn="l" rtl="0">
              <a:lnSpc>
                <a:spcPct val="110000"/>
              </a:lnSpc>
              <a:spcBef>
                <a:spcPts val="0"/>
              </a:spcBef>
              <a:spcAft>
                <a:spcPts val="1200"/>
              </a:spcAft>
              <a:buClr>
                <a:schemeClr val="dk1"/>
              </a:buClr>
              <a:buFont typeface="Arial"/>
              <a:buNone/>
              <a:defRPr sz="1600">
                <a:solidFill>
                  <a:schemeClr val="dk1"/>
                </a:solidFill>
                <a:latin typeface="Proxima Nova"/>
                <a:ea typeface="Proxima Nova"/>
                <a:cs typeface="Proxima Nova"/>
                <a:sym typeface="Proxima Nova"/>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Map">
    <p:bg>
      <p:bgPr>
        <a:solidFill>
          <a:schemeClr val="dk2"/>
        </a:solidFill>
        <a:effectLst/>
      </p:bgPr>
    </p:bg>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2">
            <a:alphaModFix/>
          </a:blip>
          <a:srcRect/>
          <a:stretch/>
        </p:blipFill>
        <p:spPr>
          <a:xfrm>
            <a:off x="189026" y="356887"/>
            <a:ext cx="8766000" cy="4429800"/>
          </a:xfrm>
          <a:prstGeom prst="rect">
            <a:avLst/>
          </a:prstGeom>
          <a:noFill/>
          <a:ln>
            <a:noFill/>
          </a:ln>
        </p:spPr>
      </p:pic>
      <p:pic>
        <p:nvPicPr>
          <p:cNvPr id="306" name="Shape 306"/>
          <p:cNvPicPr preferRelativeResize="0"/>
          <p:nvPr/>
        </p:nvPicPr>
        <p:blipFill rotWithShape="1">
          <a:blip r:embed="rId2">
            <a:alphaModFix/>
          </a:blip>
          <a:srcRect/>
          <a:stretch/>
        </p:blipFill>
        <p:spPr>
          <a:xfrm>
            <a:off x="189026" y="356887"/>
            <a:ext cx="8766000" cy="442980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Table Sample">
    <p:spTree>
      <p:nvGrpSpPr>
        <p:cNvPr id="1" name="Shape 307"/>
        <p:cNvGrpSpPr/>
        <p:nvPr/>
      </p:nvGrpSpPr>
      <p:grpSpPr>
        <a:xfrm>
          <a:off x="0" y="0"/>
          <a:ext cx="0" cy="0"/>
          <a:chOff x="0" y="0"/>
          <a:chExt cx="0" cy="0"/>
        </a:xfrm>
      </p:grpSpPr>
      <p:graphicFrame>
        <p:nvGraphicFramePr>
          <p:cNvPr id="308" name="Shape 308"/>
          <p:cNvGraphicFramePr/>
          <p:nvPr/>
        </p:nvGraphicFramePr>
        <p:xfrm>
          <a:off x="365760" y="1501080"/>
          <a:ext cx="3000000" cy="3000000"/>
        </p:xfrm>
        <a:graphic>
          <a:graphicData uri="http://schemas.openxmlformats.org/drawingml/2006/table">
            <a:tbl>
              <a:tblPr>
                <a:noFill/>
                <a:tableStyleId>{9335116A-BA55-47BF-BB34-110360EEB6E7}</a:tableStyleId>
              </a:tblPr>
              <a:tblGrid>
                <a:gridCol w="1407050">
                  <a:extLst>
                    <a:ext uri="{9D8B030D-6E8A-4147-A177-3AD203B41FA5}">
                      <a16:colId xmlns:a16="http://schemas.microsoft.com/office/drawing/2014/main" val="20000"/>
                    </a:ext>
                  </a:extLst>
                </a:gridCol>
                <a:gridCol w="1407050">
                  <a:extLst>
                    <a:ext uri="{9D8B030D-6E8A-4147-A177-3AD203B41FA5}">
                      <a16:colId xmlns:a16="http://schemas.microsoft.com/office/drawing/2014/main" val="20001"/>
                    </a:ext>
                  </a:extLst>
                </a:gridCol>
                <a:gridCol w="1407050">
                  <a:extLst>
                    <a:ext uri="{9D8B030D-6E8A-4147-A177-3AD203B41FA5}">
                      <a16:colId xmlns:a16="http://schemas.microsoft.com/office/drawing/2014/main" val="20002"/>
                    </a:ext>
                  </a:extLst>
                </a:gridCol>
                <a:gridCol w="1407050">
                  <a:extLst>
                    <a:ext uri="{9D8B030D-6E8A-4147-A177-3AD203B41FA5}">
                      <a16:colId xmlns:a16="http://schemas.microsoft.com/office/drawing/2014/main" val="20003"/>
                    </a:ext>
                  </a:extLst>
                </a:gridCol>
                <a:gridCol w="1407050">
                  <a:extLst>
                    <a:ext uri="{9D8B030D-6E8A-4147-A177-3AD203B41FA5}">
                      <a16:colId xmlns:a16="http://schemas.microsoft.com/office/drawing/2014/main" val="20004"/>
                    </a:ext>
                  </a:extLst>
                </a:gridCol>
                <a:gridCol w="1407050">
                  <a:extLst>
                    <a:ext uri="{9D8B030D-6E8A-4147-A177-3AD203B41FA5}">
                      <a16:colId xmlns:a16="http://schemas.microsoft.com/office/drawing/2014/main" val="20005"/>
                    </a:ext>
                  </a:extLst>
                </a:gridCol>
              </a:tblGrid>
              <a:tr h="577500">
                <a:tc>
                  <a:txBody>
                    <a:bodyPr/>
                    <a:lstStyle/>
                    <a:p>
                      <a:pPr marL="0" marR="0" lvl="0" indent="0" algn="l" rtl="0">
                        <a:lnSpc>
                          <a:spcPct val="100000"/>
                        </a:lnSpc>
                        <a:spcBef>
                          <a:spcPts val="0"/>
                        </a:spcBef>
                        <a:spcAft>
                          <a:spcPts val="0"/>
                        </a:spcAft>
                        <a:buClr>
                          <a:srgbClr val="000000"/>
                        </a:buClr>
                        <a:buSzPct val="25000"/>
                        <a:buFont typeface="Arial"/>
                        <a:buNone/>
                      </a:pPr>
                      <a:endParaRPr sz="1900" u="none" strike="noStrike" cap="none">
                        <a:solidFill>
                          <a:srgbClr val="999999"/>
                        </a:solidFill>
                        <a:latin typeface="Karla"/>
                        <a:ea typeface="Karla"/>
                        <a:cs typeface="Karla"/>
                        <a:sym typeface="Karla"/>
                      </a:endParaRP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A</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C</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D</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D9D9D9"/>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Yellow</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7</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D9D9D9"/>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1"/>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Blue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30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10</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2"/>
                  </a:ext>
                </a:extLst>
              </a:tr>
              <a:tr h="727150">
                <a:tc>
                  <a:txBody>
                    <a:bodyPr/>
                    <a:lstStyle/>
                    <a:p>
                      <a:pPr marL="0" marR="0" lvl="0" indent="0" algn="r" rtl="0">
                        <a:lnSpc>
                          <a:spcPct val="100000"/>
                        </a:lnSpc>
                        <a:spcBef>
                          <a:spcPts val="0"/>
                        </a:spcBef>
                        <a:spcAft>
                          <a:spcPts val="0"/>
                        </a:spcAft>
                        <a:buClr>
                          <a:srgbClr val="999999"/>
                        </a:buClr>
                        <a:buSzPct val="25000"/>
                        <a:buFont typeface="Karla"/>
                        <a:buNone/>
                      </a:pPr>
                      <a:r>
                        <a:rPr lang="en" sz="1500" u="none" strike="noStrike" cap="none">
                          <a:solidFill>
                            <a:srgbClr val="999999"/>
                          </a:solidFill>
                          <a:latin typeface="Karla"/>
                          <a:ea typeface="Karla"/>
                          <a:cs typeface="Karla"/>
                          <a:sym typeface="Karla"/>
                        </a:rPr>
                        <a:t>Orange</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16</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45</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9999"/>
                        </a:buClr>
                        <a:buSzPct val="25000"/>
                        <a:buFont typeface="Karla"/>
                        <a:buNone/>
                      </a:pPr>
                      <a:r>
                        <a:rPr lang="en" sz="1500" b="1" u="none" strike="noStrike" cap="none">
                          <a:solidFill>
                            <a:srgbClr val="999999"/>
                          </a:solidFill>
                          <a:latin typeface="Karla"/>
                          <a:ea typeface="Karla"/>
                          <a:cs typeface="Karla"/>
                          <a:sym typeface="Karla"/>
                        </a:rPr>
                        <a:t>24</a:t>
                      </a:r>
                    </a:p>
                  </a:txBody>
                  <a:tcPr marL="123625" marR="123625" marT="92725" marB="92725" anchor="ctr">
                    <a:lnL w="19050" cap="flat" cmpd="sng">
                      <a:solidFill>
                        <a:srgbClr val="F3F3F3"/>
                      </a:solidFill>
                      <a:prstDash val="solid"/>
                      <a:round/>
                      <a:headEnd type="none" w="med" len="med"/>
                      <a:tailEnd type="none" w="med" len="med"/>
                    </a:lnL>
                    <a:lnR w="19050" cap="flat" cmpd="sng">
                      <a:solidFill>
                        <a:srgbClr val="F3F3F3"/>
                      </a:solidFill>
                      <a:prstDash val="solid"/>
                      <a:round/>
                      <a:headEnd type="none" w="med" len="med"/>
                      <a:tailEnd type="none" w="med" len="med"/>
                    </a:lnR>
                    <a:lnT w="19050" cap="flat" cmpd="sng">
                      <a:solidFill>
                        <a:srgbClr val="F3F3F3"/>
                      </a:solidFill>
                      <a:prstDash val="solid"/>
                      <a:round/>
                      <a:headEnd type="none" w="med" len="med"/>
                      <a:tailEnd type="none" w="med" len="med"/>
                    </a:lnT>
                    <a:lnB w="19050" cap="flat" cmpd="sng">
                      <a:solidFill>
                        <a:srgbClr val="F3F3F3"/>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9" name="Shape 309"/>
          <p:cNvSpPr txBox="1">
            <a:spLocks noGrp="1"/>
          </p:cNvSpPr>
          <p:nvPr>
            <p:ph type="subTitle" idx="1"/>
          </p:nvPr>
        </p:nvSpPr>
        <p:spPr>
          <a:xfrm>
            <a:off x="365760" y="289560"/>
            <a:ext cx="8442300" cy="742500"/>
          </a:xfrm>
          <a:prstGeom prst="rect">
            <a:avLst/>
          </a:prstGeom>
          <a:noFill/>
          <a:ln>
            <a:noFill/>
          </a:ln>
        </p:spPr>
        <p:txBody>
          <a:bodyPr lIns="91425" tIns="91425" rIns="91425" bIns="91425" anchor="t" anchorCtr="0"/>
          <a:lstStyle>
            <a:lvl1pPr marL="0" marR="0" lvl="0" indent="0" algn="l" rtl="0">
              <a:lnSpc>
                <a:spcPct val="100000"/>
              </a:lnSpc>
              <a:spcBef>
                <a:spcPts val="840"/>
              </a:spcBef>
              <a:spcAft>
                <a:spcPts val="0"/>
              </a:spcAft>
              <a:buClr>
                <a:schemeClr val="accent1"/>
              </a:buClr>
              <a:buFont typeface="Arial"/>
              <a:buNone/>
              <a:defRPr sz="2000" b="1" i="0" u="none" strike="noStrike" cap="none">
                <a:solidFill>
                  <a:srgbClr val="919191"/>
                </a:solidFill>
                <a:latin typeface="Proxima Nova"/>
                <a:ea typeface="Proxima Nova"/>
                <a:cs typeface="Proxima Nova"/>
                <a:sym typeface="Proxima Nova"/>
              </a:defRPr>
            </a:lvl1pPr>
            <a:lvl2pPr marL="457200" marR="0" lvl="1" indent="0" algn="ctr" rtl="0">
              <a:lnSpc>
                <a:spcPct val="100000"/>
              </a:lnSpc>
              <a:spcBef>
                <a:spcPts val="56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48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400"/>
              </a:spcBef>
              <a:spcAft>
                <a:spcPts val="0"/>
              </a:spcAft>
              <a:buClr>
                <a:schemeClr val="accent1"/>
              </a:buClr>
              <a:buFont typeface="Arial"/>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400"/>
              </a:spcBef>
              <a:spcAft>
                <a:spcPts val="0"/>
              </a:spcAft>
              <a:buClr>
                <a:srgbClr val="888888"/>
              </a:buClr>
              <a:buFont typeface="Arial"/>
              <a:buNone/>
              <a:defRPr sz="1400" b="0" i="0" u="none" strike="noStrike" cap="none">
                <a:solidFill>
                  <a:srgbClr val="000000"/>
                </a:solidFill>
                <a:latin typeface="Arial"/>
                <a:ea typeface="Arial"/>
                <a:cs typeface="Arial"/>
                <a:sym typeface="Arial"/>
              </a:defRPr>
            </a:lvl9pPr>
          </a:lstStyle>
          <a:p>
            <a:endParaRPr/>
          </a:p>
        </p:txBody>
      </p:sp>
      <p:pic>
        <p:nvPicPr>
          <p:cNvPr id="310" name="Shape 310"/>
          <p:cNvPicPr preferRelativeResize="0"/>
          <p:nvPr/>
        </p:nvPicPr>
        <p:blipFill rotWithShape="1">
          <a:blip r:embed="rId2">
            <a:alphaModFix/>
          </a:blip>
          <a:srcRect/>
          <a:stretch/>
        </p:blipFill>
        <p:spPr>
          <a:xfrm>
            <a:off x="8616611" y="4645898"/>
            <a:ext cx="327600" cy="32760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Blank">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5.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117" name="Shape 117"/>
          <p:cNvSpPr txBox="1">
            <a:spLocks noGrp="1"/>
          </p:cNvSpPr>
          <p:nvPr>
            <p:ph type="body" idx="1"/>
          </p:nvPr>
        </p:nvSpPr>
        <p:spPr>
          <a:xfrm>
            <a:off x="457200" y="1200150"/>
            <a:ext cx="8229600" cy="3725700"/>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118" name="Shape 118"/>
          <p:cNvSpPr txBox="1">
            <a:spLocks noGrp="1"/>
          </p:cNvSpPr>
          <p:nvPr>
            <p:ph type="sldNum" idx="12"/>
          </p:nvPr>
        </p:nvSpPr>
        <p:spPr>
          <a:xfrm>
            <a:off x="8556791" y="4749850"/>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1188065" y="1121568"/>
            <a:ext cx="7877100" cy="3263100"/>
          </a:xfrm>
          <a:prstGeom prst="rect">
            <a:avLst/>
          </a:prstGeom>
          <a:noFill/>
          <a:ln>
            <a:noFill/>
          </a:ln>
        </p:spPr>
        <p:txBody>
          <a:bodyPr lIns="34275" tIns="34275" rIns="34275" bIns="34275" anchor="ctr" anchorCtr="0"/>
          <a:lstStyle>
            <a:lvl1pPr marL="165100" marR="0" lvl="0" indent="-63500" algn="l" rtl="0">
              <a:spcBef>
                <a:spcPts val="1100"/>
              </a:spcBef>
              <a:buClr>
                <a:srgbClr val="4A88C4"/>
              </a:buClr>
              <a:buSzPct val="100000"/>
              <a:buFont typeface="Verdana"/>
              <a:buChar char="•"/>
              <a:defRPr sz="500"/>
            </a:lvl1pPr>
            <a:lvl2pPr marL="342900" marR="0" lvl="1" indent="38100" algn="l" rtl="0">
              <a:spcBef>
                <a:spcPts val="400"/>
              </a:spcBef>
              <a:buClr>
                <a:srgbClr val="4A88C4"/>
              </a:buClr>
              <a:buSzPct val="100000"/>
              <a:buFont typeface="Verdana"/>
              <a:buChar char="-"/>
              <a:defRPr sz="500"/>
            </a:lvl2pPr>
            <a:lvl3pPr marL="622300" marR="0" lvl="2" indent="-50800" algn="l" rtl="0">
              <a:spcBef>
                <a:spcPts val="400"/>
              </a:spcBef>
              <a:buClr>
                <a:srgbClr val="4A88C4"/>
              </a:buClr>
              <a:buSzPct val="100000"/>
              <a:buFont typeface="Verdana"/>
              <a:buChar char="•"/>
              <a:defRPr sz="500"/>
            </a:lvl3pPr>
            <a:lvl4pPr marL="0" marR="0" lvl="3" indent="762000" algn="l" rtl="0">
              <a:spcBef>
                <a:spcPts val="400"/>
              </a:spcBef>
              <a:buClr>
                <a:srgbClr val="4A88C4"/>
              </a:buClr>
              <a:buSzPct val="100000"/>
              <a:buFont typeface="Verdana"/>
              <a:buNone/>
              <a:defRPr sz="500"/>
            </a:lvl4pPr>
            <a:lvl5pPr marL="1028700" marR="0" lvl="4" indent="-38100" algn="l" rtl="0">
              <a:spcBef>
                <a:spcPts val="400"/>
              </a:spcBef>
              <a:buClr>
                <a:srgbClr val="4A88C4"/>
              </a:buClr>
              <a:buSzPct val="100000"/>
              <a:buFont typeface="Verdana"/>
              <a:buChar char="•"/>
              <a:defRPr sz="500"/>
            </a:lvl5pPr>
            <a:lvl6pPr marL="1447800" marR="0" lvl="5" indent="-165100" algn="l" rtl="0">
              <a:spcBef>
                <a:spcPts val="1100"/>
              </a:spcBef>
              <a:buClr>
                <a:srgbClr val="4A88C4"/>
              </a:buClr>
              <a:buSzPct val="100000"/>
              <a:buFont typeface="Verdana"/>
              <a:buChar char="•"/>
              <a:defRPr sz="500"/>
            </a:lvl6pPr>
            <a:lvl7pPr marL="1676400" marR="0" lvl="6" indent="-152400" algn="l" rtl="0">
              <a:spcBef>
                <a:spcPts val="1100"/>
              </a:spcBef>
              <a:buClr>
                <a:srgbClr val="4A88C4"/>
              </a:buClr>
              <a:buSzPct val="100000"/>
              <a:buFont typeface="Verdana"/>
              <a:buChar char="•"/>
              <a:defRPr sz="500"/>
            </a:lvl7pPr>
            <a:lvl8pPr marL="1917700" marR="0" lvl="7" indent="-152400" algn="l" rtl="0">
              <a:spcBef>
                <a:spcPts val="1100"/>
              </a:spcBef>
              <a:buClr>
                <a:srgbClr val="4A88C4"/>
              </a:buClr>
              <a:buSzPct val="100000"/>
              <a:buFont typeface="Verdana"/>
              <a:buChar char="•"/>
              <a:defRPr sz="500"/>
            </a:lvl8pPr>
            <a:lvl9pPr marL="2159000" marR="0" lvl="8" indent="-152400" algn="l" rtl="0">
              <a:spcBef>
                <a:spcPts val="1100"/>
              </a:spcBef>
              <a:buClr>
                <a:srgbClr val="4A88C4"/>
              </a:buClr>
              <a:buSzPct val="100000"/>
              <a:buFont typeface="Verdana"/>
              <a:buChar char="•"/>
              <a:defRPr sz="500"/>
            </a:lvl9pPr>
          </a:lstStyle>
          <a:p>
            <a:endParaRPr/>
          </a:p>
        </p:txBody>
      </p:sp>
      <p:pic>
        <p:nvPicPr>
          <p:cNvPr id="145" name="Shape 145"/>
          <p:cNvPicPr preferRelativeResize="0"/>
          <p:nvPr/>
        </p:nvPicPr>
        <p:blipFill rotWithShape="1">
          <a:blip r:embed="rId19">
            <a:alphaModFix/>
          </a:blip>
          <a:srcRect/>
          <a:stretch/>
        </p:blipFill>
        <p:spPr>
          <a:xfrm>
            <a:off x="238125" y="4810125"/>
            <a:ext cx="776100" cy="166200"/>
          </a:xfrm>
          <a:prstGeom prst="rect">
            <a:avLst/>
          </a:prstGeom>
          <a:noFill/>
          <a:ln>
            <a:noFill/>
          </a:ln>
        </p:spPr>
      </p:pic>
      <p:sp>
        <p:nvSpPr>
          <p:cNvPr id="146" name="Shape 146"/>
          <p:cNvSpPr txBox="1">
            <a:spLocks noGrp="1"/>
          </p:cNvSpPr>
          <p:nvPr>
            <p:ph type="title"/>
          </p:nvPr>
        </p:nvSpPr>
        <p:spPr>
          <a:xfrm>
            <a:off x="633412" y="261937"/>
            <a:ext cx="7877100" cy="857400"/>
          </a:xfrm>
          <a:prstGeom prst="rect">
            <a:avLst/>
          </a:prstGeom>
          <a:noFill/>
          <a:ln>
            <a:noFill/>
          </a:ln>
        </p:spPr>
        <p:txBody>
          <a:bodyPr lIns="34275" tIns="34275" rIns="34275" bIns="34275" anchor="ctr" anchorCtr="0"/>
          <a:lstStyle>
            <a:lvl1pPr marL="0" marR="0" lvl="0" indent="0" algn="ctr" rtl="0">
              <a:spcBef>
                <a:spcPts val="0"/>
              </a:spcBef>
              <a:buSzPct val="100000"/>
              <a:defRPr sz="500"/>
            </a:lvl1pPr>
            <a:lvl2pPr marL="0" marR="0" lvl="1" indent="88900" algn="ctr" rtl="0">
              <a:spcBef>
                <a:spcPts val="0"/>
              </a:spcBef>
              <a:buSzPct val="100000"/>
              <a:defRPr sz="500"/>
            </a:lvl2pPr>
            <a:lvl3pPr marL="0" marR="0" lvl="2" indent="177800" algn="ctr" rtl="0">
              <a:spcBef>
                <a:spcPts val="0"/>
              </a:spcBef>
              <a:buSzPct val="100000"/>
              <a:defRPr sz="500"/>
            </a:lvl3pPr>
            <a:lvl4pPr marL="0" marR="0" lvl="3" indent="254000" algn="ctr" rtl="0">
              <a:spcBef>
                <a:spcPts val="0"/>
              </a:spcBef>
              <a:buSzPct val="100000"/>
              <a:defRPr sz="500"/>
            </a:lvl4pPr>
            <a:lvl5pPr marL="0" marR="0" lvl="4" indent="342900" algn="ctr" rtl="0">
              <a:spcBef>
                <a:spcPts val="0"/>
              </a:spcBef>
              <a:buSzPct val="100000"/>
              <a:defRPr sz="500"/>
            </a:lvl5pPr>
            <a:lvl6pPr marL="0" marR="0" lvl="5" indent="431800" algn="ctr" rtl="0">
              <a:spcBef>
                <a:spcPts val="0"/>
              </a:spcBef>
              <a:buSzPct val="100000"/>
              <a:defRPr sz="500"/>
            </a:lvl6pPr>
            <a:lvl7pPr marL="0" marR="0" lvl="6" indent="520700" algn="ctr" rtl="0">
              <a:spcBef>
                <a:spcPts val="0"/>
              </a:spcBef>
              <a:buSzPct val="100000"/>
              <a:defRPr sz="500"/>
            </a:lvl7pPr>
            <a:lvl8pPr marL="0" marR="0" lvl="7" indent="596900" algn="ctr" rtl="0">
              <a:spcBef>
                <a:spcPts val="0"/>
              </a:spcBef>
              <a:buSzPct val="100000"/>
              <a:defRPr sz="500"/>
            </a:lvl8pPr>
            <a:lvl9pPr marL="0" marR="0" lvl="8" indent="685800" algn="ctr" rtl="0">
              <a:spcBef>
                <a:spcPts val="0"/>
              </a:spcBef>
              <a:buSzPct val="100000"/>
              <a:defRPr sz="500"/>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188" name="Shape 188"/>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189" name="Shape 189"/>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document/d/13CSvjquxcnQCWB9gdCnaWZ_3N4a2_zSpVVyanIYunkI/edit" TargetMode="External"/><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p:nvPr/>
        </p:nvSpPr>
        <p:spPr>
          <a:xfrm>
            <a:off x="5253892" y="3342067"/>
            <a:ext cx="2344500" cy="323700"/>
          </a:xfrm>
          <a:prstGeom prst="rect">
            <a:avLst/>
          </a:prstGeom>
          <a:noFill/>
          <a:ln>
            <a:noFill/>
          </a:ln>
        </p:spPr>
        <p:txBody>
          <a:bodyPr lIns="0" tIns="0" rIns="0" bIns="0" anchor="ctr" anchorCtr="0">
            <a:noAutofit/>
          </a:bodyPr>
          <a:lstStyle/>
          <a:p>
            <a:pPr marL="0" marR="0" lvl="0" indent="0" algn="ctr" rtl="0">
              <a:spcBef>
                <a:spcPts val="0"/>
              </a:spcBef>
              <a:buNone/>
            </a:pPr>
            <a:endParaRPr sz="500">
              <a:latin typeface="Proxima Nova"/>
              <a:ea typeface="Proxima Nova"/>
              <a:cs typeface="Proxima Nova"/>
              <a:sym typeface="Proxima Nova"/>
            </a:endParaRPr>
          </a:p>
        </p:txBody>
      </p:sp>
      <p:sp>
        <p:nvSpPr>
          <p:cNvPr id="317" name="Shape 317"/>
          <p:cNvSpPr txBox="1"/>
          <p:nvPr/>
        </p:nvSpPr>
        <p:spPr>
          <a:xfrm>
            <a:off x="943897" y="2441872"/>
            <a:ext cx="6682703" cy="737100"/>
          </a:xfrm>
          <a:prstGeom prst="rect">
            <a:avLst/>
          </a:prstGeom>
          <a:noFill/>
          <a:ln>
            <a:noFill/>
          </a:ln>
        </p:spPr>
        <p:txBody>
          <a:bodyPr lIns="91425" tIns="91425" rIns="91425" bIns="91425" anchor="t" anchorCtr="0">
            <a:noAutofit/>
          </a:bodyPr>
          <a:lstStyle/>
          <a:p>
            <a:pPr lvl="0" algn="ctr" rtl="0">
              <a:spcBef>
                <a:spcPts val="0"/>
              </a:spcBef>
              <a:buNone/>
            </a:pPr>
            <a:r>
              <a:rPr lang="en" sz="3000" b="1" dirty="0">
                <a:solidFill>
                  <a:srgbClr val="FFFFFF"/>
                </a:solidFill>
                <a:latin typeface="Proxima Nova"/>
                <a:ea typeface="Proxima Nova"/>
                <a:cs typeface="Proxima Nova"/>
                <a:sym typeface="Proxima Nova"/>
              </a:rPr>
              <a:t>Customer Cube &amp; Predictive Model</a:t>
            </a:r>
          </a:p>
        </p:txBody>
      </p:sp>
      <p:sp>
        <p:nvSpPr>
          <p:cNvPr id="318" name="Shape 318"/>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Proxima Nova"/>
              <a:ea typeface="Proxima Nova"/>
              <a:cs typeface="Proxima Nova"/>
              <a:sym typeface="Proxima Nova"/>
            </a:endParaRPr>
          </a:p>
        </p:txBody>
      </p:sp>
      <p:sp>
        <p:nvSpPr>
          <p:cNvPr id="319" name="Shape 319"/>
          <p:cNvSpPr/>
          <p:nvPr/>
        </p:nvSpPr>
        <p:spPr>
          <a:xfrm>
            <a:off x="757946" y="1562850"/>
            <a:ext cx="4191900" cy="411600"/>
          </a:xfrm>
          <a:prstGeom prst="rect">
            <a:avLst/>
          </a:prstGeom>
          <a:noFill/>
          <a:ln>
            <a:noFill/>
          </a:ln>
        </p:spPr>
        <p:txBody>
          <a:bodyPr lIns="0" tIns="0" rIns="0" bIns="0" anchor="ctr" anchorCtr="0">
            <a:noAutofit/>
          </a:bodyPr>
          <a:lstStyle/>
          <a:p>
            <a:pPr marL="0" marR="0" lvl="0" indent="0" algn="l" rtl="0">
              <a:spcBef>
                <a:spcPts val="0"/>
              </a:spcBef>
              <a:buNone/>
            </a:pPr>
            <a:endParaRPr sz="500" b="1">
              <a:solidFill>
                <a:srgbClr val="F9D527"/>
              </a:solidFill>
              <a:latin typeface="Montserrat"/>
              <a:ea typeface="Montserrat"/>
              <a:cs typeface="Montserrat"/>
              <a:sym typeface="Montserrat"/>
            </a:endParaRPr>
          </a:p>
        </p:txBody>
      </p:sp>
      <p:sp>
        <p:nvSpPr>
          <p:cNvPr id="320" name="Shape 320"/>
          <p:cNvSpPr/>
          <p:nvPr/>
        </p:nvSpPr>
        <p:spPr>
          <a:xfrm rot="10800000" flipH="1">
            <a:off x="1645800" y="1743200"/>
            <a:ext cx="75366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pic>
        <p:nvPicPr>
          <p:cNvPr id="321" name="Shape 321"/>
          <p:cNvPicPr preferRelativeResize="0"/>
          <p:nvPr/>
        </p:nvPicPr>
        <p:blipFill>
          <a:blip r:embed="rId3">
            <a:alphaModFix/>
          </a:blip>
          <a:stretch>
            <a:fillRect/>
          </a:stretch>
        </p:blipFill>
        <p:spPr>
          <a:xfrm>
            <a:off x="124372" y="1654097"/>
            <a:ext cx="250624" cy="242699"/>
          </a:xfrm>
          <a:prstGeom prst="rect">
            <a:avLst/>
          </a:prstGeom>
          <a:noFill/>
          <a:ln>
            <a:noFill/>
          </a:ln>
        </p:spPr>
      </p:pic>
      <p:sp>
        <p:nvSpPr>
          <p:cNvPr id="322" name="Shape 322"/>
          <p:cNvSpPr txBox="1"/>
          <p:nvPr/>
        </p:nvSpPr>
        <p:spPr>
          <a:xfrm>
            <a:off x="811625" y="1613600"/>
            <a:ext cx="914700" cy="323700"/>
          </a:xfrm>
          <a:prstGeom prst="rect">
            <a:avLst/>
          </a:prstGeom>
          <a:noFill/>
          <a:ln>
            <a:noFill/>
          </a:ln>
        </p:spPr>
        <p:txBody>
          <a:bodyPr lIns="91425" tIns="91425" rIns="91425" bIns="91425" anchor="ctr" anchorCtr="0">
            <a:noAutofit/>
          </a:bodyPr>
          <a:lstStyle/>
          <a:p>
            <a:pPr lvl="0" algn="ctr" rtl="0">
              <a:spcBef>
                <a:spcPts val="0"/>
              </a:spcBef>
              <a:buNone/>
            </a:pPr>
            <a:r>
              <a:rPr lang="en" sz="1300" b="1">
                <a:solidFill>
                  <a:srgbClr val="67B4D6"/>
                </a:solidFill>
                <a:latin typeface="Proxima Nova"/>
                <a:ea typeface="Proxima Nova"/>
                <a:cs typeface="Proxima Nova"/>
                <a:sym typeface="Proxima Nova"/>
              </a:rPr>
              <a:t>1/17/16</a:t>
            </a:r>
          </a:p>
        </p:txBody>
      </p:sp>
      <p:sp>
        <p:nvSpPr>
          <p:cNvPr id="323" name="Shape 323"/>
          <p:cNvSpPr/>
          <p:nvPr/>
        </p:nvSpPr>
        <p:spPr>
          <a:xfrm rot="10800000" flipH="1">
            <a:off x="457525" y="1743200"/>
            <a:ext cx="438300" cy="64500"/>
          </a:xfrm>
          <a:prstGeom prst="rect">
            <a:avLst/>
          </a:prstGeom>
          <a:solidFill>
            <a:srgbClr val="67B4D6"/>
          </a:solidFill>
          <a:ln w="19050" cap="flat" cmpd="sng">
            <a:solidFill>
              <a:srgbClr val="67B4D6"/>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9D527"/>
              </a:solidFill>
            </a:endParaRPr>
          </a:p>
        </p:txBody>
      </p:sp>
      <p:sp>
        <p:nvSpPr>
          <p:cNvPr id="324" name="Shape 324"/>
          <p:cNvSpPr txBox="1"/>
          <p:nvPr/>
        </p:nvSpPr>
        <p:spPr>
          <a:xfrm>
            <a:off x="1517400" y="4046825"/>
            <a:ext cx="6109200" cy="608400"/>
          </a:xfrm>
          <a:prstGeom prst="rect">
            <a:avLst/>
          </a:prstGeom>
          <a:noFill/>
          <a:ln>
            <a:noFill/>
          </a:ln>
        </p:spPr>
        <p:txBody>
          <a:bodyPr lIns="91425" tIns="91425" rIns="91425" bIns="91425" anchor="t" anchorCtr="0">
            <a:noAutofit/>
          </a:bodyPr>
          <a:lstStyle/>
          <a:p>
            <a:pPr lvl="0" algn="ctr" rtl="0">
              <a:spcBef>
                <a:spcPts val="0"/>
              </a:spcBef>
              <a:buNone/>
            </a:pPr>
            <a:r>
              <a:rPr lang="en" sz="1800" dirty="0">
                <a:solidFill>
                  <a:srgbClr val="FFFFFF"/>
                </a:solidFill>
                <a:latin typeface="Proxima Nova"/>
                <a:ea typeface="Proxima Nova"/>
                <a:cs typeface="Proxima Nova"/>
                <a:sym typeface="Proxima Nova"/>
              </a:rPr>
              <a:t>Tony Caballero</a:t>
            </a:r>
          </a:p>
          <a:p>
            <a:pPr lvl="0" algn="ctr" rtl="0">
              <a:spcBef>
                <a:spcPts val="0"/>
              </a:spcBef>
              <a:buNone/>
            </a:pPr>
            <a:endParaRPr dirty="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81BA"/>
        </a:solidFill>
        <a:effectLst/>
      </p:bgPr>
    </p:bg>
    <p:spTree>
      <p:nvGrpSpPr>
        <p:cNvPr id="1" name="Shape 328"/>
        <p:cNvGrpSpPr/>
        <p:nvPr/>
      </p:nvGrpSpPr>
      <p:grpSpPr>
        <a:xfrm>
          <a:off x="0" y="0"/>
          <a:ext cx="0" cy="0"/>
          <a:chOff x="0" y="0"/>
          <a:chExt cx="0" cy="0"/>
        </a:xfrm>
      </p:grpSpPr>
      <p:sp>
        <p:nvSpPr>
          <p:cNvPr id="329" name="Shape 329"/>
          <p:cNvSpPr/>
          <p:nvPr/>
        </p:nvSpPr>
        <p:spPr>
          <a:xfrm>
            <a:off x="376050" y="160299"/>
            <a:ext cx="8391900" cy="4869000"/>
          </a:xfrm>
          <a:prstGeom prst="rect">
            <a:avLst/>
          </a:prstGeom>
          <a:noFill/>
          <a:ln>
            <a:noFill/>
          </a:ln>
        </p:spPr>
        <p:txBody>
          <a:bodyPr lIns="19050" tIns="19050" rIns="19050" bIns="19050" anchor="t" anchorCtr="0">
            <a:noAutofit/>
          </a:bodyPr>
          <a:lstStyle/>
          <a:p>
            <a:pPr marL="0" marR="0" lvl="0" indent="0" algn="ctr" rtl="0">
              <a:spcBef>
                <a:spcPts val="0"/>
              </a:spcBef>
              <a:buSzPct val="25000"/>
              <a:buNone/>
            </a:pPr>
            <a:r>
              <a:rPr lang="en" sz="4800" b="1" u="sng">
                <a:solidFill>
                  <a:srgbClr val="FFFFFF"/>
                </a:solidFill>
                <a:latin typeface="Proxima Nova"/>
                <a:ea typeface="Proxima Nova"/>
                <a:cs typeface="Proxima Nova"/>
                <a:sym typeface="Proxima Nova"/>
              </a:rPr>
              <a:t>AGENDA</a:t>
            </a:r>
          </a:p>
          <a:p>
            <a:pPr marL="0" marR="0" lvl="0" indent="0" rtl="0">
              <a:spcBef>
                <a:spcPts val="0"/>
              </a:spcBef>
              <a:buNone/>
            </a:pPr>
            <a:endParaRPr sz="3000" b="1">
              <a:solidFill>
                <a:srgbClr val="FFFFFF"/>
              </a:solidFill>
              <a:latin typeface="Proxima Nova"/>
              <a:ea typeface="Proxima Nova"/>
              <a:cs typeface="Proxima Nova"/>
              <a:sym typeface="Proxima Nova"/>
            </a:endParaRP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Problem</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Data</a:t>
            </a:r>
          </a:p>
          <a:p>
            <a:pPr marL="914400" lvl="1" indent="-419100" rtl="0">
              <a:spcBef>
                <a:spcPts val="0"/>
              </a:spcBef>
              <a:buClr>
                <a:srgbClr val="FFFFFF"/>
              </a:buClr>
              <a:buSzPct val="100000"/>
              <a:buFont typeface="Proxima Nova"/>
              <a:buChar char="○"/>
            </a:pPr>
            <a:r>
              <a:rPr lang="en" sz="3000">
                <a:solidFill>
                  <a:srgbClr val="FFFFFF"/>
                </a:solidFill>
                <a:latin typeface="Proxima Nova"/>
                <a:ea typeface="Proxima Nova"/>
                <a:cs typeface="Proxima Nova"/>
                <a:sym typeface="Proxima Nova"/>
              </a:rPr>
              <a:t>Hypothesis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lvl="0" indent="-228600" rtl="0">
              <a:lnSpc>
                <a:spcPct val="100000"/>
              </a:lnSpc>
              <a:spcBef>
                <a:spcPts val="1000"/>
              </a:spcBef>
              <a:spcAft>
                <a:spcPts val="0"/>
              </a:spcAft>
              <a:buClr>
                <a:schemeClr val="dk1"/>
              </a:buClr>
              <a:buChar char="●"/>
            </a:pPr>
            <a:r>
              <a:rPr lang="en" dirty="0">
                <a:solidFill>
                  <a:schemeClr val="dk1"/>
                </a:solidFill>
                <a:latin typeface="Arial"/>
                <a:ea typeface="Arial"/>
                <a:cs typeface="Arial"/>
                <a:sym typeface="Arial"/>
              </a:rPr>
              <a:t>Objective:</a:t>
            </a:r>
          </a:p>
          <a:p>
            <a:pPr marL="914400" lvl="1" indent="-330200" rtl="0">
              <a:lnSpc>
                <a:spcPct val="100000"/>
              </a:lnSpc>
              <a:spcBef>
                <a:spcPts val="1000"/>
              </a:spcBef>
              <a:spcAft>
                <a:spcPts val="0"/>
              </a:spcAft>
              <a:buClr>
                <a:schemeClr val="dk1"/>
              </a:buClr>
              <a:buSzPct val="100000"/>
              <a:buChar char="○"/>
            </a:pPr>
            <a:r>
              <a:rPr lang="en" sz="1600" dirty="0">
                <a:solidFill>
                  <a:schemeClr val="dk1"/>
                </a:solidFill>
              </a:rPr>
              <a:t>Leverage the data warehouse to generate insight into customer cohorts and serve as the foundation for a predictive model to predict Dollar Based Net Expansion</a:t>
            </a:r>
          </a:p>
          <a:p>
            <a:pPr marL="0" lvl="0" indent="0" rtl="0">
              <a:lnSpc>
                <a:spcPct val="100000"/>
              </a:lnSpc>
              <a:spcBef>
                <a:spcPts val="1000"/>
              </a:spcBef>
              <a:spcAft>
                <a:spcPts val="0"/>
              </a:spcAft>
              <a:buNone/>
            </a:pPr>
            <a:endParaRPr dirty="0">
              <a:solidFill>
                <a:schemeClr val="dk1"/>
              </a:solidFill>
            </a:endParaRPr>
          </a:p>
          <a:p>
            <a:pPr marL="457200" marR="0" lvl="0" indent="-317500" algn="l" rtl="0">
              <a:lnSpc>
                <a:spcPct val="100000"/>
              </a:lnSpc>
              <a:spcBef>
                <a:spcPts val="1000"/>
              </a:spcBef>
              <a:spcAft>
                <a:spcPts val="0"/>
              </a:spcAft>
              <a:buClr>
                <a:schemeClr val="dk1"/>
              </a:buClr>
              <a:buSzPct val="60869"/>
              <a:buFont typeface="Arial"/>
              <a:buChar char="●"/>
            </a:pPr>
            <a:r>
              <a:rPr lang="en" dirty="0">
                <a:solidFill>
                  <a:schemeClr val="dk1"/>
                </a:solidFill>
                <a:latin typeface="Arial"/>
                <a:ea typeface="Arial"/>
                <a:cs typeface="Arial"/>
                <a:sym typeface="Arial"/>
              </a:rPr>
              <a:t>Problem Statement:</a:t>
            </a:r>
          </a:p>
          <a:p>
            <a:pPr marL="914400" marR="0" lvl="1" indent="-228600" algn="l" rtl="0">
              <a:lnSpc>
                <a:spcPct val="100000"/>
              </a:lnSpc>
              <a:spcBef>
                <a:spcPts val="1000"/>
              </a:spcBef>
              <a:spcAft>
                <a:spcPts val="0"/>
              </a:spcAft>
              <a:buClr>
                <a:schemeClr val="dk1"/>
              </a:buClr>
              <a:buFont typeface="Arial"/>
              <a:buChar char="○"/>
            </a:pPr>
            <a:r>
              <a:rPr lang="en" dirty="0">
                <a:solidFill>
                  <a:schemeClr val="dk1"/>
                </a:solidFill>
              </a:rPr>
              <a:t>Dollar based net expansion is difficult to predict. Doing so (accurately) on a monthly basis for the next year will guide Optimizely’s focus into certain countries and industries as well as guide how we invest our resources to service segments where we find favorability</a:t>
            </a:r>
          </a:p>
          <a:p>
            <a:pPr marL="1371600" marR="0" lvl="2" indent="-228600" algn="l" rtl="0">
              <a:lnSpc>
                <a:spcPct val="100000"/>
              </a:lnSpc>
              <a:spcBef>
                <a:spcPts val="1000"/>
              </a:spcBef>
              <a:spcAft>
                <a:spcPts val="0"/>
              </a:spcAft>
              <a:buClr>
                <a:schemeClr val="dk1"/>
              </a:buClr>
              <a:buChar char="■"/>
            </a:pPr>
            <a:r>
              <a:rPr lang="en" dirty="0">
                <a:solidFill>
                  <a:schemeClr val="dk1"/>
                </a:solidFill>
              </a:rPr>
              <a:t>Accurate Dollar Based Net Expansion requires predicting it correctly for the next 3 months within +- 3 percentage point confidence interval</a:t>
            </a:r>
          </a:p>
        </p:txBody>
      </p:sp>
      <p:sp>
        <p:nvSpPr>
          <p:cNvPr id="335" name="Shape 335"/>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257525" y="531000"/>
            <a:ext cx="8136900" cy="4081500"/>
          </a:xfrm>
          <a:prstGeom prst="rect">
            <a:avLst/>
          </a:prstGeom>
        </p:spPr>
        <p:txBody>
          <a:bodyPr lIns="91425" tIns="91425" rIns="91425" bIns="91425" anchor="t" anchorCtr="0">
            <a:noAutofit/>
          </a:bodyPr>
          <a:lstStyle/>
          <a:p>
            <a:pPr marL="457200" lvl="0" indent="-355600" rtl="0">
              <a:lnSpc>
                <a:spcPct val="100000"/>
              </a:lnSpc>
              <a:spcBef>
                <a:spcPts val="1000"/>
              </a:spcBef>
              <a:spcAft>
                <a:spcPts val="0"/>
              </a:spcAft>
              <a:buClr>
                <a:schemeClr val="dk1"/>
              </a:buClr>
              <a:buSzPct val="100000"/>
              <a:buChar char="●"/>
            </a:pPr>
            <a:r>
              <a:rPr lang="en" sz="2000" dirty="0">
                <a:solidFill>
                  <a:schemeClr val="dk1"/>
                </a:solidFill>
                <a:latin typeface="Arial"/>
                <a:ea typeface="Arial"/>
                <a:cs typeface="Arial"/>
                <a:sym typeface="Arial"/>
              </a:rPr>
              <a:t>So far, I’ve collected over 40 variables in the customer data cube</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Some variables are time series (MRR, Traffic, # of logins)</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others are static variables (industry, segment, country, region, AE, etc)</a:t>
            </a:r>
          </a:p>
          <a:p>
            <a:pPr marL="914400" marR="0" lvl="1" indent="-330200" algn="l" rtl="0">
              <a:lnSpc>
                <a:spcPct val="115000"/>
              </a:lnSpc>
              <a:spcBef>
                <a:spcPts val="0"/>
              </a:spcBef>
              <a:spcAft>
                <a:spcPts val="0"/>
              </a:spcAft>
              <a:buClr>
                <a:schemeClr val="dk1"/>
              </a:buClr>
              <a:buSzPct val="100000"/>
              <a:buChar char="○"/>
            </a:pPr>
            <a:r>
              <a:rPr lang="en" sz="1600" dirty="0">
                <a:solidFill>
                  <a:schemeClr val="dk1"/>
                </a:solidFill>
              </a:rPr>
              <a:t>Type of data = Salesforce data, Optimizely product data, finance data</a:t>
            </a:r>
            <a:br>
              <a:rPr lang="en" sz="1600" dirty="0">
                <a:solidFill>
                  <a:schemeClr val="dk1"/>
                </a:solidFill>
              </a:rPr>
            </a:br>
            <a:endParaRPr lang="en" sz="1600" dirty="0">
              <a:solidFill>
                <a:schemeClr val="dk1"/>
              </a:solidFill>
            </a:endParaRPr>
          </a:p>
          <a:p>
            <a:pPr marL="457200" marR="0" lvl="0" indent="-355600" algn="l" rtl="0">
              <a:lnSpc>
                <a:spcPct val="115000"/>
              </a:lnSpc>
              <a:spcBef>
                <a:spcPts val="0"/>
              </a:spcBef>
              <a:spcAft>
                <a:spcPts val="0"/>
              </a:spcAft>
              <a:buClr>
                <a:schemeClr val="dk1"/>
              </a:buClr>
              <a:buSzPct val="100000"/>
              <a:buChar char="●"/>
            </a:pPr>
            <a:r>
              <a:rPr lang="en" sz="2000" dirty="0">
                <a:solidFill>
                  <a:schemeClr val="dk1"/>
                </a:solidFill>
                <a:latin typeface="Arial"/>
                <a:ea typeface="Arial"/>
                <a:cs typeface="Arial"/>
                <a:sym typeface="Arial"/>
              </a:rPr>
              <a:t>200,000 records generated via SQL query</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Simplified the data set by excluding customers who’ve never paid $300 in MRR since they have a different behavior profile</a:t>
            </a:r>
            <a:br>
              <a:rPr lang="en" sz="2000" dirty="0">
                <a:solidFill>
                  <a:schemeClr val="dk1"/>
                </a:solidFill>
                <a:latin typeface="Arial"/>
                <a:ea typeface="Arial"/>
                <a:cs typeface="Arial"/>
                <a:sym typeface="Arial"/>
              </a:rPr>
            </a:br>
            <a:endParaRPr lang="en" sz="2000"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ct val="100000"/>
              <a:buFont typeface="Arial"/>
              <a:buChar char="●"/>
            </a:pPr>
            <a:r>
              <a:rPr lang="en" sz="2000" dirty="0">
                <a:solidFill>
                  <a:schemeClr val="dk1"/>
                </a:solidFill>
                <a:latin typeface="Arial"/>
                <a:ea typeface="Arial"/>
                <a:cs typeface="Arial"/>
                <a:sym typeface="Arial"/>
              </a:rPr>
              <a:t>Cube consists of 5 years’ worth of data – the integrity of the data improves over time as well as amount of data</a:t>
            </a:r>
          </a:p>
        </p:txBody>
      </p:sp>
      <p:sp>
        <p:nvSpPr>
          <p:cNvPr id="341" name="Shape 341"/>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305525" y="708050"/>
            <a:ext cx="8136900" cy="40815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At least one of the variables that I caputred will be a significant linear predictor of dollar based net expansion</a:t>
            </a: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r>
              <a:rPr lang="en" dirty="0">
                <a:solidFill>
                  <a:schemeClr val="dk1"/>
                </a:solidFill>
                <a:latin typeface="Arial"/>
                <a:ea typeface="Arial"/>
                <a:cs typeface="Arial"/>
                <a:sym typeface="Arial"/>
              </a:rPr>
              <a:t>If my preferred analysis hypothesis doesn’t work out, there’s so many variables in the data set, that I can investigate the relationship among the variables themselves. </a:t>
            </a:r>
            <a:r>
              <a:rPr lang="en">
                <a:solidFill>
                  <a:schemeClr val="dk1"/>
                </a:solidFill>
                <a:latin typeface="Arial"/>
                <a:ea typeface="Arial"/>
                <a:cs typeface="Arial"/>
                <a:sym typeface="Arial"/>
              </a:rPr>
              <a:t>Even discovering colinearity among the independent variables will be valuable insight.</a:t>
            </a:r>
            <a:endParaRPr lang="en" dirty="0">
              <a:solidFill>
                <a:schemeClr val="dk1"/>
              </a:solidFill>
              <a:latin typeface="Arial"/>
              <a:ea typeface="Arial"/>
              <a:cs typeface="Arial"/>
              <a:sym typeface="Arial"/>
            </a:endParaRPr>
          </a:p>
          <a:p>
            <a:pPr marL="457200" marR="0" lvl="0" indent="-228600" algn="l" rtl="0">
              <a:lnSpc>
                <a:spcPct val="115000"/>
              </a:lnSpc>
              <a:spcBef>
                <a:spcPts val="0"/>
              </a:spcBef>
              <a:spcAft>
                <a:spcPts val="0"/>
              </a:spcAft>
              <a:buClr>
                <a:schemeClr val="dk1"/>
              </a:buClr>
              <a:buFont typeface="Arial"/>
              <a:buChar char="●"/>
            </a:pPr>
            <a:endParaRPr lang="en" dirty="0">
              <a:solidFill>
                <a:schemeClr val="dk1"/>
              </a:solidFill>
              <a:latin typeface="Arial"/>
              <a:ea typeface="Arial"/>
              <a:cs typeface="Arial"/>
              <a:sym typeface="Arial"/>
            </a:endParaRPr>
          </a:p>
        </p:txBody>
      </p:sp>
      <p:sp>
        <p:nvSpPr>
          <p:cNvPr id="347" name="Shape 347"/>
          <p:cNvSpPr txBox="1">
            <a:spLocks noGrp="1"/>
          </p:cNvSpPr>
          <p:nvPr>
            <p:ph type="subTitle" idx="3"/>
          </p:nvPr>
        </p:nvSpPr>
        <p:spPr>
          <a:xfrm>
            <a:off x="10" y="10"/>
            <a:ext cx="8442300" cy="3963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Arial"/>
              <a:buNone/>
            </a:pPr>
            <a:r>
              <a:rPr lang="en" sz="2400"/>
              <a:t>Hypothesis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Appendix</a:t>
            </a:r>
          </a:p>
        </p:txBody>
      </p:sp>
      <p:sp>
        <p:nvSpPr>
          <p:cNvPr id="353" name="Shape 3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u="sng">
                <a:solidFill>
                  <a:schemeClr val="hlink"/>
                </a:solidFill>
                <a:hlinkClick r:id="rId3"/>
              </a:rPr>
              <a:t>Customer Cube write up</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20202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ptimizelyTheme-PPT-Q32015">
  <a:themeElements>
    <a:clrScheme name="Optimizely Brand Colors">
      <a:dk1>
        <a:srgbClr val="494949"/>
      </a:dk1>
      <a:lt1>
        <a:srgbClr val="FFFFFF"/>
      </a:lt1>
      <a:dk2>
        <a:srgbClr val="0480BA"/>
      </a:dk2>
      <a:lt2>
        <a:srgbClr val="F2F2F2"/>
      </a:lt2>
      <a:accent1>
        <a:srgbClr val="9ACCE2"/>
      </a:accent1>
      <a:accent2>
        <a:srgbClr val="EFAF49"/>
      </a:accent2>
      <a:accent3>
        <a:srgbClr val="F6544B"/>
      </a:accent3>
      <a:accent4>
        <a:srgbClr val="71C4BB"/>
      </a:accent4>
      <a:accent5>
        <a:srgbClr val="0A3249"/>
      </a:accent5>
      <a:accent6>
        <a:srgbClr val="40A6D5"/>
      </a:accent6>
      <a:hlink>
        <a:srgbClr val="40A6D5"/>
      </a:hlink>
      <a:folHlink>
        <a:srgbClr val="0A32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291</Words>
  <Application>Microsoft Office PowerPoint</Application>
  <PresentationFormat>On-screen Show (16:9)</PresentationFormat>
  <Paragraphs>32</Paragraphs>
  <Slides>6</Slides>
  <Notes>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vt:i4>
      </vt:variant>
    </vt:vector>
  </HeadingPairs>
  <TitlesOfParts>
    <vt:vector size="17" baseType="lpstr">
      <vt:lpstr>Arial</vt:lpstr>
      <vt:lpstr>Verdana</vt:lpstr>
      <vt:lpstr>Open Sans</vt:lpstr>
      <vt:lpstr>Proxima Nova</vt:lpstr>
      <vt:lpstr>Karla</vt:lpstr>
      <vt:lpstr>Montserrat</vt:lpstr>
      <vt:lpstr>simple-light-2</vt:lpstr>
      <vt:lpstr>simple-light</vt:lpstr>
      <vt:lpstr>White</vt:lpstr>
      <vt:lpstr>simple-light-2</vt:lpstr>
      <vt:lpstr>OptimizelyTheme-PPT-Q32015</vt:lpstr>
      <vt:lpstr>PowerPoint Presentation</vt:lpstr>
      <vt:lpstr>PowerPoint Presentation</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Caballero</dc:creator>
  <cp:lastModifiedBy>Tony Caballero</cp:lastModifiedBy>
  <cp:revision>5</cp:revision>
  <dcterms:modified xsi:type="dcterms:W3CDTF">2017-01-18T01:44:28Z</dcterms:modified>
</cp:coreProperties>
</file>