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 id="2147483723" r:id="rId2"/>
    <p:sldMasterId id="2147483724" r:id="rId3"/>
    <p:sldMasterId id="2147483725" r:id="rId4"/>
    <p:sldMasterId id="2147483726" r:id="rId5"/>
  </p:sldMasterIdLst>
  <p:notesMasterIdLst>
    <p:notesMasterId r:id="rId12"/>
  </p:notesMasterIdLst>
  <p:sldIdLst>
    <p:sldId id="256" r:id="rId6"/>
    <p:sldId id="257" r:id="rId7"/>
    <p:sldId id="258" r:id="rId8"/>
    <p:sldId id="259" r:id="rId9"/>
    <p:sldId id="260" r:id="rId10"/>
    <p:sldId id="261" r:id="rId11"/>
  </p:sldIdLst>
  <p:sldSz cx="9144000" cy="5143500" type="screen16x9"/>
  <p:notesSz cx="6858000" cy="9144000"/>
  <p:embeddedFontLst>
    <p:embeddedFont>
      <p:font typeface="Montserrat" panose="020B0604020202020204" charset="0"/>
      <p:regular r:id="rId13"/>
      <p:bold r:id="rId14"/>
    </p:embeddedFont>
    <p:embeddedFont>
      <p:font typeface="Open Sans" panose="020B0604020202020204" charset="0"/>
      <p:regular r:id="rId15"/>
      <p:bold r:id="rId16"/>
      <p:italic r:id="rId17"/>
      <p:boldItalic r:id="rId18"/>
    </p:embeddedFont>
    <p:embeddedFont>
      <p:font typeface="Proxima Nova"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Karl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35116A-BA55-47BF-BB34-110360EEB6E7}">
  <a:tblStyle styleId="{9335116A-BA55-47BF-BB34-110360EEB6E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sz="160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300" b="1"/>
              <a:t>More background statistical modelling is required for presentation to Staff in Jan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00000"/>
              </a:lnSpc>
              <a:spcBef>
                <a:spcPts val="0"/>
              </a:spcBef>
              <a:spcAft>
                <a:spcPts val="1200"/>
              </a:spcAft>
              <a:buNone/>
            </a:pP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Implement hyperlinks above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816087" y="1015990"/>
            <a:ext cx="7878755" cy="143999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52" name="Shape 52"/>
          <p:cNvSpPr txBox="1">
            <a:spLocks noGrp="1"/>
          </p:cNvSpPr>
          <p:nvPr>
            <p:ph type="subTitle" idx="1"/>
          </p:nvPr>
        </p:nvSpPr>
        <p:spPr>
          <a:xfrm>
            <a:off x="1549283" y="1861241"/>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6" name="Shape 56"/>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ro Slide">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5761" y="1423915"/>
            <a:ext cx="4034937" cy="3364421"/>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4717142" y="1423916"/>
            <a:ext cx="4052338" cy="3352872"/>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subTitle" idx="3"/>
          </p:nvPr>
        </p:nvSpPr>
        <p:spPr>
          <a:xfrm>
            <a:off x="365760" y="365760"/>
            <a:ext cx="8442325" cy="39624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61" name="Shape 61"/>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62" name="Shape 62"/>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arge text">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79752" y="2009083"/>
            <a:ext cx="7772400" cy="110251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65" name="Shape 65"/>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6" name="Shape 66"/>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7" name="Shape 67"/>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68" name="Shape 68"/>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104948" y="1460208"/>
            <a:ext cx="4664533" cy="331658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71" name="Shape 71"/>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a:spLocks noGrp="1"/>
          </p:cNvSpPr>
          <p:nvPr>
            <p:ph type="pic" idx="3"/>
          </p:nvPr>
        </p:nvSpPr>
        <p:spPr>
          <a:xfrm>
            <a:off x="365760" y="1460500"/>
            <a:ext cx="3307627" cy="3136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73" name="Shape 73"/>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74" name="Shape 74"/>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76237" y="4064000"/>
            <a:ext cx="6635699" cy="584971"/>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376237" y="433389"/>
            <a:ext cx="7759210" cy="3387196"/>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78" name="Shape 78"/>
          <p:cNvPicPr preferRelativeResize="0"/>
          <p:nvPr/>
        </p:nvPicPr>
        <p:blipFill rotWithShape="1">
          <a:blip r:embed="rId2">
            <a:alphaModFix amt="36000"/>
          </a:blip>
          <a:srcRect/>
          <a:stretch/>
        </p:blipFill>
        <p:spPr>
          <a:xfrm>
            <a:off x="7993340" y="4020053"/>
            <a:ext cx="801408" cy="801408"/>
          </a:xfrm>
          <a:prstGeom prst="rect">
            <a:avLst/>
          </a:prstGeom>
          <a:noFill/>
          <a:ln>
            <a:noFill/>
          </a:ln>
        </p:spPr>
      </p:pic>
      <p:sp>
        <p:nvSpPr>
          <p:cNvPr id="79" name="Shape 79"/>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80" name="Shape 80"/>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81"/>
        <p:cNvGrpSpPr/>
        <p:nvPr/>
      </p:nvGrpSpPr>
      <p:grpSpPr>
        <a:xfrm>
          <a:off x="0" y="0"/>
          <a:ext cx="0" cy="0"/>
          <a:chOff x="0" y="0"/>
          <a:chExt cx="0" cy="0"/>
        </a:xfrm>
      </p:grpSpPr>
      <p:sp>
        <p:nvSpPr>
          <p:cNvPr id="82" name="Shape 82"/>
          <p:cNvSpPr>
            <a:spLocks noGrp="1"/>
          </p:cNvSpPr>
          <p:nvPr>
            <p:ph type="pic" idx="2"/>
          </p:nvPr>
        </p:nvSpPr>
        <p:spPr>
          <a:xfrm>
            <a:off x="0" y="0"/>
            <a:ext cx="4046496"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4391089" y="365760"/>
            <a:ext cx="4416996" cy="776145"/>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body" idx="3"/>
          </p:nvPr>
        </p:nvSpPr>
        <p:spPr>
          <a:xfrm>
            <a:off x="4382807" y="131254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85" name="Shape 85"/>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6375"/>
            <a:ext cx="8229600" cy="85725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8" name="Shape 88"/>
          <p:cNvSpPr>
            <a:spLocks noGrp="1"/>
          </p:cNvSpPr>
          <p:nvPr>
            <p:ph type="pic" idx="2"/>
          </p:nvPr>
        </p:nvSpPr>
        <p:spPr>
          <a:xfrm>
            <a:off x="0" y="0"/>
            <a:ext cx="9144000"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0" y="1836964"/>
            <a:ext cx="9144000" cy="1469572"/>
          </a:xfrm>
          <a:prstGeom prst="rect">
            <a:avLst/>
          </a:prstGeom>
          <a:solidFill>
            <a:srgbClr val="181818">
              <a:alpha val="66666"/>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65760" y="146020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92" name="Shape 92"/>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body" idx="3"/>
          </p:nvPr>
        </p:nvSpPr>
        <p:spPr>
          <a:xfrm>
            <a:off x="4684296" y="1448055"/>
            <a:ext cx="4085186"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94" name="Shape 94"/>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95" name="Shape 95"/>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Number">
    <p:spTree>
      <p:nvGrpSpPr>
        <p:cNvPr id="1" name="Shape 96"/>
        <p:cNvGrpSpPr/>
        <p:nvPr/>
      </p:nvGrpSpPr>
      <p:grpSpPr>
        <a:xfrm>
          <a:off x="0" y="0"/>
          <a:ext cx="0" cy="0"/>
          <a:chOff x="0" y="0"/>
          <a:chExt cx="0" cy="0"/>
        </a:xfrm>
      </p:grpSpPr>
      <p:sp>
        <p:nvSpPr>
          <p:cNvPr id="97" name="Shape 97"/>
          <p:cNvSpPr txBox="1">
            <a:spLocks noGrp="1"/>
          </p:cNvSpPr>
          <p:nvPr>
            <p:ph type="subTitle" idx="1"/>
          </p:nvPr>
        </p:nvSpPr>
        <p:spPr>
          <a:xfrm>
            <a:off x="304477" y="183901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title"/>
          </p:nvPr>
        </p:nvSpPr>
        <p:spPr>
          <a:xfrm>
            <a:off x="327157" y="2995685"/>
            <a:ext cx="8229600" cy="85725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99" name="Shape 99"/>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Only">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102" name="Shape 102"/>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3" name="Shape 103"/>
          <p:cNvSpPr txBox="1">
            <a:spLocks noGrp="1"/>
          </p:cNvSpPr>
          <p:nvPr>
            <p:ph type="body" idx="2"/>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104"/>
        <p:cNvGrpSpPr/>
        <p:nvPr/>
      </p:nvGrpSpPr>
      <p:grpSpPr>
        <a:xfrm>
          <a:off x="0" y="0"/>
          <a:ext cx="0" cy="0"/>
          <a:chOff x="0" y="0"/>
          <a:chExt cx="0" cy="0"/>
        </a:xfrm>
      </p:grpSpPr>
      <p:sp>
        <p:nvSpPr>
          <p:cNvPr id="105" name="Shape 105"/>
          <p:cNvSpPr/>
          <p:nvPr/>
        </p:nvSpPr>
        <p:spPr>
          <a:xfrm>
            <a:off x="1785450" y="261068"/>
            <a:ext cx="5578784" cy="4777462"/>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6" name="Shape 106"/>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7" name="Shape 107"/>
          <p:cNvSpPr>
            <a:spLocks noGrp="1"/>
          </p:cNvSpPr>
          <p:nvPr>
            <p:ph type="pic" idx="2"/>
          </p:nvPr>
        </p:nvSpPr>
        <p:spPr>
          <a:xfrm>
            <a:off x="1999608" y="496250"/>
            <a:ext cx="5138371" cy="3590924"/>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549283" y="1596570"/>
            <a:ext cx="7145559" cy="85941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110" name="Shape 110"/>
          <p:cNvSpPr txBox="1">
            <a:spLocks noGrp="1"/>
          </p:cNvSpPr>
          <p:nvPr>
            <p:ph type="subTitle" idx="1"/>
          </p:nvPr>
        </p:nvSpPr>
        <p:spPr>
          <a:xfrm>
            <a:off x="1549283" y="2498759"/>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14" name="Shape 114"/>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685800" y="1583342"/>
            <a:ext cx="7772400" cy="1159800"/>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1" name="Shape 121"/>
          <p:cNvSpPr txBox="1">
            <a:spLocks noGrp="1"/>
          </p:cNvSpPr>
          <p:nvPr>
            <p:ph type="subTitle" idx="1"/>
          </p:nvPr>
        </p:nvSpPr>
        <p:spPr>
          <a:xfrm>
            <a:off x="685800" y="2840053"/>
            <a:ext cx="7772400" cy="784800"/>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2" name="Shape 12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body" idx="1"/>
          </p:nvPr>
        </p:nvSpPr>
        <p:spPr>
          <a:xfrm>
            <a:off x="457200" y="1200150"/>
            <a:ext cx="82296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9" name="Shape 129"/>
          <p:cNvSpPr txBox="1">
            <a:spLocks noGrp="1"/>
          </p:cNvSpPr>
          <p:nvPr>
            <p:ph type="body" idx="1"/>
          </p:nvPr>
        </p:nvSpPr>
        <p:spPr>
          <a:xfrm>
            <a:off x="457200"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2"/>
          </p:nvPr>
        </p:nvSpPr>
        <p:spPr>
          <a:xfrm>
            <a:off x="4692273"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57200" y="4406309"/>
            <a:ext cx="8229600" cy="5196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137" name="Shape 1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33412" y="147953"/>
            <a:ext cx="7877100" cy="785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42" name="Shape 142"/>
          <p:cNvPicPr preferRelativeResize="0"/>
          <p:nvPr/>
        </p:nvPicPr>
        <p:blipFill rotWithShape="1">
          <a:blip r:embed="rId2">
            <a:alphaModFix/>
          </a:blip>
          <a:srcRect/>
          <a:stretch/>
        </p:blipFill>
        <p:spPr>
          <a:xfrm>
            <a:off x="200952" y="4815036"/>
            <a:ext cx="807899" cy="173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ptimizely">
    <p:bg>
      <p:bgPr>
        <a:gradFill>
          <a:gsLst>
            <a:gs pos="0">
              <a:srgbClr val="0084B8"/>
            </a:gs>
            <a:gs pos="100000">
              <a:srgbClr val="005783"/>
            </a:gs>
          </a:gsLst>
          <a:path path="circle">
            <a:fillToRect l="50000" t="50000" r="50000" b="50000"/>
          </a:path>
          <a:tileRect/>
        </a:gradFill>
        <a:effectLst/>
      </p:bgPr>
    </p:bg>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2">
            <a:alphaModFix/>
          </a:blip>
          <a:srcRect/>
          <a:stretch/>
        </p:blipFill>
        <p:spPr>
          <a:xfrm>
            <a:off x="2947491" y="2223812"/>
            <a:ext cx="3249000" cy="696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Subtitle">
    <p:bg>
      <p:bgPr>
        <a:solidFill>
          <a:srgbClr val="00415D"/>
        </a:solidFill>
        <a:effectLst/>
      </p:bgPr>
    </p:bg>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2">
            <a:alphaModFix amt="15000"/>
          </a:blip>
          <a:srcRect/>
          <a:stretch/>
        </p:blipFill>
        <p:spPr>
          <a:xfrm>
            <a:off x="-224602" y="2504857"/>
            <a:ext cx="2818200" cy="2723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 Top">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gue / Significant Phrase Blue">
    <p:bg>
      <p:bgPr>
        <a:solidFill>
          <a:srgbClr val="68B5D4"/>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6" name="Shape 15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gue / Significant Phrase White">
    <p:spTree>
      <p:nvGrpSpPr>
        <p:cNvPr id="1" name="Shape 15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ullets">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Bullets &amp; Photo R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2" name="Shape 162"/>
          <p:cNvSpPr txBox="1">
            <a:spLocks noGrp="1"/>
          </p:cNvSpPr>
          <p:nvPr>
            <p:ph type="body" idx="1"/>
          </p:nvPr>
        </p:nvSpPr>
        <p:spPr>
          <a:xfrm>
            <a:off x="633412"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3" name="Shape 163"/>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Bullets &amp; Photo Lf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6" name="Shape 166"/>
          <p:cNvSpPr txBox="1">
            <a:spLocks noGrp="1"/>
          </p:cNvSpPr>
          <p:nvPr>
            <p:ph type="body" idx="1"/>
          </p:nvPr>
        </p:nvSpPr>
        <p:spPr>
          <a:xfrm>
            <a:off x="4810088"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7" name="Shape 167"/>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 3 Up">
    <p:spTree>
      <p:nvGrpSpPr>
        <p:cNvPr id="1" name="Shape 168"/>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p:spTree>
      <p:nvGrpSpPr>
        <p:cNvPr id="1" name="Shape 16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Quote">
    <p:bg>
      <p:bgPr>
        <a:solidFill>
          <a:srgbClr val="9BC70C"/>
        </a:solidFill>
        <a:effectLst/>
      </p:bgPr>
    </p:bg>
    <p:spTree>
      <p:nvGrpSpPr>
        <p:cNvPr id="1" name="Shape 170"/>
        <p:cNvGrpSpPr/>
        <p:nvPr/>
      </p:nvGrpSpPr>
      <p:grpSpPr>
        <a:xfrm>
          <a:off x="0" y="0"/>
          <a:ext cx="0" cy="0"/>
          <a:chOff x="0" y="0"/>
          <a:chExt cx="0" cy="0"/>
        </a:xfrm>
      </p:grpSpPr>
      <p:pic>
        <p:nvPicPr>
          <p:cNvPr id="171" name="Shape 171"/>
          <p:cNvPicPr preferRelativeResize="0"/>
          <p:nvPr/>
        </p:nvPicPr>
        <p:blipFill rotWithShape="1">
          <a:blip r:embed="rId2">
            <a:alphaModFix/>
          </a:blip>
          <a:srcRect/>
          <a:stretch/>
        </p:blipFill>
        <p:spPr>
          <a:xfrm>
            <a:off x="238125" y="4810125"/>
            <a:ext cx="778200" cy="1668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Blank">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2">
            <a:alphaModFix amt="5000"/>
          </a:blip>
          <a:srcRect/>
          <a:stretch/>
        </p:blipFill>
        <p:spPr>
          <a:xfrm>
            <a:off x="2960325" y="1048697"/>
            <a:ext cx="3223500" cy="3115199"/>
          </a:xfrm>
          <a:prstGeom prst="rect">
            <a:avLst/>
          </a:prstGeom>
          <a:noFill/>
          <a:ln>
            <a:noFill/>
          </a:ln>
        </p:spPr>
      </p:pic>
      <p:pic>
        <p:nvPicPr>
          <p:cNvPr id="174" name="Shape 174"/>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ate #1">
    <p:bg>
      <p:bgPr>
        <a:solidFill>
          <a:srgbClr val="373737"/>
        </a:solidFill>
        <a:effectLst/>
      </p:bgPr>
    </p:bg>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ptimizely copy">
    <p:bg>
      <p:bgPr>
        <a:gradFill>
          <a:gsLst>
            <a:gs pos="0">
              <a:srgbClr val="004C6D"/>
            </a:gs>
            <a:gs pos="100000">
              <a:srgbClr val="003F5A"/>
            </a:gs>
          </a:gsLst>
          <a:path path="circle">
            <a:fillToRect l="50000" t="50000" r="50000" b="50000"/>
          </a:path>
          <a:tileRect/>
        </a:gradFill>
        <a:effectLst/>
      </p:bgPr>
    </p:bg>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2">
            <a:alphaModFix/>
          </a:blip>
          <a:srcRect l="22390" r="22390"/>
          <a:stretch/>
        </p:blipFill>
        <p:spPr>
          <a:xfrm>
            <a:off x="4981148" y="396589"/>
            <a:ext cx="3483900" cy="4208700"/>
          </a:xfrm>
          <a:prstGeom prst="rect">
            <a:avLst/>
          </a:prstGeom>
          <a:noFill/>
          <a:ln>
            <a:noFill/>
          </a:ln>
        </p:spPr>
      </p:pic>
      <p:sp>
        <p:nvSpPr>
          <p:cNvPr id="183" name="Shape 183"/>
          <p:cNvSpPr txBox="1">
            <a:spLocks noGrp="1"/>
          </p:cNvSpPr>
          <p:nvPr>
            <p:ph type="title"/>
          </p:nvPr>
        </p:nvSpPr>
        <p:spPr>
          <a:xfrm>
            <a:off x="619125" y="414337"/>
            <a:ext cx="3833700" cy="1388700"/>
          </a:xfrm>
          <a:prstGeom prst="rect">
            <a:avLst/>
          </a:prstGeom>
          <a:noFill/>
          <a:ln>
            <a:noFill/>
          </a:ln>
        </p:spPr>
        <p:txBody>
          <a:bodyPr lIns="34275" tIns="34275" rIns="34275" bIns="342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p:nvPr/>
        </p:nvSpPr>
        <p:spPr>
          <a:xfrm>
            <a:off x="683834" y="1940517"/>
            <a:ext cx="3833700" cy="3573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2100" b="0" i="0" u="none" strike="noStrike" cap="none">
                <a:solidFill>
                  <a:srgbClr val="929292"/>
                </a:solidFill>
                <a:latin typeface="Verdana"/>
                <a:ea typeface="Verdana"/>
                <a:cs typeface="Verdana"/>
                <a:sym typeface="Verdana"/>
              </a:rPr>
              <a:t>Body text</a:t>
            </a:r>
          </a:p>
        </p:txBody>
      </p:sp>
      <p:pic>
        <p:nvPicPr>
          <p:cNvPr id="185" name="Shape 185"/>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0"/>
        <p:cNvGrpSpPr/>
        <p:nvPr/>
      </p:nvGrpSpPr>
      <p:grpSpPr>
        <a:xfrm>
          <a:off x="0" y="0"/>
          <a:ext cx="0" cy="0"/>
          <a:chOff x="0" y="0"/>
          <a:chExt cx="0" cy="0"/>
        </a:xfrm>
      </p:grpSpPr>
      <p:sp>
        <p:nvSpPr>
          <p:cNvPr id="191" name="Shape 191"/>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92" name="Shape 192"/>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93" name="Shape 19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96" name="Shape 19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9" name="Shape 19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0" name="Shape 20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3" name="Shape 20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04" name="Shape 20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05" name="Shape 20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8" name="Shape 20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211" name="Shape 21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12" name="Shape 2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Main point">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15" name="Shape 2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16"/>
        <p:cNvGrpSpPr/>
        <p:nvPr/>
      </p:nvGrpSpPr>
      <p:grpSpPr>
        <a:xfrm>
          <a:off x="0" y="0"/>
          <a:ext cx="0" cy="0"/>
          <a:chOff x="0" y="0"/>
          <a:chExt cx="0" cy="0"/>
        </a:xfrm>
      </p:grpSpPr>
      <p:sp>
        <p:nvSpPr>
          <p:cNvPr id="217" name="Shape 217"/>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8" name="Shape 21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219" name="Shape 219"/>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220" name="Shape 220"/>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1" name="Shape 22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Caption">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224" name="Shape 2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ig number">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227" name="Shape 227"/>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228" name="Shape 2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9"/>
        <p:cNvGrpSpPr/>
        <p:nvPr/>
      </p:nvGrpSpPr>
      <p:grpSpPr>
        <a:xfrm>
          <a:off x="0" y="0"/>
          <a:ext cx="0" cy="0"/>
          <a:chOff x="0" y="0"/>
          <a:chExt cx="0" cy="0"/>
        </a:xfrm>
      </p:grpSpPr>
      <p:sp>
        <p:nvSpPr>
          <p:cNvPr id="230" name="Shape 2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232"/>
        <p:cNvGrpSpPr/>
        <p:nvPr/>
      </p:nvGrpSpPr>
      <p:grpSpPr>
        <a:xfrm>
          <a:off x="0" y="0"/>
          <a:ext cx="0" cy="0"/>
          <a:chOff x="0" y="0"/>
          <a:chExt cx="0" cy="0"/>
        </a:xfrm>
      </p:grpSpPr>
      <p:sp>
        <p:nvSpPr>
          <p:cNvPr id="233" name="Shape 233"/>
          <p:cNvSpPr txBox="1">
            <a:spLocks noGrp="1"/>
          </p:cNvSpPr>
          <p:nvPr>
            <p:ph type="ctrTitle"/>
          </p:nvPr>
        </p:nvSpPr>
        <p:spPr>
          <a:xfrm>
            <a:off x="816087" y="1015990"/>
            <a:ext cx="7878900" cy="14399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34" name="Shape 234"/>
          <p:cNvSpPr txBox="1">
            <a:spLocks noGrp="1"/>
          </p:cNvSpPr>
          <p:nvPr>
            <p:ph type="subTitle" idx="1"/>
          </p:nvPr>
        </p:nvSpPr>
        <p:spPr>
          <a:xfrm>
            <a:off x="1549283" y="1861241"/>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5" name="Shape 235"/>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6" name="Shape 236"/>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7" name="Shape 237"/>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38" name="Shape 238"/>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intro Slide">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365761" y="1423915"/>
            <a:ext cx="4035000" cy="3364500"/>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1" name="Shape 241"/>
          <p:cNvSpPr txBox="1">
            <a:spLocks noGrp="1"/>
          </p:cNvSpPr>
          <p:nvPr>
            <p:ph type="body" idx="2"/>
          </p:nvPr>
        </p:nvSpPr>
        <p:spPr>
          <a:xfrm>
            <a:off x="4717142" y="1423916"/>
            <a:ext cx="4052400" cy="3352800"/>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2" name="Shape 242"/>
          <p:cNvSpPr txBox="1">
            <a:spLocks noGrp="1"/>
          </p:cNvSpPr>
          <p:nvPr>
            <p:ph type="subTitle" idx="3"/>
          </p:nvPr>
        </p:nvSpPr>
        <p:spPr>
          <a:xfrm>
            <a:off x="365760" y="289560"/>
            <a:ext cx="8442300" cy="396299"/>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3" name="Shape 243"/>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44" name="Shape 244"/>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Large text">
    <p:spTree>
      <p:nvGrpSpPr>
        <p:cNvPr id="1" name="Shape 245"/>
        <p:cNvGrpSpPr/>
        <p:nvPr/>
      </p:nvGrpSpPr>
      <p:grpSpPr>
        <a:xfrm>
          <a:off x="0" y="0"/>
          <a:ext cx="0" cy="0"/>
          <a:chOff x="0" y="0"/>
          <a:chExt cx="0" cy="0"/>
        </a:xfrm>
      </p:grpSpPr>
      <p:sp>
        <p:nvSpPr>
          <p:cNvPr id="246" name="Shape 246"/>
          <p:cNvSpPr txBox="1">
            <a:spLocks noGrp="1"/>
          </p:cNvSpPr>
          <p:nvPr>
            <p:ph type="ctrTitle"/>
          </p:nvPr>
        </p:nvSpPr>
        <p:spPr>
          <a:xfrm>
            <a:off x="679752" y="2009083"/>
            <a:ext cx="77724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47" name="Shape 247"/>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8" name="Shape 248"/>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9" name="Shape 249"/>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250" name="Shape 25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Bullets">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4104948" y="1460208"/>
            <a:ext cx="4664400" cy="331650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53" name="Shape 253"/>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Shape 254"/>
          <p:cNvSpPr>
            <a:spLocks noGrp="1"/>
          </p:cNvSpPr>
          <p:nvPr>
            <p:ph type="pic" idx="3"/>
          </p:nvPr>
        </p:nvSpPr>
        <p:spPr>
          <a:xfrm>
            <a:off x="365760" y="1460500"/>
            <a:ext cx="3307500" cy="3136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5" name="Shape 255"/>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56" name="Shape 256"/>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76237" y="4064000"/>
            <a:ext cx="6635700" cy="585000"/>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9" name="Shape 259"/>
          <p:cNvSpPr txBox="1">
            <a:spLocks noGrp="1"/>
          </p:cNvSpPr>
          <p:nvPr>
            <p:ph type="body" idx="2"/>
          </p:nvPr>
        </p:nvSpPr>
        <p:spPr>
          <a:xfrm>
            <a:off x="376237" y="433389"/>
            <a:ext cx="7759200" cy="3387300"/>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60" name="Shape 260"/>
          <p:cNvPicPr preferRelativeResize="0"/>
          <p:nvPr/>
        </p:nvPicPr>
        <p:blipFill rotWithShape="1">
          <a:blip r:embed="rId2">
            <a:alphaModFix amt="36000"/>
          </a:blip>
          <a:srcRect/>
          <a:stretch/>
        </p:blipFill>
        <p:spPr>
          <a:xfrm>
            <a:off x="7993340" y="4020053"/>
            <a:ext cx="801300" cy="801300"/>
          </a:xfrm>
          <a:prstGeom prst="rect">
            <a:avLst/>
          </a:prstGeom>
          <a:noFill/>
          <a:ln>
            <a:noFill/>
          </a:ln>
        </p:spPr>
      </p:pic>
      <p:sp>
        <p:nvSpPr>
          <p:cNvPr id="261" name="Shape 261"/>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262" name="Shape 262"/>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263"/>
        <p:cNvGrpSpPr/>
        <p:nvPr/>
      </p:nvGrpSpPr>
      <p:grpSpPr>
        <a:xfrm>
          <a:off x="0" y="0"/>
          <a:ext cx="0" cy="0"/>
          <a:chOff x="0" y="0"/>
          <a:chExt cx="0" cy="0"/>
        </a:xfrm>
      </p:grpSpPr>
      <p:sp>
        <p:nvSpPr>
          <p:cNvPr id="264" name="Shape 264"/>
          <p:cNvSpPr txBox="1">
            <a:spLocks noGrp="1"/>
          </p:cNvSpPr>
          <p:nvPr>
            <p:ph type="subTitle" idx="1"/>
          </p:nvPr>
        </p:nvSpPr>
        <p:spPr>
          <a:xfrm>
            <a:off x="4391089" y="365760"/>
            <a:ext cx="4416900" cy="7761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65" name="Shape 265"/>
          <p:cNvSpPr txBox="1">
            <a:spLocks noGrp="1"/>
          </p:cNvSpPr>
          <p:nvPr>
            <p:ph type="body" idx="2"/>
          </p:nvPr>
        </p:nvSpPr>
        <p:spPr>
          <a:xfrm>
            <a:off x="4382807" y="131254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66" name="Shape 26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67" name="Shape 267"/>
          <p:cNvSpPr>
            <a:spLocks noGrp="1"/>
          </p:cNvSpPr>
          <p:nvPr>
            <p:ph type="pic" idx="3"/>
          </p:nvPr>
        </p:nvSpPr>
        <p:spPr>
          <a:xfrm>
            <a:off x="0" y="0"/>
            <a:ext cx="40464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0" y="1836964"/>
            <a:ext cx="9144000" cy="1469700"/>
          </a:xfrm>
          <a:prstGeom prst="rect">
            <a:avLst/>
          </a:prstGeom>
          <a:solidFill>
            <a:srgbClr val="181818">
              <a:alpha val="66670"/>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270" name="Shape 270"/>
          <p:cNvSpPr txBox="1">
            <a:spLocks noGrp="1"/>
          </p:cNvSpPr>
          <p:nvPr>
            <p:ph type="title"/>
          </p:nvPr>
        </p:nvSpPr>
        <p:spPr>
          <a:xfrm>
            <a:off x="457200" y="206375"/>
            <a:ext cx="8229600" cy="85740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1" name="Shape 271"/>
          <p:cNvSpPr>
            <a:spLocks noGrp="1"/>
          </p:cNvSpPr>
          <p:nvPr>
            <p:ph type="pic" idx="2"/>
          </p:nvPr>
        </p:nvSpPr>
        <p:spPr>
          <a:xfrm>
            <a:off x="0" y="0"/>
            <a:ext cx="91440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65760" y="146020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74" name="Shape 274"/>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Shape 275"/>
          <p:cNvSpPr txBox="1">
            <a:spLocks noGrp="1"/>
          </p:cNvSpPr>
          <p:nvPr>
            <p:ph type="body" idx="3"/>
          </p:nvPr>
        </p:nvSpPr>
        <p:spPr>
          <a:xfrm>
            <a:off x="4684296" y="1448055"/>
            <a:ext cx="40851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76" name="Shape 27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77" name="Shape 277"/>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Large Number">
    <p:spTree>
      <p:nvGrpSpPr>
        <p:cNvPr id="1" name="Shape 278"/>
        <p:cNvGrpSpPr/>
        <p:nvPr/>
      </p:nvGrpSpPr>
      <p:grpSpPr>
        <a:xfrm>
          <a:off x="0" y="0"/>
          <a:ext cx="0" cy="0"/>
          <a:chOff x="0" y="0"/>
          <a:chExt cx="0" cy="0"/>
        </a:xfrm>
      </p:grpSpPr>
      <p:sp>
        <p:nvSpPr>
          <p:cNvPr id="279" name="Shape 279"/>
          <p:cNvSpPr txBox="1">
            <a:spLocks noGrp="1"/>
          </p:cNvSpPr>
          <p:nvPr>
            <p:ph type="subTitle" idx="1"/>
          </p:nvPr>
        </p:nvSpPr>
        <p:spPr>
          <a:xfrm>
            <a:off x="304477" y="183901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title"/>
          </p:nvPr>
        </p:nvSpPr>
        <p:spPr>
          <a:xfrm>
            <a:off x="327157" y="2995685"/>
            <a:ext cx="8229600" cy="85740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81" name="Shape 281"/>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p:spTree>
      <p:nvGrpSpPr>
        <p:cNvPr id="1" name="Shape 282"/>
        <p:cNvGrpSpPr/>
        <p:nvPr/>
      </p:nvGrpSpPr>
      <p:grpSpPr>
        <a:xfrm>
          <a:off x="0" y="0"/>
          <a:ext cx="0" cy="0"/>
          <a:chOff x="0" y="0"/>
          <a:chExt cx="0" cy="0"/>
        </a:xfrm>
      </p:grpSpPr>
      <p:sp>
        <p:nvSpPr>
          <p:cNvPr id="283" name="Shape 283"/>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84" name="Shape 284"/>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5" name="Shape 285"/>
          <p:cNvSpPr txBox="1">
            <a:spLocks noGrp="1"/>
          </p:cNvSpPr>
          <p:nvPr>
            <p:ph type="body" idx="2"/>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286"/>
        <p:cNvGrpSpPr/>
        <p:nvPr/>
      </p:nvGrpSpPr>
      <p:grpSpPr>
        <a:xfrm>
          <a:off x="0" y="0"/>
          <a:ext cx="0" cy="0"/>
          <a:chOff x="0" y="0"/>
          <a:chExt cx="0" cy="0"/>
        </a:xfrm>
      </p:grpSpPr>
      <p:sp>
        <p:nvSpPr>
          <p:cNvPr id="287" name="Shape 287"/>
          <p:cNvSpPr/>
          <p:nvPr/>
        </p:nvSpPr>
        <p:spPr>
          <a:xfrm>
            <a:off x="1785450" y="261068"/>
            <a:ext cx="5578800" cy="4777500"/>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88" name="Shape 288"/>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9" name="Shape 289"/>
          <p:cNvSpPr>
            <a:spLocks noGrp="1"/>
          </p:cNvSpPr>
          <p:nvPr>
            <p:ph type="pic" idx="2"/>
          </p:nvPr>
        </p:nvSpPr>
        <p:spPr>
          <a:xfrm>
            <a:off x="1999608" y="496250"/>
            <a:ext cx="5138400" cy="3591000"/>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1549283" y="1596570"/>
            <a:ext cx="7145700" cy="859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92" name="Shape 292"/>
          <p:cNvSpPr txBox="1">
            <a:spLocks noGrp="1"/>
          </p:cNvSpPr>
          <p:nvPr>
            <p:ph type="subTitle" idx="1"/>
          </p:nvPr>
        </p:nvSpPr>
        <p:spPr>
          <a:xfrm>
            <a:off x="1549283" y="2498759"/>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4" name="Shape 294"/>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5" name="Shape 295"/>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96" name="Shape 296"/>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2 Column Bullets">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65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99" name="Shape 299"/>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00" name="Shape 300"/>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301" name="Shape 301"/>
          <p:cNvSpPr txBox="1">
            <a:spLocks noGrp="1"/>
          </p:cNvSpPr>
          <p:nvPr>
            <p:ph type="body" idx="3"/>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302" name="Shape 302"/>
          <p:cNvSpPr txBox="1">
            <a:spLocks noGrp="1"/>
          </p:cNvSpPr>
          <p:nvPr>
            <p:ph type="body" idx="4"/>
          </p:nvPr>
        </p:nvSpPr>
        <p:spPr>
          <a:xfrm>
            <a:off x="3286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303" name="Shape 303"/>
          <p:cNvSpPr txBox="1">
            <a:spLocks noGrp="1"/>
          </p:cNvSpPr>
          <p:nvPr>
            <p:ph type="body" idx="5"/>
          </p:nvPr>
        </p:nvSpPr>
        <p:spPr>
          <a:xfrm>
            <a:off x="6202044" y="2374608"/>
            <a:ext cx="2606099"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Map">
    <p:bg>
      <p:bgPr>
        <a:solidFill>
          <a:schemeClr val="dk2"/>
        </a:solidFill>
        <a:effectLst/>
      </p:bgPr>
    </p:bg>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2">
            <a:alphaModFix/>
          </a:blip>
          <a:srcRect/>
          <a:stretch/>
        </p:blipFill>
        <p:spPr>
          <a:xfrm>
            <a:off x="189026" y="356887"/>
            <a:ext cx="8766000" cy="4429800"/>
          </a:xfrm>
          <a:prstGeom prst="rect">
            <a:avLst/>
          </a:prstGeom>
          <a:noFill/>
          <a:ln>
            <a:noFill/>
          </a:ln>
        </p:spPr>
      </p:pic>
      <p:pic>
        <p:nvPicPr>
          <p:cNvPr id="306" name="Shape 306"/>
          <p:cNvPicPr preferRelativeResize="0"/>
          <p:nvPr/>
        </p:nvPicPr>
        <p:blipFill rotWithShape="1">
          <a:blip r:embed="rId2">
            <a:alphaModFix/>
          </a:blip>
          <a:srcRect/>
          <a:stretch/>
        </p:blipFill>
        <p:spPr>
          <a:xfrm>
            <a:off x="189026" y="356887"/>
            <a:ext cx="8766000" cy="442980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Table Sample">
    <p:spTree>
      <p:nvGrpSpPr>
        <p:cNvPr id="1" name="Shape 307"/>
        <p:cNvGrpSpPr/>
        <p:nvPr/>
      </p:nvGrpSpPr>
      <p:grpSpPr>
        <a:xfrm>
          <a:off x="0" y="0"/>
          <a:ext cx="0" cy="0"/>
          <a:chOff x="0" y="0"/>
          <a:chExt cx="0" cy="0"/>
        </a:xfrm>
      </p:grpSpPr>
      <p:graphicFrame>
        <p:nvGraphicFramePr>
          <p:cNvPr id="308" name="Shape 308"/>
          <p:cNvGraphicFramePr/>
          <p:nvPr/>
        </p:nvGraphicFramePr>
        <p:xfrm>
          <a:off x="365760" y="1501080"/>
          <a:ext cx="3000000" cy="3000000"/>
        </p:xfrm>
        <a:graphic>
          <a:graphicData uri="http://schemas.openxmlformats.org/drawingml/2006/table">
            <a:tbl>
              <a:tblPr>
                <a:noFill/>
                <a:tableStyleId>{9335116A-BA55-47BF-BB34-110360EEB6E7}</a:tableStyleId>
              </a:tblPr>
              <a:tblGrid>
                <a:gridCol w="1407050">
                  <a:extLst>
                    <a:ext uri="{9D8B030D-6E8A-4147-A177-3AD203B41FA5}">
                      <a16:colId xmlns:a16="http://schemas.microsoft.com/office/drawing/2014/main" val="20000"/>
                    </a:ext>
                  </a:extLst>
                </a:gridCol>
                <a:gridCol w="1407050">
                  <a:extLst>
                    <a:ext uri="{9D8B030D-6E8A-4147-A177-3AD203B41FA5}">
                      <a16:colId xmlns:a16="http://schemas.microsoft.com/office/drawing/2014/main" val="20001"/>
                    </a:ext>
                  </a:extLst>
                </a:gridCol>
                <a:gridCol w="1407050">
                  <a:extLst>
                    <a:ext uri="{9D8B030D-6E8A-4147-A177-3AD203B41FA5}">
                      <a16:colId xmlns:a16="http://schemas.microsoft.com/office/drawing/2014/main" val="20002"/>
                    </a:ext>
                  </a:extLst>
                </a:gridCol>
                <a:gridCol w="1407050">
                  <a:extLst>
                    <a:ext uri="{9D8B030D-6E8A-4147-A177-3AD203B41FA5}">
                      <a16:colId xmlns:a16="http://schemas.microsoft.com/office/drawing/2014/main" val="20003"/>
                    </a:ext>
                  </a:extLst>
                </a:gridCol>
                <a:gridCol w="1407050">
                  <a:extLst>
                    <a:ext uri="{9D8B030D-6E8A-4147-A177-3AD203B41FA5}">
                      <a16:colId xmlns:a16="http://schemas.microsoft.com/office/drawing/2014/main" val="20004"/>
                    </a:ext>
                  </a:extLst>
                </a:gridCol>
                <a:gridCol w="1407050">
                  <a:extLst>
                    <a:ext uri="{9D8B030D-6E8A-4147-A177-3AD203B41FA5}">
                      <a16:colId xmlns:a16="http://schemas.microsoft.com/office/drawing/2014/main" val="20005"/>
                    </a:ext>
                  </a:extLst>
                </a:gridCol>
              </a:tblGrid>
              <a:tr h="577500">
                <a:tc>
                  <a:txBody>
                    <a:bodyPr/>
                    <a:lstStyle/>
                    <a:p>
                      <a:pPr marL="0" marR="0" lvl="0" indent="0" algn="l" rtl="0">
                        <a:lnSpc>
                          <a:spcPct val="100000"/>
                        </a:lnSpc>
                        <a:spcBef>
                          <a:spcPts val="0"/>
                        </a:spcBef>
                        <a:spcAft>
                          <a:spcPts val="0"/>
                        </a:spcAft>
                        <a:buClr>
                          <a:srgbClr val="000000"/>
                        </a:buClr>
                        <a:buSzPct val="25000"/>
                        <a:buFont typeface="Arial"/>
                        <a:buNone/>
                      </a:pPr>
                      <a:endParaRPr sz="1900" u="none" strike="noStrike" cap="none">
                        <a:solidFill>
                          <a:srgbClr val="999999"/>
                        </a:solidFill>
                        <a:latin typeface="Karla"/>
                        <a:ea typeface="Karla"/>
                        <a:cs typeface="Karla"/>
                        <a:sym typeface="Karla"/>
                      </a:endParaRP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A</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C</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D</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Yellow</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7</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Blue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30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Orange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16</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9" name="Shape 309"/>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rgbClr val="91919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10" name="Shape 31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Blank">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5.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7" name="Shape 11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118" name="Shape 118"/>
          <p:cNvSpPr txBox="1">
            <a:spLocks noGrp="1"/>
          </p:cNvSpPr>
          <p:nvPr>
            <p:ph type="sldNum" idx="12"/>
          </p:nvPr>
        </p:nvSpPr>
        <p:spPr>
          <a:xfrm>
            <a:off x="8556791" y="4749850"/>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marL="165100" marR="0" lvl="0" indent="-63500" algn="l" rtl="0">
              <a:spcBef>
                <a:spcPts val="1100"/>
              </a:spcBef>
              <a:buClr>
                <a:srgbClr val="4A88C4"/>
              </a:buClr>
              <a:buSzPct val="100000"/>
              <a:buFont typeface="Verdana"/>
              <a:buChar char="•"/>
              <a:defRPr sz="500"/>
            </a:lvl1pPr>
            <a:lvl2pPr marL="342900" marR="0" lvl="1" indent="38100" algn="l" rtl="0">
              <a:spcBef>
                <a:spcPts val="400"/>
              </a:spcBef>
              <a:buClr>
                <a:srgbClr val="4A88C4"/>
              </a:buClr>
              <a:buSzPct val="100000"/>
              <a:buFont typeface="Verdana"/>
              <a:buChar char="-"/>
              <a:defRPr sz="500"/>
            </a:lvl2pPr>
            <a:lvl3pPr marL="622300" marR="0" lvl="2" indent="-50800" algn="l" rtl="0">
              <a:spcBef>
                <a:spcPts val="400"/>
              </a:spcBef>
              <a:buClr>
                <a:srgbClr val="4A88C4"/>
              </a:buClr>
              <a:buSzPct val="100000"/>
              <a:buFont typeface="Verdana"/>
              <a:buChar char="•"/>
              <a:defRPr sz="500"/>
            </a:lvl3pPr>
            <a:lvl4pPr marL="0" marR="0" lvl="3" indent="762000" algn="l" rtl="0">
              <a:spcBef>
                <a:spcPts val="400"/>
              </a:spcBef>
              <a:buClr>
                <a:srgbClr val="4A88C4"/>
              </a:buClr>
              <a:buSzPct val="100000"/>
              <a:buFont typeface="Verdana"/>
              <a:buNone/>
              <a:defRPr sz="500"/>
            </a:lvl4pPr>
            <a:lvl5pPr marL="1028700" marR="0" lvl="4" indent="-38100" algn="l" rtl="0">
              <a:spcBef>
                <a:spcPts val="400"/>
              </a:spcBef>
              <a:buClr>
                <a:srgbClr val="4A88C4"/>
              </a:buClr>
              <a:buSzPct val="100000"/>
              <a:buFont typeface="Verdana"/>
              <a:buChar char="•"/>
              <a:defRPr sz="500"/>
            </a:lvl5pPr>
            <a:lvl6pPr marL="1447800" marR="0" lvl="5" indent="-165100" algn="l" rtl="0">
              <a:spcBef>
                <a:spcPts val="1100"/>
              </a:spcBef>
              <a:buClr>
                <a:srgbClr val="4A88C4"/>
              </a:buClr>
              <a:buSzPct val="100000"/>
              <a:buFont typeface="Verdana"/>
              <a:buChar char="•"/>
              <a:defRPr sz="500"/>
            </a:lvl6pPr>
            <a:lvl7pPr marL="1676400" marR="0" lvl="6" indent="-152400" algn="l" rtl="0">
              <a:spcBef>
                <a:spcPts val="1100"/>
              </a:spcBef>
              <a:buClr>
                <a:srgbClr val="4A88C4"/>
              </a:buClr>
              <a:buSzPct val="100000"/>
              <a:buFont typeface="Verdana"/>
              <a:buChar char="•"/>
              <a:defRPr sz="500"/>
            </a:lvl7pPr>
            <a:lvl8pPr marL="1917700" marR="0" lvl="7" indent="-152400" algn="l" rtl="0">
              <a:spcBef>
                <a:spcPts val="1100"/>
              </a:spcBef>
              <a:buClr>
                <a:srgbClr val="4A88C4"/>
              </a:buClr>
              <a:buSzPct val="100000"/>
              <a:buFont typeface="Verdana"/>
              <a:buChar char="•"/>
              <a:defRPr sz="500"/>
            </a:lvl8pPr>
            <a:lvl9pPr marL="2159000" marR="0" lvl="8" indent="-152400" algn="l" rtl="0">
              <a:spcBef>
                <a:spcPts val="1100"/>
              </a:spcBef>
              <a:buClr>
                <a:srgbClr val="4A88C4"/>
              </a:buClr>
              <a:buSzPct val="100000"/>
              <a:buFont typeface="Verdana"/>
              <a:buChar char="•"/>
              <a:defRPr sz="500"/>
            </a:lvl9pPr>
          </a:lstStyle>
          <a:p>
            <a:endParaRPr/>
          </a:p>
        </p:txBody>
      </p:sp>
      <p:pic>
        <p:nvPicPr>
          <p:cNvPr id="145" name="Shape 145"/>
          <p:cNvPicPr preferRelativeResize="0"/>
          <p:nvPr/>
        </p:nvPicPr>
        <p:blipFill rotWithShape="1">
          <a:blip r:embed="rId19">
            <a:alphaModFix/>
          </a:blip>
          <a:srcRect/>
          <a:stretch/>
        </p:blipFill>
        <p:spPr>
          <a:xfrm>
            <a:off x="238125" y="4810125"/>
            <a:ext cx="776100" cy="166200"/>
          </a:xfrm>
          <a:prstGeom prst="rect">
            <a:avLst/>
          </a:prstGeom>
          <a:noFill/>
          <a:ln>
            <a:noFill/>
          </a:ln>
        </p:spPr>
      </p:pic>
      <p:sp>
        <p:nvSpPr>
          <p:cNvPr id="146" name="Shape 14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marL="0" marR="0" lvl="0" indent="0" algn="ctr" rtl="0">
              <a:spcBef>
                <a:spcPts val="0"/>
              </a:spcBef>
              <a:buSzPct val="100000"/>
              <a:defRPr sz="500"/>
            </a:lvl1pPr>
            <a:lvl2pPr marL="0" marR="0" lvl="1" indent="88900" algn="ctr" rtl="0">
              <a:spcBef>
                <a:spcPts val="0"/>
              </a:spcBef>
              <a:buSzPct val="100000"/>
              <a:defRPr sz="500"/>
            </a:lvl2pPr>
            <a:lvl3pPr marL="0" marR="0" lvl="2" indent="177800" algn="ctr" rtl="0">
              <a:spcBef>
                <a:spcPts val="0"/>
              </a:spcBef>
              <a:buSzPct val="100000"/>
              <a:defRPr sz="500"/>
            </a:lvl3pPr>
            <a:lvl4pPr marL="0" marR="0" lvl="3" indent="254000" algn="ctr" rtl="0">
              <a:spcBef>
                <a:spcPts val="0"/>
              </a:spcBef>
              <a:buSzPct val="100000"/>
              <a:defRPr sz="500"/>
            </a:lvl4pPr>
            <a:lvl5pPr marL="0" marR="0" lvl="4" indent="342900" algn="ctr" rtl="0">
              <a:spcBef>
                <a:spcPts val="0"/>
              </a:spcBef>
              <a:buSzPct val="100000"/>
              <a:defRPr sz="500"/>
            </a:lvl5pPr>
            <a:lvl6pPr marL="0" marR="0" lvl="5" indent="431800" algn="ctr" rtl="0">
              <a:spcBef>
                <a:spcPts val="0"/>
              </a:spcBef>
              <a:buSzPct val="100000"/>
              <a:defRPr sz="500"/>
            </a:lvl6pPr>
            <a:lvl7pPr marL="0" marR="0" lvl="6" indent="520700" algn="ctr" rtl="0">
              <a:spcBef>
                <a:spcPts val="0"/>
              </a:spcBef>
              <a:buSzPct val="100000"/>
              <a:defRPr sz="500"/>
            </a:lvl7pPr>
            <a:lvl8pPr marL="0" marR="0" lvl="7" indent="596900" algn="ctr" rtl="0">
              <a:spcBef>
                <a:spcPts val="0"/>
              </a:spcBef>
              <a:buSzPct val="100000"/>
              <a:defRPr sz="500"/>
            </a:lvl8pPr>
            <a:lvl9pPr marL="0" marR="0" lvl="8" indent="685800" algn="ctr" rtl="0">
              <a:spcBef>
                <a:spcPts val="0"/>
              </a:spcBef>
              <a:buSzPct val="100000"/>
              <a:defRPr sz="500"/>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188" name="Shape 188"/>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189" name="Shape 189"/>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document/d/13CSvjquxcnQCWB9gdCnaWZ_3N4a2_zSpVVyanIYunkI/edit" TargetMode="External"/><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p:nvPr/>
        </p:nvSpPr>
        <p:spPr>
          <a:xfrm>
            <a:off x="5253892" y="3342067"/>
            <a:ext cx="2344500" cy="323700"/>
          </a:xfrm>
          <a:prstGeom prst="rect">
            <a:avLst/>
          </a:prstGeom>
          <a:noFill/>
          <a:ln>
            <a:noFill/>
          </a:ln>
        </p:spPr>
        <p:txBody>
          <a:bodyPr lIns="0" tIns="0" rIns="0" bIns="0" anchor="ctr" anchorCtr="0">
            <a:noAutofit/>
          </a:bodyPr>
          <a:lstStyle/>
          <a:p>
            <a:pPr marL="0" marR="0" lvl="0" indent="0" algn="ctr" rtl="0">
              <a:spcBef>
                <a:spcPts val="0"/>
              </a:spcBef>
              <a:buNone/>
            </a:pPr>
            <a:endParaRPr sz="500">
              <a:latin typeface="Proxima Nova"/>
              <a:ea typeface="Proxima Nova"/>
              <a:cs typeface="Proxima Nova"/>
              <a:sym typeface="Proxima Nova"/>
            </a:endParaRPr>
          </a:p>
        </p:txBody>
      </p:sp>
      <p:sp>
        <p:nvSpPr>
          <p:cNvPr id="317" name="Shape 317"/>
          <p:cNvSpPr txBox="1"/>
          <p:nvPr/>
        </p:nvSpPr>
        <p:spPr>
          <a:xfrm>
            <a:off x="943897" y="2441872"/>
            <a:ext cx="6682703" cy="737100"/>
          </a:xfrm>
          <a:prstGeom prst="rect">
            <a:avLst/>
          </a:prstGeom>
          <a:noFill/>
          <a:ln>
            <a:noFill/>
          </a:ln>
        </p:spPr>
        <p:txBody>
          <a:bodyPr lIns="91425" tIns="91425" rIns="91425" bIns="91425" anchor="t" anchorCtr="0">
            <a:noAutofit/>
          </a:bodyPr>
          <a:lstStyle/>
          <a:p>
            <a:pPr lvl="0" algn="ctr" rtl="0">
              <a:spcBef>
                <a:spcPts val="0"/>
              </a:spcBef>
              <a:buNone/>
            </a:pPr>
            <a:r>
              <a:rPr lang="en" sz="3000" b="1" dirty="0">
                <a:solidFill>
                  <a:srgbClr val="FFFFFF"/>
                </a:solidFill>
                <a:latin typeface="Proxima Nova"/>
                <a:ea typeface="Proxima Nova"/>
                <a:cs typeface="Proxima Nova"/>
                <a:sym typeface="Proxima Nova"/>
              </a:rPr>
              <a:t>Customer Cube &amp; Predictive Model</a:t>
            </a:r>
          </a:p>
        </p:txBody>
      </p:sp>
      <p:sp>
        <p:nvSpPr>
          <p:cNvPr id="318" name="Shape 318"/>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Proxima Nova"/>
              <a:ea typeface="Proxima Nova"/>
              <a:cs typeface="Proxima Nova"/>
              <a:sym typeface="Proxima Nova"/>
            </a:endParaRPr>
          </a:p>
        </p:txBody>
      </p:sp>
      <p:sp>
        <p:nvSpPr>
          <p:cNvPr id="319" name="Shape 319"/>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Montserrat"/>
              <a:ea typeface="Montserrat"/>
              <a:cs typeface="Montserrat"/>
              <a:sym typeface="Montserrat"/>
            </a:endParaRPr>
          </a:p>
        </p:txBody>
      </p:sp>
      <p:sp>
        <p:nvSpPr>
          <p:cNvPr id="320" name="Shape 320"/>
          <p:cNvSpPr/>
          <p:nvPr/>
        </p:nvSpPr>
        <p:spPr>
          <a:xfrm rot="10800000" flipH="1">
            <a:off x="1645800" y="1743200"/>
            <a:ext cx="75366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pic>
        <p:nvPicPr>
          <p:cNvPr id="321" name="Shape 321"/>
          <p:cNvPicPr preferRelativeResize="0"/>
          <p:nvPr/>
        </p:nvPicPr>
        <p:blipFill>
          <a:blip r:embed="rId3">
            <a:alphaModFix/>
          </a:blip>
          <a:stretch>
            <a:fillRect/>
          </a:stretch>
        </p:blipFill>
        <p:spPr>
          <a:xfrm>
            <a:off x="124372" y="1654097"/>
            <a:ext cx="250624" cy="242699"/>
          </a:xfrm>
          <a:prstGeom prst="rect">
            <a:avLst/>
          </a:prstGeom>
          <a:noFill/>
          <a:ln>
            <a:noFill/>
          </a:ln>
        </p:spPr>
      </p:pic>
      <p:sp>
        <p:nvSpPr>
          <p:cNvPr id="322" name="Shape 322"/>
          <p:cNvSpPr txBox="1"/>
          <p:nvPr/>
        </p:nvSpPr>
        <p:spPr>
          <a:xfrm>
            <a:off x="811625" y="1613600"/>
            <a:ext cx="914700" cy="323700"/>
          </a:xfrm>
          <a:prstGeom prst="rect">
            <a:avLst/>
          </a:prstGeom>
          <a:noFill/>
          <a:ln>
            <a:noFill/>
          </a:ln>
        </p:spPr>
        <p:txBody>
          <a:bodyPr lIns="91425" tIns="91425" rIns="91425" bIns="91425" anchor="ctr" anchorCtr="0">
            <a:noAutofit/>
          </a:bodyPr>
          <a:lstStyle/>
          <a:p>
            <a:pPr lvl="0" algn="ctr" rtl="0">
              <a:spcBef>
                <a:spcPts val="0"/>
              </a:spcBef>
              <a:buNone/>
            </a:pPr>
            <a:r>
              <a:rPr lang="en" sz="1300" b="1">
                <a:solidFill>
                  <a:srgbClr val="67B4D6"/>
                </a:solidFill>
                <a:latin typeface="Proxima Nova"/>
                <a:ea typeface="Proxima Nova"/>
                <a:cs typeface="Proxima Nova"/>
                <a:sym typeface="Proxima Nova"/>
              </a:rPr>
              <a:t>1/17/16</a:t>
            </a:r>
          </a:p>
        </p:txBody>
      </p:sp>
      <p:sp>
        <p:nvSpPr>
          <p:cNvPr id="323" name="Shape 323"/>
          <p:cNvSpPr/>
          <p:nvPr/>
        </p:nvSpPr>
        <p:spPr>
          <a:xfrm rot="10800000" flipH="1">
            <a:off x="457525" y="1743200"/>
            <a:ext cx="4383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sp>
        <p:nvSpPr>
          <p:cNvPr id="324" name="Shape 324"/>
          <p:cNvSpPr txBox="1"/>
          <p:nvPr/>
        </p:nvSpPr>
        <p:spPr>
          <a:xfrm>
            <a:off x="1517400" y="4046825"/>
            <a:ext cx="6109200" cy="608400"/>
          </a:xfrm>
          <a:prstGeom prst="rect">
            <a:avLst/>
          </a:prstGeom>
          <a:noFill/>
          <a:ln>
            <a:noFill/>
          </a:ln>
        </p:spPr>
        <p:txBody>
          <a:bodyPr lIns="91425" tIns="91425" rIns="91425" bIns="91425" anchor="t" anchorCtr="0">
            <a:noAutofit/>
          </a:bodyPr>
          <a:lstStyle/>
          <a:p>
            <a:pPr lvl="0" algn="ctr" rtl="0">
              <a:spcBef>
                <a:spcPts val="0"/>
              </a:spcBef>
              <a:buNone/>
            </a:pPr>
            <a:r>
              <a:rPr lang="en" sz="1800" dirty="0">
                <a:solidFill>
                  <a:srgbClr val="FFFFFF"/>
                </a:solidFill>
                <a:latin typeface="Proxima Nova"/>
                <a:ea typeface="Proxima Nova"/>
                <a:cs typeface="Proxima Nova"/>
                <a:sym typeface="Proxima Nova"/>
              </a:rPr>
              <a:t>Tony Caballero</a:t>
            </a:r>
          </a:p>
          <a:p>
            <a:pPr lvl="0" algn="ctr" rtl="0">
              <a:spcBef>
                <a:spcPts val="0"/>
              </a:spcBef>
              <a:buNone/>
            </a:pPr>
            <a:endParaRPr dirty="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328"/>
        <p:cNvGrpSpPr/>
        <p:nvPr/>
      </p:nvGrpSpPr>
      <p:grpSpPr>
        <a:xfrm>
          <a:off x="0" y="0"/>
          <a:ext cx="0" cy="0"/>
          <a:chOff x="0" y="0"/>
          <a:chExt cx="0" cy="0"/>
        </a:xfrm>
      </p:grpSpPr>
      <p:sp>
        <p:nvSpPr>
          <p:cNvPr id="329" name="Shape 329"/>
          <p:cNvSpPr/>
          <p:nvPr/>
        </p:nvSpPr>
        <p:spPr>
          <a:xfrm>
            <a:off x="376050" y="160299"/>
            <a:ext cx="8391900" cy="4869000"/>
          </a:xfrm>
          <a:prstGeom prst="rect">
            <a:avLst/>
          </a:prstGeom>
          <a:noFill/>
          <a:ln>
            <a:noFill/>
          </a:ln>
        </p:spPr>
        <p:txBody>
          <a:bodyPr lIns="19050" tIns="19050" rIns="19050" bIns="19050" anchor="t" anchorCtr="0">
            <a:noAutofit/>
          </a:bodyPr>
          <a:lstStyle/>
          <a:p>
            <a:pPr marL="0" marR="0" lvl="0" indent="0" algn="ctr" rtl="0">
              <a:spcBef>
                <a:spcPts val="0"/>
              </a:spcBef>
              <a:buSzPct val="25000"/>
              <a:buNone/>
            </a:pPr>
            <a:r>
              <a:rPr lang="en" sz="4800" b="1" u="sng">
                <a:solidFill>
                  <a:srgbClr val="FFFFFF"/>
                </a:solidFill>
                <a:latin typeface="Proxima Nova"/>
                <a:ea typeface="Proxima Nova"/>
                <a:cs typeface="Proxima Nova"/>
                <a:sym typeface="Proxima Nova"/>
              </a:rPr>
              <a:t>AGENDA</a:t>
            </a:r>
          </a:p>
          <a:p>
            <a:pPr marL="0" marR="0" lvl="0" indent="0" rtl="0">
              <a:spcBef>
                <a:spcPts val="0"/>
              </a:spcBef>
              <a:buNone/>
            </a:pPr>
            <a:endParaRPr sz="3000" b="1">
              <a:solidFill>
                <a:srgbClr val="FFFFFF"/>
              </a:solidFill>
              <a:latin typeface="Proxima Nova"/>
              <a:ea typeface="Proxima Nova"/>
              <a:cs typeface="Proxima Nova"/>
              <a:sym typeface="Proxima Nova"/>
            </a:endParaRP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Problem</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Data</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Hypothesis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lvl="0" indent="-228600" rtl="0">
              <a:lnSpc>
                <a:spcPct val="100000"/>
              </a:lnSpc>
              <a:spcBef>
                <a:spcPts val="1000"/>
              </a:spcBef>
              <a:spcAft>
                <a:spcPts val="0"/>
              </a:spcAft>
              <a:buClr>
                <a:schemeClr val="dk1"/>
              </a:buClr>
              <a:buChar char="●"/>
            </a:pPr>
            <a:r>
              <a:rPr lang="en" dirty="0">
                <a:solidFill>
                  <a:schemeClr val="dk1"/>
                </a:solidFill>
                <a:latin typeface="Arial"/>
                <a:ea typeface="Arial"/>
                <a:cs typeface="Arial"/>
                <a:sym typeface="Arial"/>
              </a:rPr>
              <a:t>Objective:</a:t>
            </a:r>
          </a:p>
          <a:p>
            <a:pPr marL="914400" lvl="1" indent="-330200" rtl="0">
              <a:lnSpc>
                <a:spcPct val="100000"/>
              </a:lnSpc>
              <a:spcBef>
                <a:spcPts val="1000"/>
              </a:spcBef>
              <a:spcAft>
                <a:spcPts val="0"/>
              </a:spcAft>
              <a:buClr>
                <a:schemeClr val="dk1"/>
              </a:buClr>
              <a:buSzPct val="100000"/>
              <a:buChar char="○"/>
            </a:pPr>
            <a:r>
              <a:rPr lang="en" sz="1600" dirty="0">
                <a:solidFill>
                  <a:schemeClr val="dk1"/>
                </a:solidFill>
              </a:rPr>
              <a:t>Leverage the data warehouse to generate insight into customer cohorts and serve as the foundation for a predictive model to predict Dollar Based Net Expansion</a:t>
            </a:r>
          </a:p>
          <a:p>
            <a:pPr marL="0" lvl="0" indent="0" rtl="0">
              <a:lnSpc>
                <a:spcPct val="100000"/>
              </a:lnSpc>
              <a:spcBef>
                <a:spcPts val="1000"/>
              </a:spcBef>
              <a:spcAft>
                <a:spcPts val="0"/>
              </a:spcAft>
              <a:buNone/>
            </a:pPr>
            <a:endParaRPr dirty="0">
              <a:solidFill>
                <a:schemeClr val="dk1"/>
              </a:solidFill>
            </a:endParaRPr>
          </a:p>
          <a:p>
            <a:pPr marL="457200" marR="0" lvl="0" indent="-317500" algn="l" rtl="0">
              <a:lnSpc>
                <a:spcPct val="100000"/>
              </a:lnSpc>
              <a:spcBef>
                <a:spcPts val="1000"/>
              </a:spcBef>
              <a:spcAft>
                <a:spcPts val="0"/>
              </a:spcAft>
              <a:buClr>
                <a:schemeClr val="dk1"/>
              </a:buClr>
              <a:buSzPct val="60869"/>
              <a:buFont typeface="Arial"/>
              <a:buChar char="●"/>
            </a:pPr>
            <a:r>
              <a:rPr lang="en" dirty="0">
                <a:solidFill>
                  <a:schemeClr val="dk1"/>
                </a:solidFill>
                <a:latin typeface="Arial"/>
                <a:ea typeface="Arial"/>
                <a:cs typeface="Arial"/>
                <a:sym typeface="Arial"/>
              </a:rPr>
              <a:t>Problem Statement:</a:t>
            </a:r>
          </a:p>
          <a:p>
            <a:pPr marL="914400" marR="0" lvl="1" indent="-228600" algn="l" rtl="0">
              <a:lnSpc>
                <a:spcPct val="100000"/>
              </a:lnSpc>
              <a:spcBef>
                <a:spcPts val="1000"/>
              </a:spcBef>
              <a:spcAft>
                <a:spcPts val="0"/>
              </a:spcAft>
              <a:buClr>
                <a:schemeClr val="dk1"/>
              </a:buClr>
              <a:buFont typeface="Arial"/>
              <a:buChar char="○"/>
            </a:pPr>
            <a:r>
              <a:rPr lang="en" dirty="0">
                <a:solidFill>
                  <a:schemeClr val="dk1"/>
                </a:solidFill>
              </a:rPr>
              <a:t>Dollar based net expansion is difficult to predict. Doing so (accurately) on a monthly basis for the next year will guide Optimizely’s focus into certain countries and industries as well as guide how we invest our resources to service segments where we find favorability</a:t>
            </a:r>
          </a:p>
          <a:p>
            <a:pPr marL="1371600" marR="0" lvl="2" indent="-228600" algn="l" rtl="0">
              <a:lnSpc>
                <a:spcPct val="100000"/>
              </a:lnSpc>
              <a:spcBef>
                <a:spcPts val="1000"/>
              </a:spcBef>
              <a:spcAft>
                <a:spcPts val="0"/>
              </a:spcAft>
              <a:buClr>
                <a:schemeClr val="dk1"/>
              </a:buClr>
              <a:buChar char="■"/>
            </a:pPr>
            <a:r>
              <a:rPr lang="en" dirty="0">
                <a:solidFill>
                  <a:schemeClr val="dk1"/>
                </a:solidFill>
              </a:rPr>
              <a:t>Accurate Dollar Based Net Expansion requires predicting it correctly for the next 3 months within +- 3 percentage point confidence interval</a:t>
            </a:r>
          </a:p>
        </p:txBody>
      </p:sp>
      <p:sp>
        <p:nvSpPr>
          <p:cNvPr id="335" name="Shape 335"/>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257525" y="531000"/>
            <a:ext cx="8136900" cy="4081500"/>
          </a:xfrm>
          <a:prstGeom prst="rect">
            <a:avLst/>
          </a:prstGeom>
        </p:spPr>
        <p:txBody>
          <a:bodyPr lIns="91425" tIns="91425" rIns="91425" bIns="91425" anchor="t" anchorCtr="0">
            <a:noAutofit/>
          </a:bodyPr>
          <a:lstStyle/>
          <a:p>
            <a:pPr marL="457200" lvl="0" indent="-355600" rtl="0">
              <a:lnSpc>
                <a:spcPct val="100000"/>
              </a:lnSpc>
              <a:spcBef>
                <a:spcPts val="1000"/>
              </a:spcBef>
              <a:spcAft>
                <a:spcPts val="0"/>
              </a:spcAft>
              <a:buClr>
                <a:schemeClr val="dk1"/>
              </a:buClr>
              <a:buSzPct val="100000"/>
              <a:buChar char="●"/>
            </a:pPr>
            <a:r>
              <a:rPr lang="en" sz="2000" dirty="0">
                <a:solidFill>
                  <a:schemeClr val="dk1"/>
                </a:solidFill>
                <a:latin typeface="Arial"/>
                <a:ea typeface="Arial"/>
                <a:cs typeface="Arial"/>
                <a:sym typeface="Arial"/>
              </a:rPr>
              <a:t>So far, I’ve collected over 40 variables in the customer data cube</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Some variables are time series (MRR, Traffic, # of logins)</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others are static variables (industry, segment, country, region, AE, etc)</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Type of data = Salesforce data, Optimizely product data, finance data</a:t>
            </a:r>
            <a:br>
              <a:rPr lang="en" sz="1600" dirty="0">
                <a:solidFill>
                  <a:schemeClr val="dk1"/>
                </a:solidFill>
              </a:rPr>
            </a:br>
            <a:endParaRPr lang="en" sz="1600" dirty="0">
              <a:solidFill>
                <a:schemeClr val="dk1"/>
              </a:solidFill>
            </a:endParaRPr>
          </a:p>
          <a:p>
            <a:pPr marL="457200" marR="0" lvl="0" indent="-355600" algn="l" rtl="0">
              <a:lnSpc>
                <a:spcPct val="115000"/>
              </a:lnSpc>
              <a:spcBef>
                <a:spcPts val="0"/>
              </a:spcBef>
              <a:spcAft>
                <a:spcPts val="0"/>
              </a:spcAft>
              <a:buClr>
                <a:schemeClr val="dk1"/>
              </a:buClr>
              <a:buSzPct val="100000"/>
              <a:buChar char="●"/>
            </a:pPr>
            <a:r>
              <a:rPr lang="en" sz="2000" dirty="0">
                <a:solidFill>
                  <a:schemeClr val="dk1"/>
                </a:solidFill>
                <a:latin typeface="Arial"/>
                <a:ea typeface="Arial"/>
                <a:cs typeface="Arial"/>
                <a:sym typeface="Arial"/>
              </a:rPr>
              <a:t>200,000 records generated via SQL query</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Simplified the data set by excluding customers who’ve never paid $300 in MRR since they have a different behavior profile</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Cube consists of 5 years’ worth of data – the integrity of the data improves over time as well as amount of data</a:t>
            </a:r>
          </a:p>
        </p:txBody>
      </p:sp>
      <p:sp>
        <p:nvSpPr>
          <p:cNvPr id="341" name="Shape 341"/>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At least one of the variables that I caputred will be a significant linear predictor of dollar based net expansion</a:t>
            </a: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r>
              <a:rPr lang="en">
                <a:solidFill>
                  <a:schemeClr val="dk1"/>
                </a:solidFill>
                <a:latin typeface="Arial"/>
                <a:ea typeface="Arial"/>
                <a:cs typeface="Arial"/>
                <a:sym typeface="Arial"/>
              </a:rPr>
              <a:t>A challenge is that dollar based net expansion (my dependent variable) is a ratio, and it’s very difficult to do meaningful arithmetic on a ratio, so this may change how I measure my output variable. </a:t>
            </a: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p:txBody>
      </p:sp>
      <p:sp>
        <p:nvSpPr>
          <p:cNvPr id="347" name="Shape 347"/>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Hypothesis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Appendix</a:t>
            </a:r>
          </a:p>
        </p:txBody>
      </p:sp>
      <p:sp>
        <p:nvSpPr>
          <p:cNvPr id="353" name="Shape 3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Customer Cube write up</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20202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ptimizelyTheme-PPT-Q32015">
  <a:themeElements>
    <a:clrScheme name="Optimizely Brand Colors">
      <a:dk1>
        <a:srgbClr val="494949"/>
      </a:dk1>
      <a:lt1>
        <a:srgbClr val="FFFFFF"/>
      </a:lt1>
      <a:dk2>
        <a:srgbClr val="0480BA"/>
      </a:dk2>
      <a:lt2>
        <a:srgbClr val="F2F2F2"/>
      </a:lt2>
      <a:accent1>
        <a:srgbClr val="9ACCE2"/>
      </a:accent1>
      <a:accent2>
        <a:srgbClr val="EFAF49"/>
      </a:accent2>
      <a:accent3>
        <a:srgbClr val="F6544B"/>
      </a:accent3>
      <a:accent4>
        <a:srgbClr val="71C4BB"/>
      </a:accent4>
      <a:accent5>
        <a:srgbClr val="0A3249"/>
      </a:accent5>
      <a:accent6>
        <a:srgbClr val="40A6D5"/>
      </a:accent6>
      <a:hlink>
        <a:srgbClr val="40A6D5"/>
      </a:hlink>
      <a:folHlink>
        <a:srgbClr val="0A32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250</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vt:i4>
      </vt:variant>
    </vt:vector>
  </HeadingPairs>
  <TitlesOfParts>
    <vt:vector size="17" baseType="lpstr">
      <vt:lpstr>Montserrat</vt:lpstr>
      <vt:lpstr>Open Sans</vt:lpstr>
      <vt:lpstr>Proxima Nova</vt:lpstr>
      <vt:lpstr>Arial</vt:lpstr>
      <vt:lpstr>Verdana</vt:lpstr>
      <vt:lpstr>Karla</vt:lpstr>
      <vt:lpstr>simple-light-2</vt:lpstr>
      <vt:lpstr>simple-light</vt:lpstr>
      <vt:lpstr>White</vt:lpstr>
      <vt:lpstr>simple-light-2</vt:lpstr>
      <vt:lpstr>OptimizelyTheme-PPT-Q32015</vt:lpstr>
      <vt:lpstr>PowerPoint Presentation</vt:lpstr>
      <vt:lpstr>PowerPoint Presentation</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Caballero</dc:creator>
  <cp:lastModifiedBy>Tony Caballero</cp:lastModifiedBy>
  <cp:revision>4</cp:revision>
  <dcterms:modified xsi:type="dcterms:W3CDTF">2017-01-18T01:37:27Z</dcterms:modified>
</cp:coreProperties>
</file>