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B8F28-B2A5-3341-B668-BF2D61E78A66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5F0705-8FFE-984F-9677-F3B933940A2B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一</a:t>
          </a:r>
          <a:endParaRPr lang="zh-CN" altLang="en-US" dirty="0"/>
        </a:p>
      </dgm:t>
    </dgm:pt>
    <dgm:pt modelId="{F16B961B-DCEF-1B49-9873-FBF13528C84E}" type="parTrans" cxnId="{0612AA9D-464A-6140-97BA-A3043227EAD8}">
      <dgm:prSet/>
      <dgm:spPr/>
      <dgm:t>
        <a:bodyPr/>
        <a:lstStyle/>
        <a:p>
          <a:endParaRPr lang="zh-CN" altLang="en-US"/>
        </a:p>
      </dgm:t>
    </dgm:pt>
    <dgm:pt modelId="{555C951B-EB0F-8740-ABEB-190E198E6116}" type="sibTrans" cxnId="{0612AA9D-464A-6140-97BA-A3043227EAD8}">
      <dgm:prSet/>
      <dgm:spPr/>
      <dgm:t>
        <a:bodyPr/>
        <a:lstStyle/>
        <a:p>
          <a:endParaRPr lang="zh-CN" altLang="en-US"/>
        </a:p>
      </dgm:t>
    </dgm:pt>
    <dgm:pt modelId="{E2B5B555-6E96-174D-81C7-D796AC0D812E}">
      <dgm:prSet phldrT="[文本]" custT="1"/>
      <dgm:spPr/>
      <dgm:t>
        <a:bodyPr/>
        <a:lstStyle/>
        <a:p>
          <a:r>
            <a:rPr lang="zh-CN" altLang="en-US" sz="4800" dirty="0" smtClean="0"/>
            <a:t>功能概览</a:t>
          </a:r>
          <a:endParaRPr lang="zh-CN" altLang="en-US" sz="4800" dirty="0"/>
        </a:p>
      </dgm:t>
    </dgm:pt>
    <dgm:pt modelId="{2338ACF4-4B32-0347-8875-73BF75A0EDB5}" type="parTrans" cxnId="{333970AB-FABF-0B4C-B578-F38E703600AA}">
      <dgm:prSet/>
      <dgm:spPr/>
      <dgm:t>
        <a:bodyPr/>
        <a:lstStyle/>
        <a:p>
          <a:endParaRPr lang="zh-CN" altLang="en-US"/>
        </a:p>
      </dgm:t>
    </dgm:pt>
    <dgm:pt modelId="{94C11AC6-781D-0B49-B264-E9D8DB7F3DBA}" type="sibTrans" cxnId="{333970AB-FABF-0B4C-B578-F38E703600AA}">
      <dgm:prSet/>
      <dgm:spPr/>
      <dgm:t>
        <a:bodyPr/>
        <a:lstStyle/>
        <a:p>
          <a:endParaRPr lang="zh-CN" altLang="en-US"/>
        </a:p>
      </dgm:t>
    </dgm:pt>
    <dgm:pt modelId="{B0A4B172-FD98-0A4C-8142-4BBCF137CB63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335654DD-DC36-F345-AFFC-43B9EC04BCBC}" type="parTrans" cxnId="{BB32365C-D56A-8240-A368-74E6D5EA681B}">
      <dgm:prSet/>
      <dgm:spPr/>
      <dgm:t>
        <a:bodyPr/>
        <a:lstStyle/>
        <a:p>
          <a:endParaRPr lang="zh-CN" altLang="en-US"/>
        </a:p>
      </dgm:t>
    </dgm:pt>
    <dgm:pt modelId="{7B3AF7E8-763B-B04C-8943-3E85E8BDE76A}" type="sibTrans" cxnId="{BB32365C-D56A-8240-A368-74E6D5EA681B}">
      <dgm:prSet/>
      <dgm:spPr/>
      <dgm:t>
        <a:bodyPr/>
        <a:lstStyle/>
        <a:p>
          <a:endParaRPr lang="zh-CN" altLang="en-US"/>
        </a:p>
      </dgm:t>
    </dgm:pt>
    <dgm:pt modelId="{43F498A0-D042-4A41-82DC-C55EE12B8459}">
      <dgm:prSet phldrT="[文本]" custT="1"/>
      <dgm:spPr/>
      <dgm:t>
        <a:bodyPr/>
        <a:lstStyle/>
        <a:p>
          <a:r>
            <a:rPr lang="zh-CN" altLang="en-US" sz="4800" dirty="0" smtClean="0"/>
            <a:t>组员介绍</a:t>
          </a:r>
          <a:endParaRPr lang="zh-CN" altLang="en-US" sz="4800" dirty="0"/>
        </a:p>
      </dgm:t>
    </dgm:pt>
    <dgm:pt modelId="{A2C5D578-E6D0-D64A-B41B-4A81CCBA4441}" type="parTrans" cxnId="{638BA50C-0DB9-AE45-BEC5-7C5314741CA8}">
      <dgm:prSet/>
      <dgm:spPr/>
      <dgm:t>
        <a:bodyPr/>
        <a:lstStyle/>
        <a:p>
          <a:endParaRPr lang="zh-CN" altLang="en-US"/>
        </a:p>
      </dgm:t>
    </dgm:pt>
    <dgm:pt modelId="{B1852FD4-63AE-5A4A-AC30-D80BC6A0037B}" type="sibTrans" cxnId="{638BA50C-0DB9-AE45-BEC5-7C5314741CA8}">
      <dgm:prSet/>
      <dgm:spPr/>
      <dgm:t>
        <a:bodyPr/>
        <a:lstStyle/>
        <a:p>
          <a:endParaRPr lang="zh-CN" altLang="en-US"/>
        </a:p>
      </dgm:t>
    </dgm:pt>
    <dgm:pt modelId="{3D144823-3546-A144-9E2A-2C39893E88BC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8F279813-9EAE-F840-AB00-40329165C353}" type="parTrans" cxnId="{BCCD510E-336D-D848-9F9A-ED1FFD5AF836}">
      <dgm:prSet/>
      <dgm:spPr/>
      <dgm:t>
        <a:bodyPr/>
        <a:lstStyle/>
        <a:p>
          <a:endParaRPr lang="zh-CN" altLang="en-US"/>
        </a:p>
      </dgm:t>
    </dgm:pt>
    <dgm:pt modelId="{9895A062-E1BA-7E42-BB2C-82338D3C3864}" type="sibTrans" cxnId="{BCCD510E-336D-D848-9F9A-ED1FFD5AF836}">
      <dgm:prSet/>
      <dgm:spPr/>
      <dgm:t>
        <a:bodyPr/>
        <a:lstStyle/>
        <a:p>
          <a:endParaRPr lang="zh-CN" altLang="en-US"/>
        </a:p>
      </dgm:t>
    </dgm:pt>
    <dgm:pt modelId="{54A79A99-B4A9-E941-8DE1-0412D3A9064A}">
      <dgm:prSet phldrT="[文本]" custT="1"/>
      <dgm:spPr/>
      <dgm:t>
        <a:bodyPr/>
        <a:lstStyle/>
        <a:p>
          <a:r>
            <a:rPr lang="zh-CN" altLang="en-US" sz="4800" dirty="0" smtClean="0"/>
            <a:t>工作流</a:t>
          </a:r>
          <a:endParaRPr lang="zh-CN" altLang="en-US" sz="4800" dirty="0"/>
        </a:p>
      </dgm:t>
    </dgm:pt>
    <dgm:pt modelId="{78C9FD91-4559-6744-9CF7-7F6F161D5571}" type="parTrans" cxnId="{21419947-1808-A94B-8231-E0B8E6C6EFF3}">
      <dgm:prSet/>
      <dgm:spPr/>
      <dgm:t>
        <a:bodyPr/>
        <a:lstStyle/>
        <a:p>
          <a:endParaRPr lang="zh-CN" altLang="en-US"/>
        </a:p>
      </dgm:t>
    </dgm:pt>
    <dgm:pt modelId="{665CA5EB-8DB2-6F4D-9B9B-92DEB303707B}" type="sibTrans" cxnId="{21419947-1808-A94B-8231-E0B8E6C6EFF3}">
      <dgm:prSet/>
      <dgm:spPr/>
      <dgm:t>
        <a:bodyPr/>
        <a:lstStyle/>
        <a:p>
          <a:endParaRPr lang="zh-CN" altLang="en-US"/>
        </a:p>
      </dgm:t>
    </dgm:pt>
    <dgm:pt modelId="{0B578C5F-F4CC-E642-A327-A00D986AC0B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7541BCE3-08EB-F840-899E-02BE5ECE2586}" type="parTrans" cxnId="{59C10C4F-0E57-B34D-84B2-2EF048B191B2}">
      <dgm:prSet/>
      <dgm:spPr/>
      <dgm:t>
        <a:bodyPr/>
        <a:lstStyle/>
        <a:p>
          <a:endParaRPr lang="zh-CN" altLang="en-US"/>
        </a:p>
      </dgm:t>
    </dgm:pt>
    <dgm:pt modelId="{52A2F58C-F453-1944-B422-DF8FE5C28CA4}" type="sibTrans" cxnId="{59C10C4F-0E57-B34D-84B2-2EF048B191B2}">
      <dgm:prSet/>
      <dgm:spPr/>
      <dgm:t>
        <a:bodyPr/>
        <a:lstStyle/>
        <a:p>
          <a:endParaRPr lang="zh-CN" altLang="en-US"/>
        </a:p>
      </dgm:t>
    </dgm:pt>
    <dgm:pt modelId="{FB588D24-1F1E-2543-8A37-062E2FD1008A}">
      <dgm:prSet custT="1"/>
      <dgm:spPr/>
      <dgm:t>
        <a:bodyPr/>
        <a:lstStyle/>
        <a:p>
          <a:r>
            <a:rPr lang="zh-CN" altLang="en-US" sz="4800" dirty="0" smtClean="0"/>
            <a:t>市场数据</a:t>
          </a:r>
          <a:endParaRPr lang="zh-CN" altLang="en-US" sz="4800" dirty="0"/>
        </a:p>
      </dgm:t>
    </dgm:pt>
    <dgm:pt modelId="{FD742E26-A81B-A740-AA8B-EAEDF3D8CAE1}" type="parTrans" cxnId="{9565839D-1736-7747-BAE8-6F83CE6C59B8}">
      <dgm:prSet/>
      <dgm:spPr/>
      <dgm:t>
        <a:bodyPr/>
        <a:lstStyle/>
        <a:p>
          <a:endParaRPr lang="zh-CN" altLang="en-US"/>
        </a:p>
      </dgm:t>
    </dgm:pt>
    <dgm:pt modelId="{065A6CE2-0EB8-A745-8912-A8BF4C684E7B}" type="sibTrans" cxnId="{9565839D-1736-7747-BAE8-6F83CE6C59B8}">
      <dgm:prSet/>
      <dgm:spPr/>
      <dgm:t>
        <a:bodyPr/>
        <a:lstStyle/>
        <a:p>
          <a:endParaRPr lang="zh-CN" altLang="en-US"/>
        </a:p>
      </dgm:t>
    </dgm:pt>
    <dgm:pt modelId="{16A20092-4F47-2048-A2EA-7FDDD78770CD}" type="pres">
      <dgm:prSet presAssocID="{605B8F28-B2A5-3341-B668-BF2D61E78A6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BCE257-728A-0A42-A731-109FFEDBB842}" type="pres">
      <dgm:prSet presAssocID="{E45F0705-8FFE-984F-9677-F3B933940A2B}" presName="horFlow" presStyleCnt="0"/>
      <dgm:spPr/>
    </dgm:pt>
    <dgm:pt modelId="{E04B754C-24F7-C948-84D3-4D3B09CD64BF}" type="pres">
      <dgm:prSet presAssocID="{E45F0705-8FFE-984F-9677-F3B933940A2B}" presName="bigChev" presStyleLbl="node1" presStyleIdx="0" presStyleCnt="4"/>
      <dgm:spPr/>
      <dgm:t>
        <a:bodyPr/>
        <a:lstStyle/>
        <a:p>
          <a:endParaRPr lang="zh-CN" altLang="en-US"/>
        </a:p>
      </dgm:t>
    </dgm:pt>
    <dgm:pt modelId="{5A17E96D-7C34-294C-8F82-46E0BCE3F85C}" type="pres">
      <dgm:prSet presAssocID="{2338ACF4-4B32-0347-8875-73BF75A0EDB5}" presName="parTrans" presStyleCnt="0"/>
      <dgm:spPr/>
    </dgm:pt>
    <dgm:pt modelId="{C3571131-E005-074E-9BE8-913BE6159C34}" type="pres">
      <dgm:prSet presAssocID="{E2B5B555-6E96-174D-81C7-D796AC0D812E}" presName="node" presStyleLbl="alignAccFollowNode1" presStyleIdx="0" presStyleCnt="4" custScaleX="1944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7BBD4-2307-C74D-B7CA-50A3D7666441}" type="pres">
      <dgm:prSet presAssocID="{E45F0705-8FFE-984F-9677-F3B933940A2B}" presName="vSp" presStyleCnt="0"/>
      <dgm:spPr/>
    </dgm:pt>
    <dgm:pt modelId="{AF50EA4A-C93D-974E-9B7D-FA8BD2D2D159}" type="pres">
      <dgm:prSet presAssocID="{B0A4B172-FD98-0A4C-8142-4BBCF137CB63}" presName="horFlow" presStyleCnt="0"/>
      <dgm:spPr/>
    </dgm:pt>
    <dgm:pt modelId="{EF0B34AF-18CD-A14E-B055-451625C5F71E}" type="pres">
      <dgm:prSet presAssocID="{B0A4B172-FD98-0A4C-8142-4BBCF137CB63}" presName="bigChev" presStyleLbl="node1" presStyleIdx="1" presStyleCnt="4"/>
      <dgm:spPr/>
      <dgm:t>
        <a:bodyPr/>
        <a:lstStyle/>
        <a:p>
          <a:endParaRPr lang="zh-CN" altLang="en-US"/>
        </a:p>
      </dgm:t>
    </dgm:pt>
    <dgm:pt modelId="{3EAC5220-0351-B34B-9463-BB80B66266D1}" type="pres">
      <dgm:prSet presAssocID="{A2C5D578-E6D0-D64A-B41B-4A81CCBA4441}" presName="parTrans" presStyleCnt="0"/>
      <dgm:spPr/>
    </dgm:pt>
    <dgm:pt modelId="{24EEA933-9F89-344D-8D19-ED7293298F53}" type="pres">
      <dgm:prSet presAssocID="{43F498A0-D042-4A41-82DC-C55EE12B8459}" presName="node" presStyleLbl="alignAccFollowNode1" presStyleIdx="1" presStyleCnt="4" custScaleX="195455" custScaleY="1050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886533-8290-8049-900A-982CEC6F5967}" type="pres">
      <dgm:prSet presAssocID="{B0A4B172-FD98-0A4C-8142-4BBCF137CB63}" presName="vSp" presStyleCnt="0"/>
      <dgm:spPr/>
    </dgm:pt>
    <dgm:pt modelId="{37DF4BDA-2664-7B46-A415-7B4DD354057B}" type="pres">
      <dgm:prSet presAssocID="{3D144823-3546-A144-9E2A-2C39893E88BC}" presName="horFlow" presStyleCnt="0"/>
      <dgm:spPr/>
    </dgm:pt>
    <dgm:pt modelId="{B729B132-EA98-4A44-AB67-854D5D5318CE}" type="pres">
      <dgm:prSet presAssocID="{3D144823-3546-A144-9E2A-2C39893E88BC}" presName="bigChev" presStyleLbl="node1" presStyleIdx="2" presStyleCnt="4"/>
      <dgm:spPr/>
      <dgm:t>
        <a:bodyPr/>
        <a:lstStyle/>
        <a:p>
          <a:endParaRPr lang="zh-CN" altLang="en-US"/>
        </a:p>
      </dgm:t>
    </dgm:pt>
    <dgm:pt modelId="{F2F498A6-1393-DC45-AD8B-6239AF4A600D}" type="pres">
      <dgm:prSet presAssocID="{78C9FD91-4559-6744-9CF7-7F6F161D5571}" presName="parTrans" presStyleCnt="0"/>
      <dgm:spPr/>
    </dgm:pt>
    <dgm:pt modelId="{E179FCF0-2816-B646-AF65-23387B5D5B92}" type="pres">
      <dgm:prSet presAssocID="{54A79A99-B4A9-E941-8DE1-0412D3A9064A}" presName="node" presStyleLbl="alignAccFollowNode1" presStyleIdx="2" presStyleCnt="4" custScaleX="1943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2E536-66C9-3D46-B01B-56B326CEA7FB}" type="pres">
      <dgm:prSet presAssocID="{3D144823-3546-A144-9E2A-2C39893E88BC}" presName="vSp" presStyleCnt="0"/>
      <dgm:spPr/>
    </dgm:pt>
    <dgm:pt modelId="{9A4635C3-EE12-274C-AA45-B5DF5D5CFA52}" type="pres">
      <dgm:prSet presAssocID="{0B578C5F-F4CC-E642-A327-A00D986AC0B1}" presName="horFlow" presStyleCnt="0"/>
      <dgm:spPr/>
    </dgm:pt>
    <dgm:pt modelId="{9865134E-CF37-5D44-A6E3-3AEC853323B2}" type="pres">
      <dgm:prSet presAssocID="{0B578C5F-F4CC-E642-A327-A00D986AC0B1}" presName="bigChev" presStyleLbl="node1" presStyleIdx="3" presStyleCnt="4"/>
      <dgm:spPr/>
      <dgm:t>
        <a:bodyPr/>
        <a:lstStyle/>
        <a:p>
          <a:endParaRPr lang="zh-CN" altLang="en-US"/>
        </a:p>
      </dgm:t>
    </dgm:pt>
    <dgm:pt modelId="{AD4AB84F-0D2B-A343-99D0-C655481F7168}" type="pres">
      <dgm:prSet presAssocID="{FD742E26-A81B-A740-AA8B-EAEDF3D8CAE1}" presName="parTrans" presStyleCnt="0"/>
      <dgm:spPr/>
    </dgm:pt>
    <dgm:pt modelId="{81B3F09C-64A4-F642-8512-950596C4D2B6}" type="pres">
      <dgm:prSet presAssocID="{FB588D24-1F1E-2543-8A37-062E2FD1008A}" presName="node" presStyleLbl="alignAccFollowNode1" presStyleIdx="3" presStyleCnt="4" custScaleX="1909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959C1A-8669-1E48-9873-41749387AC30}" type="presOf" srcId="{0B578C5F-F4CC-E642-A327-A00D986AC0B1}" destId="{9865134E-CF37-5D44-A6E3-3AEC853323B2}" srcOrd="0" destOrd="0" presId="urn:microsoft.com/office/officeart/2005/8/layout/lProcess3"/>
    <dgm:cxn modelId="{638BA50C-0DB9-AE45-BEC5-7C5314741CA8}" srcId="{B0A4B172-FD98-0A4C-8142-4BBCF137CB63}" destId="{43F498A0-D042-4A41-82DC-C55EE12B8459}" srcOrd="0" destOrd="0" parTransId="{A2C5D578-E6D0-D64A-B41B-4A81CCBA4441}" sibTransId="{B1852FD4-63AE-5A4A-AC30-D80BC6A0037B}"/>
    <dgm:cxn modelId="{5E457C7F-AD15-7D4D-99C7-356EE9F855F1}" type="presOf" srcId="{FB588D24-1F1E-2543-8A37-062E2FD1008A}" destId="{81B3F09C-64A4-F642-8512-950596C4D2B6}" srcOrd="0" destOrd="0" presId="urn:microsoft.com/office/officeart/2005/8/layout/lProcess3"/>
    <dgm:cxn modelId="{DEAA2D4A-7EED-9C42-834E-CF8748C5983F}" type="presOf" srcId="{3D144823-3546-A144-9E2A-2C39893E88BC}" destId="{B729B132-EA98-4A44-AB67-854D5D5318CE}" srcOrd="0" destOrd="0" presId="urn:microsoft.com/office/officeart/2005/8/layout/lProcess3"/>
    <dgm:cxn modelId="{24210E69-D0BD-484E-A85B-ADBAACEAA7C0}" type="presOf" srcId="{43F498A0-D042-4A41-82DC-C55EE12B8459}" destId="{24EEA933-9F89-344D-8D19-ED7293298F53}" srcOrd="0" destOrd="0" presId="urn:microsoft.com/office/officeart/2005/8/layout/lProcess3"/>
    <dgm:cxn modelId="{9565839D-1736-7747-BAE8-6F83CE6C59B8}" srcId="{0B578C5F-F4CC-E642-A327-A00D986AC0B1}" destId="{FB588D24-1F1E-2543-8A37-062E2FD1008A}" srcOrd="0" destOrd="0" parTransId="{FD742E26-A81B-A740-AA8B-EAEDF3D8CAE1}" sibTransId="{065A6CE2-0EB8-A745-8912-A8BF4C684E7B}"/>
    <dgm:cxn modelId="{732050E9-B863-7847-AF6A-AC79D3B90B9D}" type="presOf" srcId="{605B8F28-B2A5-3341-B668-BF2D61E78A66}" destId="{16A20092-4F47-2048-A2EA-7FDDD78770CD}" srcOrd="0" destOrd="0" presId="urn:microsoft.com/office/officeart/2005/8/layout/lProcess3"/>
    <dgm:cxn modelId="{0612AA9D-464A-6140-97BA-A3043227EAD8}" srcId="{605B8F28-B2A5-3341-B668-BF2D61E78A66}" destId="{E45F0705-8FFE-984F-9677-F3B933940A2B}" srcOrd="0" destOrd="0" parTransId="{F16B961B-DCEF-1B49-9873-FBF13528C84E}" sibTransId="{555C951B-EB0F-8740-ABEB-190E198E6116}"/>
    <dgm:cxn modelId="{A92B1F60-017F-1F43-BB45-C85308AC0FDE}" type="presOf" srcId="{54A79A99-B4A9-E941-8DE1-0412D3A9064A}" destId="{E179FCF0-2816-B646-AF65-23387B5D5B92}" srcOrd="0" destOrd="0" presId="urn:microsoft.com/office/officeart/2005/8/layout/lProcess3"/>
    <dgm:cxn modelId="{21419947-1808-A94B-8231-E0B8E6C6EFF3}" srcId="{3D144823-3546-A144-9E2A-2C39893E88BC}" destId="{54A79A99-B4A9-E941-8DE1-0412D3A9064A}" srcOrd="0" destOrd="0" parTransId="{78C9FD91-4559-6744-9CF7-7F6F161D5571}" sibTransId="{665CA5EB-8DB2-6F4D-9B9B-92DEB303707B}"/>
    <dgm:cxn modelId="{0C4BC6A9-B453-D54C-ABC2-C346F73A4E74}" type="presOf" srcId="{B0A4B172-FD98-0A4C-8142-4BBCF137CB63}" destId="{EF0B34AF-18CD-A14E-B055-451625C5F71E}" srcOrd="0" destOrd="0" presId="urn:microsoft.com/office/officeart/2005/8/layout/lProcess3"/>
    <dgm:cxn modelId="{BB32365C-D56A-8240-A368-74E6D5EA681B}" srcId="{605B8F28-B2A5-3341-B668-BF2D61E78A66}" destId="{B0A4B172-FD98-0A4C-8142-4BBCF137CB63}" srcOrd="1" destOrd="0" parTransId="{335654DD-DC36-F345-AFFC-43B9EC04BCBC}" sibTransId="{7B3AF7E8-763B-B04C-8943-3E85E8BDE76A}"/>
    <dgm:cxn modelId="{333970AB-FABF-0B4C-B578-F38E703600AA}" srcId="{E45F0705-8FFE-984F-9677-F3B933940A2B}" destId="{E2B5B555-6E96-174D-81C7-D796AC0D812E}" srcOrd="0" destOrd="0" parTransId="{2338ACF4-4B32-0347-8875-73BF75A0EDB5}" sibTransId="{94C11AC6-781D-0B49-B264-E9D8DB7F3DBA}"/>
    <dgm:cxn modelId="{BCCD510E-336D-D848-9F9A-ED1FFD5AF836}" srcId="{605B8F28-B2A5-3341-B668-BF2D61E78A66}" destId="{3D144823-3546-A144-9E2A-2C39893E88BC}" srcOrd="2" destOrd="0" parTransId="{8F279813-9EAE-F840-AB00-40329165C353}" sibTransId="{9895A062-E1BA-7E42-BB2C-82338D3C3864}"/>
    <dgm:cxn modelId="{59C10C4F-0E57-B34D-84B2-2EF048B191B2}" srcId="{605B8F28-B2A5-3341-B668-BF2D61E78A66}" destId="{0B578C5F-F4CC-E642-A327-A00D986AC0B1}" srcOrd="3" destOrd="0" parTransId="{7541BCE3-08EB-F840-899E-02BE5ECE2586}" sibTransId="{52A2F58C-F453-1944-B422-DF8FE5C28CA4}"/>
    <dgm:cxn modelId="{B20D66EB-39D8-4F4E-9094-328A5211E341}" type="presOf" srcId="{E45F0705-8FFE-984F-9677-F3B933940A2B}" destId="{E04B754C-24F7-C948-84D3-4D3B09CD64BF}" srcOrd="0" destOrd="0" presId="urn:microsoft.com/office/officeart/2005/8/layout/lProcess3"/>
    <dgm:cxn modelId="{4C4B7291-86A5-034D-B565-93BB7154D4C6}" type="presOf" srcId="{E2B5B555-6E96-174D-81C7-D796AC0D812E}" destId="{C3571131-E005-074E-9BE8-913BE6159C34}" srcOrd="0" destOrd="0" presId="urn:microsoft.com/office/officeart/2005/8/layout/lProcess3"/>
    <dgm:cxn modelId="{3325BFBA-5C28-7E48-AB33-DBE69C5C3681}" type="presParOf" srcId="{16A20092-4F47-2048-A2EA-7FDDD78770CD}" destId="{EBBCE257-728A-0A42-A731-109FFEDBB842}" srcOrd="0" destOrd="0" presId="urn:microsoft.com/office/officeart/2005/8/layout/lProcess3"/>
    <dgm:cxn modelId="{3B6416CA-D550-934A-8174-5349F1C844B5}" type="presParOf" srcId="{EBBCE257-728A-0A42-A731-109FFEDBB842}" destId="{E04B754C-24F7-C948-84D3-4D3B09CD64BF}" srcOrd="0" destOrd="0" presId="urn:microsoft.com/office/officeart/2005/8/layout/lProcess3"/>
    <dgm:cxn modelId="{C3BBC070-8A7D-5147-B859-1A3CB80107B5}" type="presParOf" srcId="{EBBCE257-728A-0A42-A731-109FFEDBB842}" destId="{5A17E96D-7C34-294C-8F82-46E0BCE3F85C}" srcOrd="1" destOrd="0" presId="urn:microsoft.com/office/officeart/2005/8/layout/lProcess3"/>
    <dgm:cxn modelId="{9C93E095-CF2F-314F-BFCF-3BE54B6FFE0D}" type="presParOf" srcId="{EBBCE257-728A-0A42-A731-109FFEDBB842}" destId="{C3571131-E005-074E-9BE8-913BE6159C34}" srcOrd="2" destOrd="0" presId="urn:microsoft.com/office/officeart/2005/8/layout/lProcess3"/>
    <dgm:cxn modelId="{FD740F4E-A4DF-E04C-9C10-68A22BE667DF}" type="presParOf" srcId="{16A20092-4F47-2048-A2EA-7FDDD78770CD}" destId="{1307BBD4-2307-C74D-B7CA-50A3D7666441}" srcOrd="1" destOrd="0" presId="urn:microsoft.com/office/officeart/2005/8/layout/lProcess3"/>
    <dgm:cxn modelId="{32D2D7C6-D8E9-2546-B5FB-CBAA13F18BC2}" type="presParOf" srcId="{16A20092-4F47-2048-A2EA-7FDDD78770CD}" destId="{AF50EA4A-C93D-974E-9B7D-FA8BD2D2D159}" srcOrd="2" destOrd="0" presId="urn:microsoft.com/office/officeart/2005/8/layout/lProcess3"/>
    <dgm:cxn modelId="{7B97CA37-8406-3B4D-A6D9-B4FEEE0E4FFA}" type="presParOf" srcId="{AF50EA4A-C93D-974E-9B7D-FA8BD2D2D159}" destId="{EF0B34AF-18CD-A14E-B055-451625C5F71E}" srcOrd="0" destOrd="0" presId="urn:microsoft.com/office/officeart/2005/8/layout/lProcess3"/>
    <dgm:cxn modelId="{FAE1B3B9-303B-CA45-852F-4C45DB853597}" type="presParOf" srcId="{AF50EA4A-C93D-974E-9B7D-FA8BD2D2D159}" destId="{3EAC5220-0351-B34B-9463-BB80B66266D1}" srcOrd="1" destOrd="0" presId="urn:microsoft.com/office/officeart/2005/8/layout/lProcess3"/>
    <dgm:cxn modelId="{E57A2B7B-92BC-8748-B196-5D03496CE70E}" type="presParOf" srcId="{AF50EA4A-C93D-974E-9B7D-FA8BD2D2D159}" destId="{24EEA933-9F89-344D-8D19-ED7293298F53}" srcOrd="2" destOrd="0" presId="urn:microsoft.com/office/officeart/2005/8/layout/lProcess3"/>
    <dgm:cxn modelId="{117D625F-8BDF-D141-BEC9-C9C28E0ECD3C}" type="presParOf" srcId="{16A20092-4F47-2048-A2EA-7FDDD78770CD}" destId="{F8886533-8290-8049-900A-982CEC6F5967}" srcOrd="3" destOrd="0" presId="urn:microsoft.com/office/officeart/2005/8/layout/lProcess3"/>
    <dgm:cxn modelId="{19186B3D-F06C-8E4C-BFB5-B7C8163D8383}" type="presParOf" srcId="{16A20092-4F47-2048-A2EA-7FDDD78770CD}" destId="{37DF4BDA-2664-7B46-A415-7B4DD354057B}" srcOrd="4" destOrd="0" presId="urn:microsoft.com/office/officeart/2005/8/layout/lProcess3"/>
    <dgm:cxn modelId="{AE3D65A3-82E8-B442-ADDE-C3354B126164}" type="presParOf" srcId="{37DF4BDA-2664-7B46-A415-7B4DD354057B}" destId="{B729B132-EA98-4A44-AB67-854D5D5318CE}" srcOrd="0" destOrd="0" presId="urn:microsoft.com/office/officeart/2005/8/layout/lProcess3"/>
    <dgm:cxn modelId="{702CBDAE-88AC-2D4C-8BD6-3B924C8A2BE1}" type="presParOf" srcId="{37DF4BDA-2664-7B46-A415-7B4DD354057B}" destId="{F2F498A6-1393-DC45-AD8B-6239AF4A600D}" srcOrd="1" destOrd="0" presId="urn:microsoft.com/office/officeart/2005/8/layout/lProcess3"/>
    <dgm:cxn modelId="{65AC922C-F2A9-F04B-94B2-E688834CE506}" type="presParOf" srcId="{37DF4BDA-2664-7B46-A415-7B4DD354057B}" destId="{E179FCF0-2816-B646-AF65-23387B5D5B92}" srcOrd="2" destOrd="0" presId="urn:microsoft.com/office/officeart/2005/8/layout/lProcess3"/>
    <dgm:cxn modelId="{D7CA672A-CF3C-7C48-9634-114FBD5D809C}" type="presParOf" srcId="{16A20092-4F47-2048-A2EA-7FDDD78770CD}" destId="{24E2E536-66C9-3D46-B01B-56B326CEA7FB}" srcOrd="5" destOrd="0" presId="urn:microsoft.com/office/officeart/2005/8/layout/lProcess3"/>
    <dgm:cxn modelId="{0FA3CC27-D84B-9943-B4D4-1402795762CE}" type="presParOf" srcId="{16A20092-4F47-2048-A2EA-7FDDD78770CD}" destId="{9A4635C3-EE12-274C-AA45-B5DF5D5CFA52}" srcOrd="6" destOrd="0" presId="urn:microsoft.com/office/officeart/2005/8/layout/lProcess3"/>
    <dgm:cxn modelId="{00C8039E-A1D5-FF4F-A7FD-6760037E5E6D}" type="presParOf" srcId="{9A4635C3-EE12-274C-AA45-B5DF5D5CFA52}" destId="{9865134E-CF37-5D44-A6E3-3AEC853323B2}" srcOrd="0" destOrd="0" presId="urn:microsoft.com/office/officeart/2005/8/layout/lProcess3"/>
    <dgm:cxn modelId="{E7A53255-495E-3B45-9290-4E04A75DB77C}" type="presParOf" srcId="{9A4635C3-EE12-274C-AA45-B5DF5D5CFA52}" destId="{AD4AB84F-0D2B-A343-99D0-C655481F7168}" srcOrd="1" destOrd="0" presId="urn:microsoft.com/office/officeart/2005/8/layout/lProcess3"/>
    <dgm:cxn modelId="{91F0A25F-A610-D24E-8771-634355BE5E97}" type="presParOf" srcId="{9A4635C3-EE12-274C-AA45-B5DF5D5CFA52}" destId="{81B3F09C-64A4-F642-8512-950596C4D2B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9A2B7-8FF7-ED43-BFE1-E9B4D598D40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FE12CC-9617-334D-AC59-93A612FB778A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B2C</a:t>
          </a:r>
          <a:endParaRPr lang="zh-CN" altLang="en-US" dirty="0"/>
        </a:p>
      </dgm:t>
    </dgm:pt>
    <dgm:pt modelId="{1B636883-82FB-8943-8327-F2EE4848AFC1}" type="parTrans" cxnId="{C6D434E1-4A80-0949-8709-A5D38608067A}">
      <dgm:prSet/>
      <dgm:spPr/>
      <dgm:t>
        <a:bodyPr/>
        <a:lstStyle/>
        <a:p>
          <a:endParaRPr lang="zh-CN" altLang="en-US"/>
        </a:p>
      </dgm:t>
    </dgm:pt>
    <dgm:pt modelId="{03BEB33C-ABD6-AF40-BFA5-DFEF20081B78}" type="sibTrans" cxnId="{C6D434E1-4A80-0949-8709-A5D38608067A}">
      <dgm:prSet/>
      <dgm:spPr/>
      <dgm:t>
        <a:bodyPr/>
        <a:lstStyle/>
        <a:p>
          <a:endParaRPr lang="zh-CN" altLang="en-US"/>
        </a:p>
      </dgm:t>
    </dgm:pt>
    <dgm:pt modelId="{B7201322-BB5E-A748-B821-3138E245C546}">
      <dgm:prSet phldrT="[文本]"/>
      <dgm:spPr/>
      <dgm:t>
        <a:bodyPr/>
        <a:lstStyle/>
        <a:p>
          <a:r>
            <a:rPr lang="zh-CN" altLang="en-US" dirty="0" smtClean="0"/>
            <a:t>助力 拼团 </a:t>
          </a:r>
          <a:br>
            <a:rPr lang="zh-CN" altLang="en-US" dirty="0" smtClean="0"/>
          </a:br>
          <a:r>
            <a:rPr lang="zh-CN" altLang="en-US" dirty="0" smtClean="0"/>
            <a:t>蜂蜜商城 </a:t>
          </a:r>
          <a:br>
            <a:rPr lang="zh-CN" altLang="en-US" dirty="0" smtClean="0"/>
          </a:br>
          <a:r>
            <a:rPr lang="zh-CN" altLang="en-US" dirty="0" smtClean="0"/>
            <a:t>品牌 分类</a:t>
          </a:r>
          <a:endParaRPr lang="zh-CN" altLang="en-US" dirty="0"/>
        </a:p>
      </dgm:t>
    </dgm:pt>
    <dgm:pt modelId="{053D1491-0F5F-2E4A-B6C2-F34652B7DAD7}" type="parTrans" cxnId="{4D1B4F0C-0132-A84B-9272-8710AA8904B1}">
      <dgm:prSet/>
      <dgm:spPr/>
      <dgm:t>
        <a:bodyPr/>
        <a:lstStyle/>
        <a:p>
          <a:endParaRPr lang="zh-CN" altLang="en-US"/>
        </a:p>
      </dgm:t>
    </dgm:pt>
    <dgm:pt modelId="{CC82E861-9836-7F46-8DD8-74387658F995}" type="sibTrans" cxnId="{4D1B4F0C-0132-A84B-9272-8710AA8904B1}">
      <dgm:prSet/>
      <dgm:spPr/>
      <dgm:t>
        <a:bodyPr/>
        <a:lstStyle/>
        <a:p>
          <a:endParaRPr lang="zh-CN" altLang="en-US"/>
        </a:p>
      </dgm:t>
    </dgm:pt>
    <dgm:pt modelId="{ACC1CF36-EBCB-124C-96A3-3A89058FE26E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C2C</a:t>
          </a:r>
          <a:endParaRPr lang="zh-CN" altLang="en-US" dirty="0"/>
        </a:p>
      </dgm:t>
    </dgm:pt>
    <dgm:pt modelId="{9C4E2B82-4531-9044-BA30-7825CB7B5E24}" type="parTrans" cxnId="{D3027CA8-1AB6-6A46-80C7-CDA1BEDC52D2}">
      <dgm:prSet/>
      <dgm:spPr/>
      <dgm:t>
        <a:bodyPr/>
        <a:lstStyle/>
        <a:p>
          <a:endParaRPr lang="zh-CN" altLang="en-US"/>
        </a:p>
      </dgm:t>
    </dgm:pt>
    <dgm:pt modelId="{ED591E02-F3CB-A448-B87D-FBC5B56D95FB}" type="sibTrans" cxnId="{D3027CA8-1AB6-6A46-80C7-CDA1BEDC52D2}">
      <dgm:prSet/>
      <dgm:spPr/>
      <dgm:t>
        <a:bodyPr/>
        <a:lstStyle/>
        <a:p>
          <a:endParaRPr lang="zh-CN" altLang="en-US"/>
        </a:p>
      </dgm:t>
    </dgm:pt>
    <dgm:pt modelId="{2812BC45-CEDE-9E41-A760-15746267EC9B}">
      <dgm:prSet phldrT="[文本]"/>
      <dgm:spPr/>
      <dgm:t>
        <a:bodyPr/>
        <a:lstStyle/>
        <a:p>
          <a:r>
            <a:rPr lang="zh-CN" altLang="en-US" dirty="0" smtClean="0"/>
            <a:t>球鞋 </a:t>
          </a:r>
          <a:br>
            <a:rPr lang="zh-CN" altLang="en-US" dirty="0" smtClean="0"/>
          </a:br>
          <a:r>
            <a:rPr lang="zh-CN" altLang="en-US" dirty="0" smtClean="0"/>
            <a:t>发布 购买</a:t>
          </a:r>
          <a:endParaRPr lang="zh-CN" altLang="en-US" dirty="0"/>
        </a:p>
      </dgm:t>
    </dgm:pt>
    <dgm:pt modelId="{E1604E2A-409F-6745-82DA-92E7D2EC4243}" type="parTrans" cxnId="{64B33A06-2F14-7F44-9315-0FA57B8DDF6E}">
      <dgm:prSet/>
      <dgm:spPr/>
      <dgm:t>
        <a:bodyPr/>
        <a:lstStyle/>
        <a:p>
          <a:endParaRPr lang="zh-CN" altLang="en-US"/>
        </a:p>
      </dgm:t>
    </dgm:pt>
    <dgm:pt modelId="{66AC4912-F054-F247-9AED-D33E9599ECA0}" type="sibTrans" cxnId="{64B33A06-2F14-7F44-9315-0FA57B8DDF6E}">
      <dgm:prSet/>
      <dgm:spPr/>
      <dgm:t>
        <a:bodyPr/>
        <a:lstStyle/>
        <a:p>
          <a:endParaRPr lang="zh-CN" altLang="en-US"/>
        </a:p>
      </dgm:t>
    </dgm:pt>
    <dgm:pt modelId="{78E2A291-422A-6A4F-B0F3-A22BAE7B706E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News</a:t>
          </a:r>
          <a:endParaRPr lang="zh-CN" altLang="en-US" dirty="0"/>
        </a:p>
      </dgm:t>
    </dgm:pt>
    <dgm:pt modelId="{398FCC14-2E4E-8B4C-86CA-04BEE8D4235B}" type="parTrans" cxnId="{D991448E-D2A3-F944-B60C-34DDD94A2376}">
      <dgm:prSet/>
      <dgm:spPr/>
      <dgm:t>
        <a:bodyPr/>
        <a:lstStyle/>
        <a:p>
          <a:endParaRPr lang="zh-CN" altLang="en-US"/>
        </a:p>
      </dgm:t>
    </dgm:pt>
    <dgm:pt modelId="{828F7E02-A2CD-9040-9AAF-84D167B8CF06}" type="sibTrans" cxnId="{D991448E-D2A3-F944-B60C-34DDD94A2376}">
      <dgm:prSet/>
      <dgm:spPr/>
      <dgm:t>
        <a:bodyPr/>
        <a:lstStyle/>
        <a:p>
          <a:endParaRPr lang="zh-CN" altLang="en-US"/>
        </a:p>
      </dgm:t>
    </dgm:pt>
    <dgm:pt modelId="{14153B67-1157-8B40-9C46-3BAA2DB9DAF0}">
      <dgm:prSet phldrT="[文本]"/>
      <dgm:spPr/>
      <dgm:t>
        <a:bodyPr/>
        <a:lstStyle/>
        <a:p>
          <a:r>
            <a:rPr lang="zh-CN" altLang="en-US" dirty="0" smtClean="0"/>
            <a:t>潮流 鞋履 </a:t>
          </a:r>
          <a:br>
            <a:rPr lang="zh-CN" altLang="en-US" dirty="0" smtClean="0"/>
          </a:br>
          <a:r>
            <a:rPr lang="zh-CN" altLang="en-US" dirty="0" smtClean="0"/>
            <a:t>视频 娱乐  音乐 生活 专题</a:t>
          </a:r>
          <a:endParaRPr lang="zh-CN" altLang="en-US" dirty="0"/>
        </a:p>
      </dgm:t>
    </dgm:pt>
    <dgm:pt modelId="{3727496C-902D-1946-B59B-1D28156952F9}" type="parTrans" cxnId="{6FC3A42F-9E07-9342-B39E-582BD6907104}">
      <dgm:prSet/>
      <dgm:spPr/>
      <dgm:t>
        <a:bodyPr/>
        <a:lstStyle/>
        <a:p>
          <a:endParaRPr lang="zh-CN" altLang="en-US"/>
        </a:p>
      </dgm:t>
    </dgm:pt>
    <dgm:pt modelId="{BC7E8C7F-2167-3D41-B892-588AACAE132A}" type="sibTrans" cxnId="{6FC3A42F-9E07-9342-B39E-582BD6907104}">
      <dgm:prSet/>
      <dgm:spPr/>
      <dgm:t>
        <a:bodyPr/>
        <a:lstStyle/>
        <a:p>
          <a:endParaRPr lang="zh-CN" altLang="en-US"/>
        </a:p>
      </dgm:t>
    </dgm:pt>
    <dgm:pt modelId="{2A29793A-C338-B041-8C4C-04A4FFF71EA3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CFA7F9D7-A4DE-3444-B9BC-5F03D30E1ECE}" type="parTrans" cxnId="{C3CEBD3F-139E-3B4C-899D-E8388C6B26D9}">
      <dgm:prSet/>
      <dgm:spPr/>
      <dgm:t>
        <a:bodyPr/>
        <a:lstStyle/>
        <a:p>
          <a:endParaRPr lang="zh-CN" altLang="en-US"/>
        </a:p>
      </dgm:t>
    </dgm:pt>
    <dgm:pt modelId="{AEDC5D46-0003-A047-B558-4129504B467F}" type="sibTrans" cxnId="{C3CEBD3F-139E-3B4C-899D-E8388C6B26D9}">
      <dgm:prSet/>
      <dgm:spPr/>
      <dgm:t>
        <a:bodyPr/>
        <a:lstStyle/>
        <a:p>
          <a:endParaRPr lang="zh-CN" altLang="en-US"/>
        </a:p>
      </dgm:t>
    </dgm:pt>
    <dgm:pt modelId="{DD0120A2-5A8A-A945-9E29-B83D2C1C96A5}">
      <dgm:prSet phldrT="[文本]"/>
      <dgm:spPr/>
      <dgm:t>
        <a:bodyPr/>
        <a:lstStyle/>
        <a:p>
          <a:r>
            <a:rPr lang="zh-CN" altLang="en-US" dirty="0" smtClean="0"/>
            <a:t>收藏 卡券 </a:t>
          </a:r>
          <a:br>
            <a:rPr lang="zh-CN" altLang="en-US" dirty="0" smtClean="0"/>
          </a:br>
          <a:r>
            <a:rPr lang="zh-CN" altLang="en-US" dirty="0" smtClean="0"/>
            <a:t>消息中心 </a:t>
          </a:r>
          <a:br>
            <a:rPr lang="zh-CN" altLang="en-US" dirty="0" smtClean="0"/>
          </a:br>
          <a:r>
            <a:rPr lang="zh-CN" altLang="en-US" dirty="0" smtClean="0"/>
            <a:t>余额</a:t>
          </a:r>
          <a:endParaRPr lang="zh-CN" altLang="en-US" dirty="0"/>
        </a:p>
      </dgm:t>
    </dgm:pt>
    <dgm:pt modelId="{AE1C82E4-249C-BF41-A6D6-0B8D61B1D57B}" type="parTrans" cxnId="{A4E8BFD8-93EA-9A4E-B121-39E8FE4EC9C4}">
      <dgm:prSet/>
      <dgm:spPr/>
      <dgm:t>
        <a:bodyPr/>
        <a:lstStyle/>
        <a:p>
          <a:endParaRPr lang="zh-CN" altLang="en-US"/>
        </a:p>
      </dgm:t>
    </dgm:pt>
    <dgm:pt modelId="{1AC6162A-1CA0-6744-9039-65C387772E92}" type="sibTrans" cxnId="{A4E8BFD8-93EA-9A4E-B121-39E8FE4EC9C4}">
      <dgm:prSet/>
      <dgm:spPr/>
      <dgm:t>
        <a:bodyPr/>
        <a:lstStyle/>
        <a:p>
          <a:endParaRPr lang="zh-CN" altLang="en-US"/>
        </a:p>
      </dgm:t>
    </dgm:pt>
    <dgm:pt modelId="{1B6026FB-2AAE-6742-BED7-3EF0B883A0D3}" type="pres">
      <dgm:prSet presAssocID="{AA59A2B7-8FF7-ED43-BFE1-E9B4D598D40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5EB11F-B9C2-BD4C-BF6C-BFCB46EA8F50}" type="pres">
      <dgm:prSet presAssocID="{AA59A2B7-8FF7-ED43-BFE1-E9B4D598D40F}" presName="children" presStyleCnt="0"/>
      <dgm:spPr/>
    </dgm:pt>
    <dgm:pt modelId="{700AB9CA-0753-AE40-8F96-CB05F529BD37}" type="pres">
      <dgm:prSet presAssocID="{AA59A2B7-8FF7-ED43-BFE1-E9B4D598D40F}" presName="child1group" presStyleCnt="0"/>
      <dgm:spPr/>
    </dgm:pt>
    <dgm:pt modelId="{D859E5B4-C73F-F146-ACDE-2910E85429C4}" type="pres">
      <dgm:prSet presAssocID="{AA59A2B7-8FF7-ED43-BFE1-E9B4D598D40F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BE9A7520-70ED-B04D-BF49-B7E4E8FA7A23}" type="pres">
      <dgm:prSet presAssocID="{AA59A2B7-8FF7-ED43-BFE1-E9B4D598D40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AB874-9155-384F-B5C6-076E29CE4FCA}" type="pres">
      <dgm:prSet presAssocID="{AA59A2B7-8FF7-ED43-BFE1-E9B4D598D40F}" presName="child2group" presStyleCnt="0"/>
      <dgm:spPr/>
    </dgm:pt>
    <dgm:pt modelId="{58383E4F-F568-A64C-A529-62323B7C87D7}" type="pres">
      <dgm:prSet presAssocID="{AA59A2B7-8FF7-ED43-BFE1-E9B4D598D40F}" presName="child2" presStyleLbl="bgAcc1" presStyleIdx="1" presStyleCnt="4" custLinFactNeighborY="-522"/>
      <dgm:spPr/>
      <dgm:t>
        <a:bodyPr/>
        <a:lstStyle/>
        <a:p>
          <a:endParaRPr lang="zh-CN" altLang="en-US"/>
        </a:p>
      </dgm:t>
    </dgm:pt>
    <dgm:pt modelId="{E0001581-A5F5-4B4F-848A-F18B4E448CC6}" type="pres">
      <dgm:prSet presAssocID="{AA59A2B7-8FF7-ED43-BFE1-E9B4D598D40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73AB3-C4B1-B14C-BD39-BF6627DE2537}" type="pres">
      <dgm:prSet presAssocID="{AA59A2B7-8FF7-ED43-BFE1-E9B4D598D40F}" presName="child3group" presStyleCnt="0"/>
      <dgm:spPr/>
    </dgm:pt>
    <dgm:pt modelId="{485C948D-1022-5043-831D-CB8604F9272A}" type="pres">
      <dgm:prSet presAssocID="{AA59A2B7-8FF7-ED43-BFE1-E9B4D598D40F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12C5CCF-44D3-F84F-8304-29CF929727C3}" type="pres">
      <dgm:prSet presAssocID="{AA59A2B7-8FF7-ED43-BFE1-E9B4D598D40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C02ADF-CCBD-3C4C-A807-545F62C0639F}" type="pres">
      <dgm:prSet presAssocID="{AA59A2B7-8FF7-ED43-BFE1-E9B4D598D40F}" presName="child4group" presStyleCnt="0"/>
      <dgm:spPr/>
    </dgm:pt>
    <dgm:pt modelId="{9C638E2D-DC00-DD49-BF34-197A7315E780}" type="pres">
      <dgm:prSet presAssocID="{AA59A2B7-8FF7-ED43-BFE1-E9B4D598D40F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E939DC05-9688-A549-87D0-952F9F8259EF}" type="pres">
      <dgm:prSet presAssocID="{AA59A2B7-8FF7-ED43-BFE1-E9B4D598D40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2EC21-13DE-9C43-A28D-11BD6186DB91}" type="pres">
      <dgm:prSet presAssocID="{AA59A2B7-8FF7-ED43-BFE1-E9B4D598D40F}" presName="childPlaceholder" presStyleCnt="0"/>
      <dgm:spPr/>
    </dgm:pt>
    <dgm:pt modelId="{89B72786-68AE-3442-AEBB-E78DE69915E7}" type="pres">
      <dgm:prSet presAssocID="{AA59A2B7-8FF7-ED43-BFE1-E9B4D598D40F}" presName="circle" presStyleCnt="0"/>
      <dgm:spPr/>
    </dgm:pt>
    <dgm:pt modelId="{5D692BA4-DFFB-9A4C-B4B7-313EFDA63FBD}" type="pres">
      <dgm:prSet presAssocID="{AA59A2B7-8FF7-ED43-BFE1-E9B4D598D40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767C1-D80D-8C45-9860-764648C14D6B}" type="pres">
      <dgm:prSet presAssocID="{AA59A2B7-8FF7-ED43-BFE1-E9B4D598D40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7FDBF4-107D-DD4D-89CD-730F3198D843}" type="pres">
      <dgm:prSet presAssocID="{AA59A2B7-8FF7-ED43-BFE1-E9B4D598D40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994B3-385D-7140-829D-80FAB9FD2DB6}" type="pres">
      <dgm:prSet presAssocID="{AA59A2B7-8FF7-ED43-BFE1-E9B4D598D40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DAD39-4892-8543-9529-B9E0793AC14E}" type="pres">
      <dgm:prSet presAssocID="{AA59A2B7-8FF7-ED43-BFE1-E9B4D598D40F}" presName="quadrantPlaceholder" presStyleCnt="0"/>
      <dgm:spPr/>
    </dgm:pt>
    <dgm:pt modelId="{12E66B37-9A9F-4447-AD2C-D60DAB81EEE4}" type="pres">
      <dgm:prSet presAssocID="{AA59A2B7-8FF7-ED43-BFE1-E9B4D598D40F}" presName="center1" presStyleLbl="fgShp" presStyleIdx="0" presStyleCnt="2"/>
      <dgm:spPr/>
    </dgm:pt>
    <dgm:pt modelId="{8166C13A-6838-384A-816F-6E673671B539}" type="pres">
      <dgm:prSet presAssocID="{AA59A2B7-8FF7-ED43-BFE1-E9B4D598D40F}" presName="center2" presStyleLbl="fgShp" presStyleIdx="1" presStyleCnt="2"/>
      <dgm:spPr/>
    </dgm:pt>
  </dgm:ptLst>
  <dgm:cxnLst>
    <dgm:cxn modelId="{30774AD3-D509-7448-8A43-DC21AA08F614}" type="presOf" srcId="{2812BC45-CEDE-9E41-A760-15746267EC9B}" destId="{58383E4F-F568-A64C-A529-62323B7C87D7}" srcOrd="0" destOrd="0" presId="urn:microsoft.com/office/officeart/2005/8/layout/cycle4"/>
    <dgm:cxn modelId="{4D1B4F0C-0132-A84B-9272-8710AA8904B1}" srcId="{D9FE12CC-9617-334D-AC59-93A612FB778A}" destId="{B7201322-BB5E-A748-B821-3138E245C546}" srcOrd="0" destOrd="0" parTransId="{053D1491-0F5F-2E4A-B6C2-F34652B7DAD7}" sibTransId="{CC82E861-9836-7F46-8DD8-74387658F995}"/>
    <dgm:cxn modelId="{BA83BC7C-9D01-5B45-8C76-EE9D366B4779}" type="presOf" srcId="{14153B67-1157-8B40-9C46-3BAA2DB9DAF0}" destId="{312C5CCF-44D3-F84F-8304-29CF929727C3}" srcOrd="1" destOrd="0" presId="urn:microsoft.com/office/officeart/2005/8/layout/cycle4"/>
    <dgm:cxn modelId="{7288A634-69D1-B644-AC57-01F106923C76}" type="presOf" srcId="{78E2A291-422A-6A4F-B0F3-A22BAE7B706E}" destId="{337FDBF4-107D-DD4D-89CD-730F3198D843}" srcOrd="0" destOrd="0" presId="urn:microsoft.com/office/officeart/2005/8/layout/cycle4"/>
    <dgm:cxn modelId="{CDFCD124-05E1-6F43-A4DB-4849C93C0C72}" type="presOf" srcId="{AA59A2B7-8FF7-ED43-BFE1-E9B4D598D40F}" destId="{1B6026FB-2AAE-6742-BED7-3EF0B883A0D3}" srcOrd="0" destOrd="0" presId="urn:microsoft.com/office/officeart/2005/8/layout/cycle4"/>
    <dgm:cxn modelId="{E6C54CD7-5309-0D4B-9205-BF89AB95089A}" type="presOf" srcId="{B7201322-BB5E-A748-B821-3138E245C546}" destId="{BE9A7520-70ED-B04D-BF49-B7E4E8FA7A23}" srcOrd="1" destOrd="0" presId="urn:microsoft.com/office/officeart/2005/8/layout/cycle4"/>
    <dgm:cxn modelId="{0E32A8D3-378A-DD4F-9A5C-F3169DCC0643}" type="presOf" srcId="{DD0120A2-5A8A-A945-9E29-B83D2C1C96A5}" destId="{9C638E2D-DC00-DD49-BF34-197A7315E780}" srcOrd="0" destOrd="0" presId="urn:microsoft.com/office/officeart/2005/8/layout/cycle4"/>
    <dgm:cxn modelId="{C3CEBD3F-139E-3B4C-899D-E8388C6B26D9}" srcId="{AA59A2B7-8FF7-ED43-BFE1-E9B4D598D40F}" destId="{2A29793A-C338-B041-8C4C-04A4FFF71EA3}" srcOrd="3" destOrd="0" parTransId="{CFA7F9D7-A4DE-3444-B9BC-5F03D30E1ECE}" sibTransId="{AEDC5D46-0003-A047-B558-4129504B467F}"/>
    <dgm:cxn modelId="{7D0A796D-A693-DA4A-A648-08C210E5FC94}" type="presOf" srcId="{B7201322-BB5E-A748-B821-3138E245C546}" destId="{D859E5B4-C73F-F146-ACDE-2910E85429C4}" srcOrd="0" destOrd="0" presId="urn:microsoft.com/office/officeart/2005/8/layout/cycle4"/>
    <dgm:cxn modelId="{54684E96-EFE9-1F4E-89D0-59395AC6345C}" type="presOf" srcId="{ACC1CF36-EBCB-124C-96A3-3A89058FE26E}" destId="{0CB767C1-D80D-8C45-9860-764648C14D6B}" srcOrd="0" destOrd="0" presId="urn:microsoft.com/office/officeart/2005/8/layout/cycle4"/>
    <dgm:cxn modelId="{C6D434E1-4A80-0949-8709-A5D38608067A}" srcId="{AA59A2B7-8FF7-ED43-BFE1-E9B4D598D40F}" destId="{D9FE12CC-9617-334D-AC59-93A612FB778A}" srcOrd="0" destOrd="0" parTransId="{1B636883-82FB-8943-8327-F2EE4848AFC1}" sibTransId="{03BEB33C-ABD6-AF40-BFA5-DFEF20081B78}"/>
    <dgm:cxn modelId="{C5FEE506-2A2D-D848-BC51-45E569B52EC1}" type="presOf" srcId="{D9FE12CC-9617-334D-AC59-93A612FB778A}" destId="{5D692BA4-DFFB-9A4C-B4B7-313EFDA63FBD}" srcOrd="0" destOrd="0" presId="urn:microsoft.com/office/officeart/2005/8/layout/cycle4"/>
    <dgm:cxn modelId="{64B33A06-2F14-7F44-9315-0FA57B8DDF6E}" srcId="{ACC1CF36-EBCB-124C-96A3-3A89058FE26E}" destId="{2812BC45-CEDE-9E41-A760-15746267EC9B}" srcOrd="0" destOrd="0" parTransId="{E1604E2A-409F-6745-82DA-92E7D2EC4243}" sibTransId="{66AC4912-F054-F247-9AED-D33E9599ECA0}"/>
    <dgm:cxn modelId="{A4E8BFD8-93EA-9A4E-B121-39E8FE4EC9C4}" srcId="{2A29793A-C338-B041-8C4C-04A4FFF71EA3}" destId="{DD0120A2-5A8A-A945-9E29-B83D2C1C96A5}" srcOrd="0" destOrd="0" parTransId="{AE1C82E4-249C-BF41-A6D6-0B8D61B1D57B}" sibTransId="{1AC6162A-1CA0-6744-9039-65C387772E92}"/>
    <dgm:cxn modelId="{66875BA9-0DCF-D340-B1F8-AE2E3B18A8A1}" type="presOf" srcId="{DD0120A2-5A8A-A945-9E29-B83D2C1C96A5}" destId="{E939DC05-9688-A549-87D0-952F9F8259EF}" srcOrd="1" destOrd="0" presId="urn:microsoft.com/office/officeart/2005/8/layout/cycle4"/>
    <dgm:cxn modelId="{D991448E-D2A3-F944-B60C-34DDD94A2376}" srcId="{AA59A2B7-8FF7-ED43-BFE1-E9B4D598D40F}" destId="{78E2A291-422A-6A4F-B0F3-A22BAE7B706E}" srcOrd="2" destOrd="0" parTransId="{398FCC14-2E4E-8B4C-86CA-04BEE8D4235B}" sibTransId="{828F7E02-A2CD-9040-9AAF-84D167B8CF06}"/>
    <dgm:cxn modelId="{8CEF9892-25A4-684B-BDCD-BDD3565FDFF0}" type="presOf" srcId="{2A29793A-C338-B041-8C4C-04A4FFF71EA3}" destId="{932994B3-385D-7140-829D-80FAB9FD2DB6}" srcOrd="0" destOrd="0" presId="urn:microsoft.com/office/officeart/2005/8/layout/cycle4"/>
    <dgm:cxn modelId="{4235AEDC-4C49-D84D-BBDF-7B5715C6BFDA}" type="presOf" srcId="{14153B67-1157-8B40-9C46-3BAA2DB9DAF0}" destId="{485C948D-1022-5043-831D-CB8604F9272A}" srcOrd="0" destOrd="0" presId="urn:microsoft.com/office/officeart/2005/8/layout/cycle4"/>
    <dgm:cxn modelId="{41A26E4E-9DAF-624B-A71A-8B42981DBE27}" type="presOf" srcId="{2812BC45-CEDE-9E41-A760-15746267EC9B}" destId="{E0001581-A5F5-4B4F-848A-F18B4E448CC6}" srcOrd="1" destOrd="0" presId="urn:microsoft.com/office/officeart/2005/8/layout/cycle4"/>
    <dgm:cxn modelId="{6FC3A42F-9E07-9342-B39E-582BD6907104}" srcId="{78E2A291-422A-6A4F-B0F3-A22BAE7B706E}" destId="{14153B67-1157-8B40-9C46-3BAA2DB9DAF0}" srcOrd="0" destOrd="0" parTransId="{3727496C-902D-1946-B59B-1D28156952F9}" sibTransId="{BC7E8C7F-2167-3D41-B892-588AACAE132A}"/>
    <dgm:cxn modelId="{D3027CA8-1AB6-6A46-80C7-CDA1BEDC52D2}" srcId="{AA59A2B7-8FF7-ED43-BFE1-E9B4D598D40F}" destId="{ACC1CF36-EBCB-124C-96A3-3A89058FE26E}" srcOrd="1" destOrd="0" parTransId="{9C4E2B82-4531-9044-BA30-7825CB7B5E24}" sibTransId="{ED591E02-F3CB-A448-B87D-FBC5B56D95FB}"/>
    <dgm:cxn modelId="{41A88E92-7F5E-1B44-8260-7FD6D3635701}" type="presParOf" srcId="{1B6026FB-2AAE-6742-BED7-3EF0B883A0D3}" destId="{6E5EB11F-B9C2-BD4C-BF6C-BFCB46EA8F50}" srcOrd="0" destOrd="0" presId="urn:microsoft.com/office/officeart/2005/8/layout/cycle4"/>
    <dgm:cxn modelId="{BCA81EDA-E6D6-D545-9720-5E85BE87E8B1}" type="presParOf" srcId="{6E5EB11F-B9C2-BD4C-BF6C-BFCB46EA8F50}" destId="{700AB9CA-0753-AE40-8F96-CB05F529BD37}" srcOrd="0" destOrd="0" presId="urn:microsoft.com/office/officeart/2005/8/layout/cycle4"/>
    <dgm:cxn modelId="{53689CB4-2614-4C4B-A525-9A973FF000EA}" type="presParOf" srcId="{700AB9CA-0753-AE40-8F96-CB05F529BD37}" destId="{D859E5B4-C73F-F146-ACDE-2910E85429C4}" srcOrd="0" destOrd="0" presId="urn:microsoft.com/office/officeart/2005/8/layout/cycle4"/>
    <dgm:cxn modelId="{4BC23452-2A63-7A4A-B5DA-C23946910070}" type="presParOf" srcId="{700AB9CA-0753-AE40-8F96-CB05F529BD37}" destId="{BE9A7520-70ED-B04D-BF49-B7E4E8FA7A23}" srcOrd="1" destOrd="0" presId="urn:microsoft.com/office/officeart/2005/8/layout/cycle4"/>
    <dgm:cxn modelId="{219B9028-A106-F045-9FC3-94D10A12042B}" type="presParOf" srcId="{6E5EB11F-B9C2-BD4C-BF6C-BFCB46EA8F50}" destId="{5C9AB874-9155-384F-B5C6-076E29CE4FCA}" srcOrd="1" destOrd="0" presId="urn:microsoft.com/office/officeart/2005/8/layout/cycle4"/>
    <dgm:cxn modelId="{D04B522C-FA93-B04B-9046-43F7AF4C934D}" type="presParOf" srcId="{5C9AB874-9155-384F-B5C6-076E29CE4FCA}" destId="{58383E4F-F568-A64C-A529-62323B7C87D7}" srcOrd="0" destOrd="0" presId="urn:microsoft.com/office/officeart/2005/8/layout/cycle4"/>
    <dgm:cxn modelId="{1AB12F6C-BFA8-474E-B81B-1A720EB285A6}" type="presParOf" srcId="{5C9AB874-9155-384F-B5C6-076E29CE4FCA}" destId="{E0001581-A5F5-4B4F-848A-F18B4E448CC6}" srcOrd="1" destOrd="0" presId="urn:microsoft.com/office/officeart/2005/8/layout/cycle4"/>
    <dgm:cxn modelId="{25AEC844-4356-2449-A341-EBD4F4CDF52F}" type="presParOf" srcId="{6E5EB11F-B9C2-BD4C-BF6C-BFCB46EA8F50}" destId="{EB673AB3-C4B1-B14C-BD39-BF6627DE2537}" srcOrd="2" destOrd="0" presId="urn:microsoft.com/office/officeart/2005/8/layout/cycle4"/>
    <dgm:cxn modelId="{D7096B32-EE6C-8746-8D8B-9D444CD64A76}" type="presParOf" srcId="{EB673AB3-C4B1-B14C-BD39-BF6627DE2537}" destId="{485C948D-1022-5043-831D-CB8604F9272A}" srcOrd="0" destOrd="0" presId="urn:microsoft.com/office/officeart/2005/8/layout/cycle4"/>
    <dgm:cxn modelId="{98A360B2-793F-A642-9E51-BB3202C20337}" type="presParOf" srcId="{EB673AB3-C4B1-B14C-BD39-BF6627DE2537}" destId="{312C5CCF-44D3-F84F-8304-29CF929727C3}" srcOrd="1" destOrd="0" presId="urn:microsoft.com/office/officeart/2005/8/layout/cycle4"/>
    <dgm:cxn modelId="{68EEC11B-4A8D-EE4A-BB92-9664DFCEA0B4}" type="presParOf" srcId="{6E5EB11F-B9C2-BD4C-BF6C-BFCB46EA8F50}" destId="{41C02ADF-CCBD-3C4C-A807-545F62C0639F}" srcOrd="3" destOrd="0" presId="urn:microsoft.com/office/officeart/2005/8/layout/cycle4"/>
    <dgm:cxn modelId="{D7B015BF-89AE-4849-81B2-3CAE05766576}" type="presParOf" srcId="{41C02ADF-CCBD-3C4C-A807-545F62C0639F}" destId="{9C638E2D-DC00-DD49-BF34-197A7315E780}" srcOrd="0" destOrd="0" presId="urn:microsoft.com/office/officeart/2005/8/layout/cycle4"/>
    <dgm:cxn modelId="{893F4942-FC06-794E-9BA0-5665CA63B283}" type="presParOf" srcId="{41C02ADF-CCBD-3C4C-A807-545F62C0639F}" destId="{E939DC05-9688-A549-87D0-952F9F8259EF}" srcOrd="1" destOrd="0" presId="urn:microsoft.com/office/officeart/2005/8/layout/cycle4"/>
    <dgm:cxn modelId="{D1E35F01-D396-7B40-A23D-F5795119095C}" type="presParOf" srcId="{6E5EB11F-B9C2-BD4C-BF6C-BFCB46EA8F50}" destId="{0422EC21-13DE-9C43-A28D-11BD6186DB91}" srcOrd="4" destOrd="0" presId="urn:microsoft.com/office/officeart/2005/8/layout/cycle4"/>
    <dgm:cxn modelId="{90445933-058A-C948-A55C-F1BDCD3CCA90}" type="presParOf" srcId="{1B6026FB-2AAE-6742-BED7-3EF0B883A0D3}" destId="{89B72786-68AE-3442-AEBB-E78DE69915E7}" srcOrd="1" destOrd="0" presId="urn:microsoft.com/office/officeart/2005/8/layout/cycle4"/>
    <dgm:cxn modelId="{A1376246-8185-5B41-B4FE-224D27312FEF}" type="presParOf" srcId="{89B72786-68AE-3442-AEBB-E78DE69915E7}" destId="{5D692BA4-DFFB-9A4C-B4B7-313EFDA63FBD}" srcOrd="0" destOrd="0" presId="urn:microsoft.com/office/officeart/2005/8/layout/cycle4"/>
    <dgm:cxn modelId="{D0EA1A38-7D2E-CE4A-B49C-7E3A2D46BBBD}" type="presParOf" srcId="{89B72786-68AE-3442-AEBB-E78DE69915E7}" destId="{0CB767C1-D80D-8C45-9860-764648C14D6B}" srcOrd="1" destOrd="0" presId="urn:microsoft.com/office/officeart/2005/8/layout/cycle4"/>
    <dgm:cxn modelId="{B36EAEC8-746F-D744-89B1-4E6340B0F131}" type="presParOf" srcId="{89B72786-68AE-3442-AEBB-E78DE69915E7}" destId="{337FDBF4-107D-DD4D-89CD-730F3198D843}" srcOrd="2" destOrd="0" presId="urn:microsoft.com/office/officeart/2005/8/layout/cycle4"/>
    <dgm:cxn modelId="{D5A4D01F-E4E9-5845-8CA2-2E3061B5CF76}" type="presParOf" srcId="{89B72786-68AE-3442-AEBB-E78DE69915E7}" destId="{932994B3-385D-7140-829D-80FAB9FD2DB6}" srcOrd="3" destOrd="0" presId="urn:microsoft.com/office/officeart/2005/8/layout/cycle4"/>
    <dgm:cxn modelId="{6774A6A9-D846-184C-A054-BFDA4EE10179}" type="presParOf" srcId="{89B72786-68AE-3442-AEBB-E78DE69915E7}" destId="{E8CDAD39-4892-8543-9529-B9E0793AC14E}" srcOrd="4" destOrd="0" presId="urn:microsoft.com/office/officeart/2005/8/layout/cycle4"/>
    <dgm:cxn modelId="{E5798E90-C99B-9044-9371-D9DD726D313B}" type="presParOf" srcId="{1B6026FB-2AAE-6742-BED7-3EF0B883A0D3}" destId="{12E66B37-9A9F-4447-AD2C-D60DAB81EEE4}" srcOrd="2" destOrd="0" presId="urn:microsoft.com/office/officeart/2005/8/layout/cycle4"/>
    <dgm:cxn modelId="{4B2BEB9B-66EB-6544-A45F-43D8BE7F987F}" type="presParOf" srcId="{1B6026FB-2AAE-6742-BED7-3EF0B883A0D3}" destId="{8166C13A-6838-384A-816F-6E673671B53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D11D42-A0C4-6248-B9B8-6D4C79EFF373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A39672D2-A428-F542-93B7-AE0E801B824B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F9780718-2EDE-EE46-AD10-B353A9303E62}" type="parTrans" cxnId="{D55EA279-9AE5-0740-9AF1-B67970F0996F}">
      <dgm:prSet/>
      <dgm:spPr/>
      <dgm:t>
        <a:bodyPr/>
        <a:lstStyle/>
        <a:p>
          <a:endParaRPr lang="zh-CN" altLang="en-US"/>
        </a:p>
      </dgm:t>
    </dgm:pt>
    <dgm:pt modelId="{0FF1C747-F72A-A148-9C95-F16AF854FA7D}" type="sibTrans" cxnId="{D55EA279-9AE5-0740-9AF1-B67970F0996F}">
      <dgm:prSet/>
      <dgm:spPr/>
      <dgm:t>
        <a:bodyPr/>
        <a:lstStyle/>
        <a:p>
          <a:endParaRPr lang="zh-CN" altLang="en-US"/>
        </a:p>
      </dgm:t>
    </dgm:pt>
    <dgm:pt modelId="{74035E0D-5BC1-EB42-A569-D4DAF44E307E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图集</a:t>
          </a:r>
          <a:endParaRPr lang="zh-CN" altLang="en-US" dirty="0"/>
        </a:p>
      </dgm:t>
    </dgm:pt>
    <dgm:pt modelId="{4D671CA4-7DD3-5941-99DB-754F977C3F70}" type="parTrans" cxnId="{3DF20B0A-FD9A-9F47-9E02-70F1399A6F3C}">
      <dgm:prSet/>
      <dgm:spPr/>
      <dgm:t>
        <a:bodyPr/>
        <a:lstStyle/>
        <a:p>
          <a:endParaRPr lang="zh-CN" altLang="en-US"/>
        </a:p>
      </dgm:t>
    </dgm:pt>
    <dgm:pt modelId="{1D1010A9-69AA-0042-86D3-ABFE0A10D0B1}" type="sibTrans" cxnId="{3DF20B0A-FD9A-9F47-9E02-70F1399A6F3C}">
      <dgm:prSet/>
      <dgm:spPr/>
      <dgm:t>
        <a:bodyPr/>
        <a:lstStyle/>
        <a:p>
          <a:endParaRPr lang="zh-CN" altLang="en-US"/>
        </a:p>
      </dgm:t>
    </dgm:pt>
    <dgm:pt modelId="{66356D4A-597A-614A-8F49-125A855CCA99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文章</a:t>
          </a:r>
          <a:endParaRPr lang="zh-CN" altLang="en-US" dirty="0"/>
        </a:p>
      </dgm:t>
    </dgm:pt>
    <dgm:pt modelId="{4ED3AD9F-BBAF-7B46-93C6-987232F66050}" type="parTrans" cxnId="{4ABADDFA-B865-C843-B229-7FD82B899F92}">
      <dgm:prSet/>
      <dgm:spPr/>
      <dgm:t>
        <a:bodyPr/>
        <a:lstStyle/>
        <a:p>
          <a:endParaRPr lang="zh-CN" altLang="en-US"/>
        </a:p>
      </dgm:t>
    </dgm:pt>
    <dgm:pt modelId="{CA36C17D-90CF-E548-987C-9119335E2B41}" type="sibTrans" cxnId="{4ABADDFA-B865-C843-B229-7FD82B899F92}">
      <dgm:prSet/>
      <dgm:spPr/>
      <dgm:t>
        <a:bodyPr/>
        <a:lstStyle/>
        <a:p>
          <a:endParaRPr lang="zh-CN" altLang="en-US"/>
        </a:p>
      </dgm:t>
    </dgm:pt>
    <dgm:pt modelId="{A275DCA8-008B-944A-AD77-A22728173977}" type="pres">
      <dgm:prSet presAssocID="{2ED11D42-A0C4-6248-B9B8-6D4C79EFF373}" presName="compositeShape" presStyleCnt="0">
        <dgm:presLayoutVars>
          <dgm:chMax val="7"/>
          <dgm:dir/>
          <dgm:resizeHandles val="exact"/>
        </dgm:presLayoutVars>
      </dgm:prSet>
      <dgm:spPr/>
    </dgm:pt>
    <dgm:pt modelId="{A7A77679-50C1-B14F-80CC-DDC96EB13620}" type="pres">
      <dgm:prSet presAssocID="{2ED11D42-A0C4-6248-B9B8-6D4C79EFF373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613E1ABD-CA68-8E40-A094-2544923F9071}" type="pres">
      <dgm:prSet presAssocID="{2ED11D42-A0C4-6248-B9B8-6D4C79EFF373}" presName="dummy1a" presStyleCnt="0"/>
      <dgm:spPr/>
    </dgm:pt>
    <dgm:pt modelId="{91818AD3-5E3B-3F4E-B772-F17BA9744C42}" type="pres">
      <dgm:prSet presAssocID="{2ED11D42-A0C4-6248-B9B8-6D4C79EFF373}" presName="dummy1b" presStyleCnt="0"/>
      <dgm:spPr/>
    </dgm:pt>
    <dgm:pt modelId="{F22E30A8-A7D7-F042-978D-524C49C248BC}" type="pres">
      <dgm:prSet presAssocID="{2ED11D42-A0C4-6248-B9B8-6D4C79EFF37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343BC0-2B9A-BA4D-B0F8-C112C098AF5D}" type="pres">
      <dgm:prSet presAssocID="{2ED11D42-A0C4-6248-B9B8-6D4C79EFF373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8FEF24F1-C26E-5142-9B21-BB509AAB77C7}" type="pres">
      <dgm:prSet presAssocID="{2ED11D42-A0C4-6248-B9B8-6D4C79EFF373}" presName="dummy2a" presStyleCnt="0"/>
      <dgm:spPr/>
    </dgm:pt>
    <dgm:pt modelId="{1CB4526B-35E0-C84E-8765-7BE7F5832C6E}" type="pres">
      <dgm:prSet presAssocID="{2ED11D42-A0C4-6248-B9B8-6D4C79EFF373}" presName="dummy2b" presStyleCnt="0"/>
      <dgm:spPr/>
    </dgm:pt>
    <dgm:pt modelId="{74D97B2E-6FDF-0248-A219-E28B26DDAB51}" type="pres">
      <dgm:prSet presAssocID="{2ED11D42-A0C4-6248-B9B8-6D4C79EFF37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060F31-1CE4-FA41-8151-52B799EC7708}" type="pres">
      <dgm:prSet presAssocID="{2ED11D42-A0C4-6248-B9B8-6D4C79EFF373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6FD348AA-B1BD-7640-B1FF-2F76BE6BB79D}" type="pres">
      <dgm:prSet presAssocID="{2ED11D42-A0C4-6248-B9B8-6D4C79EFF373}" presName="dummy3a" presStyleCnt="0"/>
      <dgm:spPr/>
    </dgm:pt>
    <dgm:pt modelId="{ADFEA100-1148-3D45-B441-8DD4D8C02133}" type="pres">
      <dgm:prSet presAssocID="{2ED11D42-A0C4-6248-B9B8-6D4C79EFF373}" presName="dummy3b" presStyleCnt="0"/>
      <dgm:spPr/>
    </dgm:pt>
    <dgm:pt modelId="{71EA5F02-3CC6-A649-8678-32E5E997D5D0}" type="pres">
      <dgm:prSet presAssocID="{2ED11D42-A0C4-6248-B9B8-6D4C79EFF37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88B5B0-A8F9-6542-8A98-BD271B32C101}" type="pres">
      <dgm:prSet presAssocID="{0FF1C747-F72A-A148-9C95-F16AF854FA7D}" presName="arrowWedge1" presStyleLbl="fgSibTrans2D1" presStyleIdx="0" presStyleCnt="3"/>
      <dgm:spPr/>
    </dgm:pt>
    <dgm:pt modelId="{DD63241E-DE34-2540-ABA5-18ABFD1A60E5}" type="pres">
      <dgm:prSet presAssocID="{1D1010A9-69AA-0042-86D3-ABFE0A10D0B1}" presName="arrowWedge2" presStyleLbl="fgSibTrans2D1" presStyleIdx="1" presStyleCnt="3"/>
      <dgm:spPr/>
    </dgm:pt>
    <dgm:pt modelId="{61940C29-4882-174A-B28F-0147EB668D9F}" type="pres">
      <dgm:prSet presAssocID="{CA36C17D-90CF-E548-987C-9119335E2B41}" presName="arrowWedge3" presStyleLbl="fgSibTrans2D1" presStyleIdx="2" presStyleCnt="3"/>
      <dgm:spPr/>
    </dgm:pt>
  </dgm:ptLst>
  <dgm:cxnLst>
    <dgm:cxn modelId="{4ABADDFA-B865-C843-B229-7FD82B899F92}" srcId="{2ED11D42-A0C4-6248-B9B8-6D4C79EFF373}" destId="{66356D4A-597A-614A-8F49-125A855CCA99}" srcOrd="2" destOrd="0" parTransId="{4ED3AD9F-BBAF-7B46-93C6-987232F66050}" sibTransId="{CA36C17D-90CF-E548-987C-9119335E2B41}"/>
    <dgm:cxn modelId="{3DFB3AF9-6487-E64D-958A-97E59917AEEA}" type="presOf" srcId="{A39672D2-A428-F542-93B7-AE0E801B824B}" destId="{F22E30A8-A7D7-F042-978D-524C49C248BC}" srcOrd="1" destOrd="0" presId="urn:microsoft.com/office/officeart/2005/8/layout/cycle8"/>
    <dgm:cxn modelId="{3C255EDF-0CFC-5D42-92D3-D002B8275C35}" type="presOf" srcId="{74035E0D-5BC1-EB42-A569-D4DAF44E307E}" destId="{FF343BC0-2B9A-BA4D-B0F8-C112C098AF5D}" srcOrd="0" destOrd="0" presId="urn:microsoft.com/office/officeart/2005/8/layout/cycle8"/>
    <dgm:cxn modelId="{D55EA279-9AE5-0740-9AF1-B67970F0996F}" srcId="{2ED11D42-A0C4-6248-B9B8-6D4C79EFF373}" destId="{A39672D2-A428-F542-93B7-AE0E801B824B}" srcOrd="0" destOrd="0" parTransId="{F9780718-2EDE-EE46-AD10-B353A9303E62}" sibTransId="{0FF1C747-F72A-A148-9C95-F16AF854FA7D}"/>
    <dgm:cxn modelId="{0F4DB211-75C4-C24C-BB88-E4168D6B7DF8}" type="presOf" srcId="{74035E0D-5BC1-EB42-A569-D4DAF44E307E}" destId="{74D97B2E-6FDF-0248-A219-E28B26DDAB51}" srcOrd="1" destOrd="0" presId="urn:microsoft.com/office/officeart/2005/8/layout/cycle8"/>
    <dgm:cxn modelId="{E6A4A2F1-E8F2-DC49-83FC-41180897DD64}" type="presOf" srcId="{66356D4A-597A-614A-8F49-125A855CCA99}" destId="{FF060F31-1CE4-FA41-8151-52B799EC7708}" srcOrd="0" destOrd="0" presId="urn:microsoft.com/office/officeart/2005/8/layout/cycle8"/>
    <dgm:cxn modelId="{2EC4590B-FBC6-6D4F-AE05-A412F71A8B6D}" type="presOf" srcId="{66356D4A-597A-614A-8F49-125A855CCA99}" destId="{71EA5F02-3CC6-A649-8678-32E5E997D5D0}" srcOrd="1" destOrd="0" presId="urn:microsoft.com/office/officeart/2005/8/layout/cycle8"/>
    <dgm:cxn modelId="{3DF20B0A-FD9A-9F47-9E02-70F1399A6F3C}" srcId="{2ED11D42-A0C4-6248-B9B8-6D4C79EFF373}" destId="{74035E0D-5BC1-EB42-A569-D4DAF44E307E}" srcOrd="1" destOrd="0" parTransId="{4D671CA4-7DD3-5941-99DB-754F977C3F70}" sibTransId="{1D1010A9-69AA-0042-86D3-ABFE0A10D0B1}"/>
    <dgm:cxn modelId="{A5FBC696-25D7-A245-95E8-E52B53B33667}" type="presOf" srcId="{A39672D2-A428-F542-93B7-AE0E801B824B}" destId="{A7A77679-50C1-B14F-80CC-DDC96EB13620}" srcOrd="0" destOrd="0" presId="urn:microsoft.com/office/officeart/2005/8/layout/cycle8"/>
    <dgm:cxn modelId="{EFCB4E06-7258-EC43-B3B9-9EEF84D62AA1}" type="presOf" srcId="{2ED11D42-A0C4-6248-B9B8-6D4C79EFF373}" destId="{A275DCA8-008B-944A-AD77-A22728173977}" srcOrd="0" destOrd="0" presId="urn:microsoft.com/office/officeart/2005/8/layout/cycle8"/>
    <dgm:cxn modelId="{ABC68B45-A181-BF43-ADC8-80C9E254D030}" type="presParOf" srcId="{A275DCA8-008B-944A-AD77-A22728173977}" destId="{A7A77679-50C1-B14F-80CC-DDC96EB13620}" srcOrd="0" destOrd="0" presId="urn:microsoft.com/office/officeart/2005/8/layout/cycle8"/>
    <dgm:cxn modelId="{2752BB70-775A-894F-B9AB-B688693100B1}" type="presParOf" srcId="{A275DCA8-008B-944A-AD77-A22728173977}" destId="{613E1ABD-CA68-8E40-A094-2544923F9071}" srcOrd="1" destOrd="0" presId="urn:microsoft.com/office/officeart/2005/8/layout/cycle8"/>
    <dgm:cxn modelId="{34B81EF4-C671-3E4C-AAF2-696CDE1E97AD}" type="presParOf" srcId="{A275DCA8-008B-944A-AD77-A22728173977}" destId="{91818AD3-5E3B-3F4E-B772-F17BA9744C42}" srcOrd="2" destOrd="0" presId="urn:microsoft.com/office/officeart/2005/8/layout/cycle8"/>
    <dgm:cxn modelId="{E7920EAD-FD01-C943-97B9-5256DDD06CE8}" type="presParOf" srcId="{A275DCA8-008B-944A-AD77-A22728173977}" destId="{F22E30A8-A7D7-F042-978D-524C49C248BC}" srcOrd="3" destOrd="0" presId="urn:microsoft.com/office/officeart/2005/8/layout/cycle8"/>
    <dgm:cxn modelId="{F459E93A-55A0-C442-929C-D161832320E7}" type="presParOf" srcId="{A275DCA8-008B-944A-AD77-A22728173977}" destId="{FF343BC0-2B9A-BA4D-B0F8-C112C098AF5D}" srcOrd="4" destOrd="0" presId="urn:microsoft.com/office/officeart/2005/8/layout/cycle8"/>
    <dgm:cxn modelId="{BF336C60-864E-E14F-B9A9-6EA774F8078A}" type="presParOf" srcId="{A275DCA8-008B-944A-AD77-A22728173977}" destId="{8FEF24F1-C26E-5142-9B21-BB509AAB77C7}" srcOrd="5" destOrd="0" presId="urn:microsoft.com/office/officeart/2005/8/layout/cycle8"/>
    <dgm:cxn modelId="{EC45EAD0-AB9B-EC4B-B613-8A1958A906AA}" type="presParOf" srcId="{A275DCA8-008B-944A-AD77-A22728173977}" destId="{1CB4526B-35E0-C84E-8765-7BE7F5832C6E}" srcOrd="6" destOrd="0" presId="urn:microsoft.com/office/officeart/2005/8/layout/cycle8"/>
    <dgm:cxn modelId="{80FCEF63-413F-554B-99B4-F9B588C5A776}" type="presParOf" srcId="{A275DCA8-008B-944A-AD77-A22728173977}" destId="{74D97B2E-6FDF-0248-A219-E28B26DDAB51}" srcOrd="7" destOrd="0" presId="urn:microsoft.com/office/officeart/2005/8/layout/cycle8"/>
    <dgm:cxn modelId="{A73A93A2-4500-A049-9E93-530E4FF38C7A}" type="presParOf" srcId="{A275DCA8-008B-944A-AD77-A22728173977}" destId="{FF060F31-1CE4-FA41-8151-52B799EC7708}" srcOrd="8" destOrd="0" presId="urn:microsoft.com/office/officeart/2005/8/layout/cycle8"/>
    <dgm:cxn modelId="{E75B37F9-118B-3548-B9F2-5CF31FAA61B6}" type="presParOf" srcId="{A275DCA8-008B-944A-AD77-A22728173977}" destId="{6FD348AA-B1BD-7640-B1FF-2F76BE6BB79D}" srcOrd="9" destOrd="0" presId="urn:microsoft.com/office/officeart/2005/8/layout/cycle8"/>
    <dgm:cxn modelId="{FC6DF324-D50B-424F-BE8A-B63FDA523836}" type="presParOf" srcId="{A275DCA8-008B-944A-AD77-A22728173977}" destId="{ADFEA100-1148-3D45-B441-8DD4D8C02133}" srcOrd="10" destOrd="0" presId="urn:microsoft.com/office/officeart/2005/8/layout/cycle8"/>
    <dgm:cxn modelId="{C4C2FE52-B22B-5A45-85F9-F087BA9AC45E}" type="presParOf" srcId="{A275DCA8-008B-944A-AD77-A22728173977}" destId="{71EA5F02-3CC6-A649-8678-32E5E997D5D0}" srcOrd="11" destOrd="0" presId="urn:microsoft.com/office/officeart/2005/8/layout/cycle8"/>
    <dgm:cxn modelId="{38C80944-5F28-4D48-B88F-A4E415FDF1D3}" type="presParOf" srcId="{A275DCA8-008B-944A-AD77-A22728173977}" destId="{7E88B5B0-A8F9-6542-8A98-BD271B32C101}" srcOrd="12" destOrd="0" presId="urn:microsoft.com/office/officeart/2005/8/layout/cycle8"/>
    <dgm:cxn modelId="{8FFBD200-2AC2-1F43-BA26-456C4909FB6D}" type="presParOf" srcId="{A275DCA8-008B-944A-AD77-A22728173977}" destId="{DD63241E-DE34-2540-ABA5-18ABFD1A60E5}" srcOrd="13" destOrd="0" presId="urn:microsoft.com/office/officeart/2005/8/layout/cycle8"/>
    <dgm:cxn modelId="{2F3CE4B3-2556-944C-8629-A2710F987487}" type="presParOf" srcId="{A275DCA8-008B-944A-AD77-A22728173977}" destId="{61940C29-4882-174A-B28F-0147EB668D9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9A60D2-D85A-F340-B2FF-D2A0AE15404C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477023-8C51-7C43-B059-04A1A3D2F789}">
      <dgm:prSet phldrT="[文本]"/>
      <dgm:spPr>
        <a:gradFill rotWithShape="0">
          <a:gsLst>
            <a:gs pos="0">
              <a:schemeClr val="bg1">
                <a:lumMod val="5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杨陈</a:t>
          </a:r>
          <a:r>
            <a:rPr lang="en-US" altLang="zh-CN" dirty="0" smtClean="0"/>
            <a:t>William</a:t>
          </a:r>
          <a:endParaRPr lang="zh-CN" altLang="en-US" dirty="0"/>
        </a:p>
      </dgm:t>
    </dgm:pt>
    <dgm:pt modelId="{A27C4144-87B3-744B-9DB1-2ADE2D7E0E07}" type="parTrans" cxnId="{76955A20-6550-EC42-A535-00D74BB6A669}">
      <dgm:prSet/>
      <dgm:spPr/>
      <dgm:t>
        <a:bodyPr/>
        <a:lstStyle/>
        <a:p>
          <a:endParaRPr lang="zh-CN" altLang="en-US"/>
        </a:p>
      </dgm:t>
    </dgm:pt>
    <dgm:pt modelId="{2E8C81B8-6214-1341-B554-E6E379D342E5}" type="sibTrans" cxnId="{76955A20-6550-EC42-A535-00D74BB6A669}">
      <dgm:prSet/>
      <dgm:spPr/>
      <dgm:t>
        <a:bodyPr/>
        <a:lstStyle/>
        <a:p>
          <a:endParaRPr lang="zh-CN" altLang="en-US"/>
        </a:p>
      </dgm:t>
    </dgm:pt>
    <dgm:pt modelId="{8E2E5ABD-E251-A540-A86F-0F6B84F6DAC4}">
      <dgm:prSet phldrT="[文本]"/>
      <dgm:spPr>
        <a:gradFill rotWithShape="0">
          <a:gsLst>
            <a:gs pos="0">
              <a:schemeClr val="accent4">
                <a:lumMod val="50000"/>
              </a:schemeClr>
            </a:gs>
            <a:gs pos="5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宋纪琛</a:t>
          </a:r>
          <a:r>
            <a:rPr lang="en-US" altLang="zh-CN" dirty="0" smtClean="0"/>
            <a:t>Stark</a:t>
          </a:r>
          <a:endParaRPr lang="zh-CN" altLang="en-US" dirty="0"/>
        </a:p>
      </dgm:t>
    </dgm:pt>
    <dgm:pt modelId="{118FF0CB-D613-7444-B341-BF49DDDC19DE}" type="parTrans" cxnId="{568EDCC5-A88C-0D4F-98FA-F63986FA1A03}">
      <dgm:prSet/>
      <dgm:spPr/>
      <dgm:t>
        <a:bodyPr/>
        <a:lstStyle/>
        <a:p>
          <a:endParaRPr lang="zh-CN" altLang="en-US"/>
        </a:p>
      </dgm:t>
    </dgm:pt>
    <dgm:pt modelId="{A4470B5A-05D2-BD48-A892-11B2B55FC733}" type="sibTrans" cxnId="{568EDCC5-A88C-0D4F-98FA-F63986FA1A03}">
      <dgm:prSet/>
      <dgm:spPr/>
      <dgm:t>
        <a:bodyPr/>
        <a:lstStyle/>
        <a:p>
          <a:endParaRPr lang="zh-CN" altLang="en-US"/>
        </a:p>
      </dgm:t>
    </dgm:pt>
    <dgm:pt modelId="{41DE3FEA-E0AF-1A48-899B-5A80BFAD779D}">
      <dgm:prSet phldrT="[文本]"/>
      <dgm:spPr>
        <a:gradFill rotWithShape="0">
          <a:gsLst>
            <a:gs pos="0">
              <a:schemeClr val="accent5">
                <a:lumMod val="5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魏海山</a:t>
          </a:r>
        </a:p>
        <a:p>
          <a:r>
            <a:rPr lang="en-US" altLang="zh-CN" dirty="0" smtClean="0"/>
            <a:t>Oscar</a:t>
          </a:r>
          <a:endParaRPr lang="zh-CN" altLang="en-US" dirty="0"/>
        </a:p>
      </dgm:t>
    </dgm:pt>
    <dgm:pt modelId="{984D9856-D12C-2642-BFB1-C01A0CB8F93C}" type="parTrans" cxnId="{FB37A1EC-4D02-D243-9B1C-98CF047943DA}">
      <dgm:prSet/>
      <dgm:spPr/>
      <dgm:t>
        <a:bodyPr/>
        <a:lstStyle/>
        <a:p>
          <a:endParaRPr lang="zh-CN" altLang="en-US"/>
        </a:p>
      </dgm:t>
    </dgm:pt>
    <dgm:pt modelId="{BE60BDF3-B743-BA42-82E5-FE3FD0F841DD}" type="sibTrans" cxnId="{FB37A1EC-4D02-D243-9B1C-98CF047943DA}">
      <dgm:prSet/>
      <dgm:spPr/>
      <dgm:t>
        <a:bodyPr/>
        <a:lstStyle/>
        <a:p>
          <a:endParaRPr lang="zh-CN" altLang="en-US"/>
        </a:p>
      </dgm:t>
    </dgm:pt>
    <dgm:pt modelId="{90F95EB3-62F1-A34E-9AC6-593B067A396E}">
      <dgm:prSet phldrT="[文本]"/>
      <dgm:spPr>
        <a:gradFill rotWithShape="0">
          <a:gsLst>
            <a:gs pos="0">
              <a:schemeClr val="accent5">
                <a:lumMod val="75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李德路</a:t>
          </a:r>
        </a:p>
        <a:p>
          <a:r>
            <a:rPr lang="en-US" altLang="zh-CN" dirty="0" smtClean="0"/>
            <a:t>Andrew </a:t>
          </a:r>
          <a:endParaRPr lang="zh-CN" altLang="en-US" dirty="0"/>
        </a:p>
      </dgm:t>
    </dgm:pt>
    <dgm:pt modelId="{4CBD32BE-BF7B-7046-AD7B-C0D37873D7F8}" type="parTrans" cxnId="{F64AD54A-CB73-6040-93BA-C308475FD3DE}">
      <dgm:prSet/>
      <dgm:spPr/>
      <dgm:t>
        <a:bodyPr/>
        <a:lstStyle/>
        <a:p>
          <a:endParaRPr lang="zh-CN" altLang="en-US"/>
        </a:p>
      </dgm:t>
    </dgm:pt>
    <dgm:pt modelId="{53FB91EC-8F12-5146-9297-E49A98ACA09B}" type="sibTrans" cxnId="{F64AD54A-CB73-6040-93BA-C308475FD3DE}">
      <dgm:prSet/>
      <dgm:spPr/>
      <dgm:t>
        <a:bodyPr/>
        <a:lstStyle/>
        <a:p>
          <a:endParaRPr lang="zh-CN" altLang="en-US"/>
        </a:p>
      </dgm:t>
    </dgm:pt>
    <dgm:pt modelId="{EDF61248-F691-384F-B7C3-607DBEFAFE45}" type="pres">
      <dgm:prSet presAssocID="{1D9A60D2-D85A-F340-B2FF-D2A0AE15404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9D4DD9-6D8D-2A48-8434-9EB37E89C628}" type="pres">
      <dgm:prSet presAssocID="{D5477023-8C51-7C43-B059-04A1A3D2F78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8A0A518-E3BC-6043-BE33-7CB3DD83420E}" type="pres">
      <dgm:prSet presAssocID="{8E2E5ABD-E251-A540-A86F-0F6B84F6DA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4F9A56-8653-CD4B-B2EC-02EF264BA4BE}" type="pres">
      <dgm:prSet presAssocID="{8E2E5ABD-E251-A540-A86F-0F6B84F6DAC4}" presName="dummy" presStyleCnt="0"/>
      <dgm:spPr/>
    </dgm:pt>
    <dgm:pt modelId="{223B9869-A81C-4D43-B8C6-70500CE9801B}" type="pres">
      <dgm:prSet presAssocID="{A4470B5A-05D2-BD48-A892-11B2B55FC73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4286ABF-2309-694D-9BCE-6C523BBDBD9B}" type="pres">
      <dgm:prSet presAssocID="{41DE3FEA-E0AF-1A48-899B-5A80BFAD77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5767B-BE39-C042-822C-1878A88FB402}" type="pres">
      <dgm:prSet presAssocID="{41DE3FEA-E0AF-1A48-899B-5A80BFAD779D}" presName="dummy" presStyleCnt="0"/>
      <dgm:spPr/>
    </dgm:pt>
    <dgm:pt modelId="{F782F043-FCC1-904E-8F8D-07096A61C011}" type="pres">
      <dgm:prSet presAssocID="{BE60BDF3-B743-BA42-82E5-FE3FD0F841D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3A9EAEA-5580-6B4A-9552-D1067A849BFF}" type="pres">
      <dgm:prSet presAssocID="{90F95EB3-62F1-A34E-9AC6-593B067A396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7BC04-8D63-5A4D-8323-3EEA4026CE9D}" type="pres">
      <dgm:prSet presAssocID="{90F95EB3-62F1-A34E-9AC6-593B067A396E}" presName="dummy" presStyleCnt="0"/>
      <dgm:spPr/>
    </dgm:pt>
    <dgm:pt modelId="{46CE2BC2-5DB9-7F4B-A9A6-869263F1A45A}" type="pres">
      <dgm:prSet presAssocID="{53FB91EC-8F12-5146-9297-E49A98ACA09B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6D4DEC0-7F07-DF45-96B4-0AA6E3F2A01F}" type="presOf" srcId="{90F95EB3-62F1-A34E-9AC6-593B067A396E}" destId="{A3A9EAEA-5580-6B4A-9552-D1067A849BFF}" srcOrd="0" destOrd="0" presId="urn:microsoft.com/office/officeart/2005/8/layout/radial6"/>
    <dgm:cxn modelId="{E1AED5CA-DE8C-F148-B999-EC97C5F15C1B}" type="presOf" srcId="{41DE3FEA-E0AF-1A48-899B-5A80BFAD779D}" destId="{64286ABF-2309-694D-9BCE-6C523BBDBD9B}" srcOrd="0" destOrd="0" presId="urn:microsoft.com/office/officeart/2005/8/layout/radial6"/>
    <dgm:cxn modelId="{5AA5DBA5-979A-DB4B-9272-5740123C92DB}" type="presOf" srcId="{53FB91EC-8F12-5146-9297-E49A98ACA09B}" destId="{46CE2BC2-5DB9-7F4B-A9A6-869263F1A45A}" srcOrd="0" destOrd="0" presId="urn:microsoft.com/office/officeart/2005/8/layout/radial6"/>
    <dgm:cxn modelId="{FB37A1EC-4D02-D243-9B1C-98CF047943DA}" srcId="{D5477023-8C51-7C43-B059-04A1A3D2F789}" destId="{41DE3FEA-E0AF-1A48-899B-5A80BFAD779D}" srcOrd="1" destOrd="0" parTransId="{984D9856-D12C-2642-BFB1-C01A0CB8F93C}" sibTransId="{BE60BDF3-B743-BA42-82E5-FE3FD0F841DD}"/>
    <dgm:cxn modelId="{EF0B5D5F-0F23-7F45-84EA-315C984B4E3F}" type="presOf" srcId="{1D9A60D2-D85A-F340-B2FF-D2A0AE15404C}" destId="{EDF61248-F691-384F-B7C3-607DBEFAFE45}" srcOrd="0" destOrd="0" presId="urn:microsoft.com/office/officeart/2005/8/layout/radial6"/>
    <dgm:cxn modelId="{76955A20-6550-EC42-A535-00D74BB6A669}" srcId="{1D9A60D2-D85A-F340-B2FF-D2A0AE15404C}" destId="{D5477023-8C51-7C43-B059-04A1A3D2F789}" srcOrd="0" destOrd="0" parTransId="{A27C4144-87B3-744B-9DB1-2ADE2D7E0E07}" sibTransId="{2E8C81B8-6214-1341-B554-E6E379D342E5}"/>
    <dgm:cxn modelId="{568EDCC5-A88C-0D4F-98FA-F63986FA1A03}" srcId="{D5477023-8C51-7C43-B059-04A1A3D2F789}" destId="{8E2E5ABD-E251-A540-A86F-0F6B84F6DAC4}" srcOrd="0" destOrd="0" parTransId="{118FF0CB-D613-7444-B341-BF49DDDC19DE}" sibTransId="{A4470B5A-05D2-BD48-A892-11B2B55FC733}"/>
    <dgm:cxn modelId="{1040F934-6FC6-7545-8032-5EC7DBF950E6}" type="presOf" srcId="{8E2E5ABD-E251-A540-A86F-0F6B84F6DAC4}" destId="{48A0A518-E3BC-6043-BE33-7CB3DD83420E}" srcOrd="0" destOrd="0" presId="urn:microsoft.com/office/officeart/2005/8/layout/radial6"/>
    <dgm:cxn modelId="{919CD78E-CCD4-274F-8F28-BC6175A94A90}" type="presOf" srcId="{D5477023-8C51-7C43-B059-04A1A3D2F789}" destId="{289D4DD9-6D8D-2A48-8434-9EB37E89C628}" srcOrd="0" destOrd="0" presId="urn:microsoft.com/office/officeart/2005/8/layout/radial6"/>
    <dgm:cxn modelId="{B735D0C7-620E-CC40-8802-013ED24B507A}" type="presOf" srcId="{BE60BDF3-B743-BA42-82E5-FE3FD0F841DD}" destId="{F782F043-FCC1-904E-8F8D-07096A61C011}" srcOrd="0" destOrd="0" presId="urn:microsoft.com/office/officeart/2005/8/layout/radial6"/>
    <dgm:cxn modelId="{F64AD54A-CB73-6040-93BA-C308475FD3DE}" srcId="{D5477023-8C51-7C43-B059-04A1A3D2F789}" destId="{90F95EB3-62F1-A34E-9AC6-593B067A396E}" srcOrd="2" destOrd="0" parTransId="{4CBD32BE-BF7B-7046-AD7B-C0D37873D7F8}" sibTransId="{53FB91EC-8F12-5146-9297-E49A98ACA09B}"/>
    <dgm:cxn modelId="{7AEE449E-BB03-D64E-9387-A73FA012A49C}" type="presOf" srcId="{A4470B5A-05D2-BD48-A892-11B2B55FC733}" destId="{223B9869-A81C-4D43-B8C6-70500CE9801B}" srcOrd="0" destOrd="0" presId="urn:microsoft.com/office/officeart/2005/8/layout/radial6"/>
    <dgm:cxn modelId="{C52FBCDA-46C1-5E4E-95B0-766DC306205B}" type="presParOf" srcId="{EDF61248-F691-384F-B7C3-607DBEFAFE45}" destId="{289D4DD9-6D8D-2A48-8434-9EB37E89C628}" srcOrd="0" destOrd="0" presId="urn:microsoft.com/office/officeart/2005/8/layout/radial6"/>
    <dgm:cxn modelId="{CCDA4B78-922E-0E4C-AA6F-EFAC98FE2B9D}" type="presParOf" srcId="{EDF61248-F691-384F-B7C3-607DBEFAFE45}" destId="{48A0A518-E3BC-6043-BE33-7CB3DD83420E}" srcOrd="1" destOrd="0" presId="urn:microsoft.com/office/officeart/2005/8/layout/radial6"/>
    <dgm:cxn modelId="{F6213566-6BCF-0046-813E-84809D007734}" type="presParOf" srcId="{EDF61248-F691-384F-B7C3-607DBEFAFE45}" destId="{894F9A56-8653-CD4B-B2EC-02EF264BA4BE}" srcOrd="2" destOrd="0" presId="urn:microsoft.com/office/officeart/2005/8/layout/radial6"/>
    <dgm:cxn modelId="{1ABF67B3-2C5A-E34E-B9E3-1C881C32B9C8}" type="presParOf" srcId="{EDF61248-F691-384F-B7C3-607DBEFAFE45}" destId="{223B9869-A81C-4D43-B8C6-70500CE9801B}" srcOrd="3" destOrd="0" presId="urn:microsoft.com/office/officeart/2005/8/layout/radial6"/>
    <dgm:cxn modelId="{425034C7-C54C-754C-806A-F2716C867042}" type="presParOf" srcId="{EDF61248-F691-384F-B7C3-607DBEFAFE45}" destId="{64286ABF-2309-694D-9BCE-6C523BBDBD9B}" srcOrd="4" destOrd="0" presId="urn:microsoft.com/office/officeart/2005/8/layout/radial6"/>
    <dgm:cxn modelId="{1F073A63-00D5-FC48-88FB-C015C2159A23}" type="presParOf" srcId="{EDF61248-F691-384F-B7C3-607DBEFAFE45}" destId="{97B5767B-BE39-C042-822C-1878A88FB402}" srcOrd="5" destOrd="0" presId="urn:microsoft.com/office/officeart/2005/8/layout/radial6"/>
    <dgm:cxn modelId="{FAF42934-DEDD-DE48-A875-EB4202856ACA}" type="presParOf" srcId="{EDF61248-F691-384F-B7C3-607DBEFAFE45}" destId="{F782F043-FCC1-904E-8F8D-07096A61C011}" srcOrd="6" destOrd="0" presId="urn:microsoft.com/office/officeart/2005/8/layout/radial6"/>
    <dgm:cxn modelId="{B4029C96-0EE1-204D-A190-E4F7C54AE360}" type="presParOf" srcId="{EDF61248-F691-384F-B7C3-607DBEFAFE45}" destId="{A3A9EAEA-5580-6B4A-9552-D1067A849BFF}" srcOrd="7" destOrd="0" presId="urn:microsoft.com/office/officeart/2005/8/layout/radial6"/>
    <dgm:cxn modelId="{B69283D6-88DD-FD4D-BB56-0A0C5F8C3665}" type="presParOf" srcId="{EDF61248-F691-384F-B7C3-607DBEFAFE45}" destId="{5DD7BC04-8D63-5A4D-8323-3EEA4026CE9D}" srcOrd="8" destOrd="0" presId="urn:microsoft.com/office/officeart/2005/8/layout/radial6"/>
    <dgm:cxn modelId="{626CB01C-CB45-0A48-81AA-418709F41822}" type="presParOf" srcId="{EDF61248-F691-384F-B7C3-607DBEFAFE45}" destId="{46CE2BC2-5DB9-7F4B-A9A6-869263F1A45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85AF4D-44E7-4644-AF30-D3AF2D8CB089}" type="doc">
      <dgm:prSet loTypeId="urn:microsoft.com/office/officeart/2005/8/layout/hProcess10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4291A4-419E-264E-A84E-7EB25A5509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需求评审</a:t>
          </a:r>
          <a:endParaRPr lang="zh-CN" altLang="en-US" dirty="0"/>
        </a:p>
      </dgm:t>
    </dgm:pt>
    <dgm:pt modelId="{DF2BD336-A10A-3B42-832F-2A9BC7AEF93D}" type="parTrans" cxnId="{48E4A8FA-6CEA-3D4C-A696-8462D71AA685}">
      <dgm:prSet/>
      <dgm:spPr/>
      <dgm:t>
        <a:bodyPr/>
        <a:lstStyle/>
        <a:p>
          <a:endParaRPr lang="zh-CN" altLang="en-US"/>
        </a:p>
      </dgm:t>
    </dgm:pt>
    <dgm:pt modelId="{5314B7BC-8974-134B-BDCC-4E7F70813D39}" type="sibTrans" cxnId="{48E4A8FA-6CEA-3D4C-A696-8462D71AA685}">
      <dgm:prSet/>
      <dgm:spPr/>
      <dgm:t>
        <a:bodyPr/>
        <a:lstStyle/>
        <a:p>
          <a:endParaRPr lang="zh-CN" altLang="en-US"/>
        </a:p>
      </dgm:t>
    </dgm:pt>
    <dgm:pt modelId="{B1CD3664-5207-3949-8823-53C8D2F9F62D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功能评审</a:t>
          </a:r>
          <a:endParaRPr lang="zh-CN" altLang="en-US" dirty="0"/>
        </a:p>
      </dgm:t>
    </dgm:pt>
    <dgm:pt modelId="{8BFCF54E-B9F2-0543-9401-54D791D9F7AA}" type="parTrans" cxnId="{F29A7A69-5706-BB4D-8688-72A143395643}">
      <dgm:prSet/>
      <dgm:spPr/>
      <dgm:t>
        <a:bodyPr/>
        <a:lstStyle/>
        <a:p>
          <a:endParaRPr lang="zh-CN" altLang="en-US"/>
        </a:p>
      </dgm:t>
    </dgm:pt>
    <dgm:pt modelId="{F4FCF5E8-1689-684C-80B7-BE3B449F3B64}" type="sibTrans" cxnId="{F29A7A69-5706-BB4D-8688-72A143395643}">
      <dgm:prSet/>
      <dgm:spPr/>
      <dgm:t>
        <a:bodyPr/>
        <a:lstStyle/>
        <a:p>
          <a:endParaRPr lang="zh-CN" altLang="en-US"/>
        </a:p>
      </dgm:t>
    </dgm:pt>
    <dgm:pt modelId="{D76DBCF2-8D2E-F241-8A1E-5E2B3E625FAE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稿评审</a:t>
          </a:r>
          <a:endParaRPr lang="zh-CN" altLang="en-US" dirty="0"/>
        </a:p>
      </dgm:t>
    </dgm:pt>
    <dgm:pt modelId="{E0EAC9AE-B47C-F040-8A23-205700DAF7EC}" type="parTrans" cxnId="{80AE0475-994B-D04B-A261-1FB0D832A96A}">
      <dgm:prSet/>
      <dgm:spPr/>
      <dgm:t>
        <a:bodyPr/>
        <a:lstStyle/>
        <a:p>
          <a:endParaRPr lang="zh-CN" altLang="en-US"/>
        </a:p>
      </dgm:t>
    </dgm:pt>
    <dgm:pt modelId="{17E3E7AA-97A4-264D-8899-FA6F4DBF7733}" type="sibTrans" cxnId="{80AE0475-994B-D04B-A261-1FB0D832A96A}">
      <dgm:prSet/>
      <dgm:spPr/>
      <dgm:t>
        <a:bodyPr/>
        <a:lstStyle/>
        <a:p>
          <a:endParaRPr lang="zh-CN" altLang="en-US"/>
        </a:p>
      </dgm:t>
    </dgm:pt>
    <dgm:pt modelId="{D17A25C4-486A-3047-B58C-008E1FC60A36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8B50EA1B-8712-E948-A7EF-269313E1C01F}" type="parTrans" cxnId="{AAB4794E-184B-2341-A7FA-F912FC8BE161}">
      <dgm:prSet/>
      <dgm:spPr/>
      <dgm:t>
        <a:bodyPr/>
        <a:lstStyle/>
        <a:p>
          <a:endParaRPr lang="zh-CN" altLang="en-US"/>
        </a:p>
      </dgm:t>
    </dgm:pt>
    <dgm:pt modelId="{6C06565F-3FEE-5C41-B3AB-F24B2D75CAFC}" type="sibTrans" cxnId="{AAB4794E-184B-2341-A7FA-F912FC8BE161}">
      <dgm:prSet/>
      <dgm:spPr/>
      <dgm:t>
        <a:bodyPr/>
        <a:lstStyle/>
        <a:p>
          <a:endParaRPr lang="zh-CN" altLang="en-US"/>
        </a:p>
      </dgm:t>
    </dgm:pt>
    <dgm:pt modelId="{CB376449-0D11-8F49-864F-1BD441650245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TAPD</a:t>
          </a:r>
          <a:endParaRPr lang="zh-CN" altLang="en-US" dirty="0"/>
        </a:p>
      </dgm:t>
    </dgm:pt>
    <dgm:pt modelId="{0444DFF1-EA1D-2F40-A0FB-BAA46F0CB99D}" type="parTrans" cxnId="{12F8BEB3-E26F-374B-BF3C-94CA4CA24769}">
      <dgm:prSet/>
      <dgm:spPr/>
      <dgm:t>
        <a:bodyPr/>
        <a:lstStyle/>
        <a:p>
          <a:endParaRPr lang="zh-CN" altLang="en-US"/>
        </a:p>
      </dgm:t>
    </dgm:pt>
    <dgm:pt modelId="{4039648B-34B8-6C48-9E55-9D4002DD48F7}" type="sibTrans" cxnId="{12F8BEB3-E26F-374B-BF3C-94CA4CA24769}">
      <dgm:prSet/>
      <dgm:spPr/>
      <dgm:t>
        <a:bodyPr/>
        <a:lstStyle/>
        <a:p>
          <a:endParaRPr lang="zh-CN" altLang="en-US"/>
        </a:p>
      </dgm:t>
    </dgm:pt>
    <dgm:pt modelId="{EF1E6A4C-7A32-6E4C-8CE0-8FD485A620CD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E43BB872-BBDC-B747-9F7A-8D1880EB94A2}" type="parTrans" cxnId="{A2405388-64D8-1442-BD9D-A876ACCA0EAC}">
      <dgm:prSet/>
      <dgm:spPr/>
      <dgm:t>
        <a:bodyPr/>
        <a:lstStyle/>
        <a:p>
          <a:endParaRPr lang="zh-CN" altLang="en-US"/>
        </a:p>
      </dgm:t>
    </dgm:pt>
    <dgm:pt modelId="{FB73B1A3-66CE-1B49-9629-47577E833016}" type="sibTrans" cxnId="{A2405388-64D8-1442-BD9D-A876ACCA0EAC}">
      <dgm:prSet/>
      <dgm:spPr/>
      <dgm:t>
        <a:bodyPr/>
        <a:lstStyle/>
        <a:p>
          <a:endParaRPr lang="zh-CN" altLang="en-US"/>
        </a:p>
      </dgm:t>
    </dgm:pt>
    <dgm:pt modelId="{20B9548B-2F4A-8F47-AB05-F7B029E7E1B8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提出缺陷</a:t>
          </a:r>
          <a:endParaRPr lang="zh-CN" altLang="en-US" dirty="0"/>
        </a:p>
      </dgm:t>
    </dgm:pt>
    <dgm:pt modelId="{F0CACE8C-2990-9F49-88DB-3AEA77D72D6E}" type="parTrans" cxnId="{85202B27-3612-A640-BDCC-2A7EE8C10E85}">
      <dgm:prSet/>
      <dgm:spPr/>
      <dgm:t>
        <a:bodyPr/>
        <a:lstStyle/>
        <a:p>
          <a:endParaRPr lang="zh-CN" altLang="en-US"/>
        </a:p>
      </dgm:t>
    </dgm:pt>
    <dgm:pt modelId="{34BBCC48-2622-1145-8759-097E3C204B99}" type="sibTrans" cxnId="{85202B27-3612-A640-BDCC-2A7EE8C10E85}">
      <dgm:prSet/>
      <dgm:spPr/>
      <dgm:t>
        <a:bodyPr/>
        <a:lstStyle/>
        <a:p>
          <a:endParaRPr lang="zh-CN" altLang="en-US"/>
        </a:p>
      </dgm:t>
    </dgm:pt>
    <dgm:pt modelId="{1DEE6D58-CC2B-A345-B9F9-A84D7E750AA9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修复</a:t>
          </a:r>
          <a:r>
            <a:rPr lang="en-US" altLang="zh-CN" dirty="0" smtClean="0"/>
            <a:t>Bug</a:t>
          </a:r>
          <a:endParaRPr lang="zh-CN" altLang="en-US" dirty="0"/>
        </a:p>
      </dgm:t>
    </dgm:pt>
    <dgm:pt modelId="{B9F6FF43-9E66-204B-9898-57835C337712}" type="parTrans" cxnId="{BE019A81-F5D2-F04F-B465-C4C4724A735E}">
      <dgm:prSet/>
      <dgm:spPr/>
      <dgm:t>
        <a:bodyPr/>
        <a:lstStyle/>
        <a:p>
          <a:endParaRPr lang="zh-CN" altLang="en-US"/>
        </a:p>
      </dgm:t>
    </dgm:pt>
    <dgm:pt modelId="{4FD46F2A-231D-5449-8261-B0321FE2F3F5}" type="sibTrans" cxnId="{BE019A81-F5D2-F04F-B465-C4C4724A735E}">
      <dgm:prSet/>
      <dgm:spPr/>
      <dgm:t>
        <a:bodyPr/>
        <a:lstStyle/>
        <a:p>
          <a:endParaRPr lang="zh-CN" altLang="en-US"/>
        </a:p>
      </dgm:t>
    </dgm:pt>
    <dgm:pt modelId="{0442948E-88B1-BF46-B0AA-42B57EE7F114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任务分发</a:t>
          </a:r>
          <a:endParaRPr lang="zh-CN" altLang="en-US" dirty="0"/>
        </a:p>
      </dgm:t>
    </dgm:pt>
    <dgm:pt modelId="{718219AA-8888-E54D-8381-8E2B356B24B9}" type="parTrans" cxnId="{7BAB1AFF-8871-C948-89A3-67465829BF6E}">
      <dgm:prSet/>
      <dgm:spPr/>
      <dgm:t>
        <a:bodyPr/>
        <a:lstStyle/>
        <a:p>
          <a:endParaRPr lang="zh-CN" altLang="en-US"/>
        </a:p>
      </dgm:t>
    </dgm:pt>
    <dgm:pt modelId="{3BD4902F-35E1-4840-A909-CDF0DF4DE533}" type="sibTrans" cxnId="{7BAB1AFF-8871-C948-89A3-67465829BF6E}">
      <dgm:prSet/>
      <dgm:spPr/>
      <dgm:t>
        <a:bodyPr/>
        <a:lstStyle/>
        <a:p>
          <a:endParaRPr lang="zh-CN" altLang="en-US"/>
        </a:p>
      </dgm:t>
    </dgm:pt>
    <dgm:pt modelId="{7142B1F7-4DE7-1848-B079-BE6864CB9FB0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发布上线</a:t>
          </a:r>
          <a:endParaRPr lang="zh-CN" altLang="en-US" dirty="0"/>
        </a:p>
      </dgm:t>
    </dgm:pt>
    <dgm:pt modelId="{910248A7-4B71-9145-B6A6-5CD7C688052B}" type="parTrans" cxnId="{33B2D722-3F5A-BB44-BC82-9791BC9755F3}">
      <dgm:prSet/>
      <dgm:spPr/>
      <dgm:t>
        <a:bodyPr/>
        <a:lstStyle/>
        <a:p>
          <a:endParaRPr lang="zh-CN" altLang="en-US"/>
        </a:p>
      </dgm:t>
    </dgm:pt>
    <dgm:pt modelId="{68D462E6-BA5A-4C43-9C33-13FABDF25D92}" type="sibTrans" cxnId="{33B2D722-3F5A-BB44-BC82-9791BC9755F3}">
      <dgm:prSet/>
      <dgm:spPr/>
      <dgm:t>
        <a:bodyPr/>
        <a:lstStyle/>
        <a:p>
          <a:endParaRPr lang="zh-CN" altLang="en-US"/>
        </a:p>
      </dgm:t>
    </dgm:pt>
    <dgm:pt modelId="{0E3F9872-C36B-FA4E-B0B4-D0F3C8EEA6D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分发渠道</a:t>
          </a:r>
          <a:endParaRPr lang="zh-CN" altLang="en-US" dirty="0"/>
        </a:p>
      </dgm:t>
    </dgm:pt>
    <dgm:pt modelId="{2D5F9160-9D4B-5843-80DE-586206E7662A}" type="parTrans" cxnId="{A8B0E7ED-2EBC-4F4C-8C0D-5EEEE8AE989C}">
      <dgm:prSet/>
      <dgm:spPr/>
      <dgm:t>
        <a:bodyPr/>
        <a:lstStyle/>
        <a:p>
          <a:endParaRPr lang="zh-CN" altLang="en-US"/>
        </a:p>
      </dgm:t>
    </dgm:pt>
    <dgm:pt modelId="{A6452CFE-4534-474F-94D1-287BB9DCB8AF}" type="sibTrans" cxnId="{A8B0E7ED-2EBC-4F4C-8C0D-5EEEE8AE989C}">
      <dgm:prSet/>
      <dgm:spPr/>
      <dgm:t>
        <a:bodyPr/>
        <a:lstStyle/>
        <a:p>
          <a:endParaRPr lang="zh-CN" altLang="en-US"/>
        </a:p>
      </dgm:t>
    </dgm:pt>
    <dgm:pt modelId="{9E8F8B73-8CFB-8F4F-B640-0D6AB34BFD0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上线</a:t>
          </a:r>
          <a:endParaRPr lang="zh-CN" altLang="en-US" dirty="0"/>
        </a:p>
      </dgm:t>
    </dgm:pt>
    <dgm:pt modelId="{0B95ACFE-3920-CE42-A872-75878BF9B168}" type="parTrans" cxnId="{D6C1D75B-874C-7C4B-8DB7-88A9FAC6FC85}">
      <dgm:prSet/>
      <dgm:spPr/>
      <dgm:t>
        <a:bodyPr/>
        <a:lstStyle/>
        <a:p>
          <a:endParaRPr lang="zh-CN" altLang="en-US"/>
        </a:p>
      </dgm:t>
    </dgm:pt>
    <dgm:pt modelId="{9B93FA52-D6E3-1749-8819-782BF79BCD9D}" type="sibTrans" cxnId="{D6C1D75B-874C-7C4B-8DB7-88A9FAC6FC85}">
      <dgm:prSet/>
      <dgm:spPr/>
      <dgm:t>
        <a:bodyPr/>
        <a:lstStyle/>
        <a:p>
          <a:endParaRPr lang="zh-CN" altLang="en-US"/>
        </a:p>
      </dgm:t>
    </dgm:pt>
    <dgm:pt modelId="{81B86B66-26BC-E842-A8D7-2CEE907CAC8F}" type="pres">
      <dgm:prSet presAssocID="{4485AF4D-44E7-4644-AF30-D3AF2D8CB0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BC9B18-072E-9A4E-9D79-E0829E1EB06A}" type="pres">
      <dgm:prSet presAssocID="{A04291A4-419E-264E-A84E-7EB25A55093F}" presName="composite" presStyleCnt="0"/>
      <dgm:spPr/>
    </dgm:pt>
    <dgm:pt modelId="{3B4033DC-1BBD-F94D-9CCB-B6C719D67F01}" type="pres">
      <dgm:prSet presAssocID="{A04291A4-419E-264E-A84E-7EB25A55093F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CB6143-9601-F144-822F-3278AD505728}" type="pres">
      <dgm:prSet presAssocID="{A04291A4-419E-264E-A84E-7EB25A55093F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0368DB-9F32-B74C-B18A-57133BB2415D}" type="pres">
      <dgm:prSet presAssocID="{5314B7BC-8974-134B-BDCC-4E7F70813D3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69515B5-D78F-2047-A87F-E53D038E8553}" type="pres">
      <dgm:prSet presAssocID="{5314B7BC-8974-134B-BDCC-4E7F70813D39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D1847FE5-5258-4F41-93B0-94920EB18483}" type="pres">
      <dgm:prSet presAssocID="{D17A25C4-486A-3047-B58C-008E1FC60A36}" presName="composite" presStyleCnt="0"/>
      <dgm:spPr/>
    </dgm:pt>
    <dgm:pt modelId="{C56CA8B5-2836-3341-A86C-A423BEF96E2F}" type="pres">
      <dgm:prSet presAssocID="{D17A25C4-486A-3047-B58C-008E1FC60A36}" presName="imagSh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A2C2CE-1C14-1E43-936B-94E495841A88}" type="pres">
      <dgm:prSet presAssocID="{D17A25C4-486A-3047-B58C-008E1FC60A36}" presName="tx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3350B-6ADE-E540-971E-FA8FF57D0AFE}" type="pres">
      <dgm:prSet presAssocID="{6C06565F-3FEE-5C41-B3AB-F24B2D75CAF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A63F36F-AEC4-944B-A0C9-75472786F961}" type="pres">
      <dgm:prSet presAssocID="{6C06565F-3FEE-5C41-B3AB-F24B2D75CAFC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9CD841E0-9DEB-BE4B-B0BC-72CA4F1DD853}" type="pres">
      <dgm:prSet presAssocID="{EF1E6A4C-7A32-6E4C-8CE0-8FD485A620CD}" presName="composite" presStyleCnt="0"/>
      <dgm:spPr/>
    </dgm:pt>
    <dgm:pt modelId="{EF0C8361-3C94-3B46-82A3-FE826ECF3A0A}" type="pres">
      <dgm:prSet presAssocID="{EF1E6A4C-7A32-6E4C-8CE0-8FD485A620CD}" presName="imagSh" presStyleLbl="b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5DE77C2-C236-F949-9EF5-7378D12649F8}" type="pres">
      <dgm:prSet presAssocID="{EF1E6A4C-7A32-6E4C-8CE0-8FD485A620CD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C8147-774A-F648-9D9C-568E39239F56}" type="pres">
      <dgm:prSet presAssocID="{FB73B1A3-66CE-1B49-9629-47577E83301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3900A9E-BA3D-514F-925D-DBD3E9AED146}" type="pres">
      <dgm:prSet presAssocID="{FB73B1A3-66CE-1B49-9629-47577E833016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D6A6937F-87FF-594C-B693-7F29DD65A100}" type="pres">
      <dgm:prSet presAssocID="{7142B1F7-4DE7-1848-B079-BE6864CB9FB0}" presName="composite" presStyleCnt="0"/>
      <dgm:spPr/>
    </dgm:pt>
    <dgm:pt modelId="{A5FC5E1A-A70B-4947-9E96-0B57B5528DFA}" type="pres">
      <dgm:prSet presAssocID="{7142B1F7-4DE7-1848-B079-BE6864CB9FB0}" presName="imagSh" presStyleLbl="b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D6D654-4327-8340-B100-724886234C44}" type="pres">
      <dgm:prSet presAssocID="{7142B1F7-4DE7-1848-B079-BE6864CB9FB0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68FD24-5C5A-984A-89ED-3A974EA31ABD}" type="presOf" srcId="{5314B7BC-8974-134B-BDCC-4E7F70813D39}" destId="{B69515B5-D78F-2047-A87F-E53D038E8553}" srcOrd="1" destOrd="0" presId="urn:microsoft.com/office/officeart/2005/8/layout/hProcess10"/>
    <dgm:cxn modelId="{7BAB1AFF-8871-C948-89A3-67465829BF6E}" srcId="{D17A25C4-486A-3047-B58C-008E1FC60A36}" destId="{0442948E-88B1-BF46-B0AA-42B57EE7F114}" srcOrd="1" destOrd="0" parTransId="{718219AA-8888-E54D-8381-8E2B356B24B9}" sibTransId="{3BD4902F-35E1-4840-A909-CDF0DF4DE533}"/>
    <dgm:cxn modelId="{17443DAF-A0AE-8248-9FD2-196395AEFA36}" type="presOf" srcId="{7142B1F7-4DE7-1848-B079-BE6864CB9FB0}" destId="{2ED6D654-4327-8340-B100-724886234C44}" srcOrd="0" destOrd="0" presId="urn:microsoft.com/office/officeart/2005/8/layout/hProcess10"/>
    <dgm:cxn modelId="{2EDDCEF2-A82E-354D-A034-CC1F1DB73958}" type="presOf" srcId="{4485AF4D-44E7-4644-AF30-D3AF2D8CB089}" destId="{81B86B66-26BC-E842-A8D7-2CEE907CAC8F}" srcOrd="0" destOrd="0" presId="urn:microsoft.com/office/officeart/2005/8/layout/hProcess10"/>
    <dgm:cxn modelId="{9BB4181A-33B0-784A-92BE-7B74CBF58135}" type="presOf" srcId="{FB73B1A3-66CE-1B49-9629-47577E833016}" destId="{386C8147-774A-F648-9D9C-568E39239F56}" srcOrd="0" destOrd="0" presId="urn:microsoft.com/office/officeart/2005/8/layout/hProcess10"/>
    <dgm:cxn modelId="{C7D0E551-3AF5-C743-B916-2656933A9568}" type="presOf" srcId="{0442948E-88B1-BF46-B0AA-42B57EE7F114}" destId="{4FA2C2CE-1C14-1E43-936B-94E495841A88}" srcOrd="0" destOrd="2" presId="urn:microsoft.com/office/officeart/2005/8/layout/hProcess10"/>
    <dgm:cxn modelId="{69EB8898-8A68-6944-98D5-A8BEF31732C0}" type="presOf" srcId="{FB73B1A3-66CE-1B49-9629-47577E833016}" destId="{63900A9E-BA3D-514F-925D-DBD3E9AED146}" srcOrd="1" destOrd="0" presId="urn:microsoft.com/office/officeart/2005/8/layout/hProcess10"/>
    <dgm:cxn modelId="{719B79DA-2026-0B43-895E-81FCD92F6844}" type="presOf" srcId="{6C06565F-3FEE-5C41-B3AB-F24B2D75CAFC}" destId="{5AB3350B-6ADE-E540-971E-FA8FF57D0AFE}" srcOrd="0" destOrd="0" presId="urn:microsoft.com/office/officeart/2005/8/layout/hProcess10"/>
    <dgm:cxn modelId="{A2405388-64D8-1442-BD9D-A876ACCA0EAC}" srcId="{4485AF4D-44E7-4644-AF30-D3AF2D8CB089}" destId="{EF1E6A4C-7A32-6E4C-8CE0-8FD485A620CD}" srcOrd="2" destOrd="0" parTransId="{E43BB872-BBDC-B747-9F7A-8D1880EB94A2}" sibTransId="{FB73B1A3-66CE-1B49-9629-47577E833016}"/>
    <dgm:cxn modelId="{6ADC2BA9-F701-2249-9902-DBD8AC377B65}" type="presOf" srcId="{D17A25C4-486A-3047-B58C-008E1FC60A36}" destId="{4FA2C2CE-1C14-1E43-936B-94E495841A88}" srcOrd="0" destOrd="0" presId="urn:microsoft.com/office/officeart/2005/8/layout/hProcess10"/>
    <dgm:cxn modelId="{BE019A81-F5D2-F04F-B465-C4C4724A735E}" srcId="{EF1E6A4C-7A32-6E4C-8CE0-8FD485A620CD}" destId="{1DEE6D58-CC2B-A345-B9F9-A84D7E750AA9}" srcOrd="1" destOrd="0" parTransId="{B9F6FF43-9E66-204B-9898-57835C337712}" sibTransId="{4FD46F2A-231D-5449-8261-B0321FE2F3F5}"/>
    <dgm:cxn modelId="{E2CE4DF5-A5AE-4248-AFD4-6A7CB80E89D0}" type="presOf" srcId="{1DEE6D58-CC2B-A345-B9F9-A84D7E750AA9}" destId="{35DE77C2-C236-F949-9EF5-7378D12649F8}" srcOrd="0" destOrd="2" presId="urn:microsoft.com/office/officeart/2005/8/layout/hProcess10"/>
    <dgm:cxn modelId="{9B5578B4-4B9A-A945-B7B7-BF1B3EE9348F}" type="presOf" srcId="{A04291A4-419E-264E-A84E-7EB25A55093F}" destId="{09CB6143-9601-F144-822F-3278AD505728}" srcOrd="0" destOrd="0" presId="urn:microsoft.com/office/officeart/2005/8/layout/hProcess10"/>
    <dgm:cxn modelId="{AEA81ED6-985C-6D4E-88DE-C479917D6638}" type="presOf" srcId="{B1CD3664-5207-3949-8823-53C8D2F9F62D}" destId="{09CB6143-9601-F144-822F-3278AD505728}" srcOrd="0" destOrd="1" presId="urn:microsoft.com/office/officeart/2005/8/layout/hProcess10"/>
    <dgm:cxn modelId="{B7A61249-EA0A-AD40-85E2-47E65699EB0B}" type="presOf" srcId="{9E8F8B73-8CFB-8F4F-B640-0D6AB34BFD04}" destId="{2ED6D654-4327-8340-B100-724886234C44}" srcOrd="0" destOrd="2" presId="urn:microsoft.com/office/officeart/2005/8/layout/hProcess10"/>
    <dgm:cxn modelId="{D6C1D75B-874C-7C4B-8DB7-88A9FAC6FC85}" srcId="{7142B1F7-4DE7-1848-B079-BE6864CB9FB0}" destId="{9E8F8B73-8CFB-8F4F-B640-0D6AB34BFD04}" srcOrd="1" destOrd="0" parTransId="{0B95ACFE-3920-CE42-A872-75878BF9B168}" sibTransId="{9B93FA52-D6E3-1749-8819-782BF79BCD9D}"/>
    <dgm:cxn modelId="{3E94363E-6D3F-C34D-B7D7-D94F56BCED32}" type="presOf" srcId="{0E3F9872-C36B-FA4E-B0B4-D0F3C8EEA6D4}" destId="{2ED6D654-4327-8340-B100-724886234C44}" srcOrd="0" destOrd="1" presId="urn:microsoft.com/office/officeart/2005/8/layout/hProcess10"/>
    <dgm:cxn modelId="{F29A7A69-5706-BB4D-8688-72A143395643}" srcId="{A04291A4-419E-264E-A84E-7EB25A55093F}" destId="{B1CD3664-5207-3949-8823-53C8D2F9F62D}" srcOrd="0" destOrd="0" parTransId="{8BFCF54E-B9F2-0543-9401-54D791D9F7AA}" sibTransId="{F4FCF5E8-1689-684C-80B7-BE3B449F3B64}"/>
    <dgm:cxn modelId="{85202B27-3612-A640-BDCC-2A7EE8C10E85}" srcId="{EF1E6A4C-7A32-6E4C-8CE0-8FD485A620CD}" destId="{20B9548B-2F4A-8F47-AB05-F7B029E7E1B8}" srcOrd="0" destOrd="0" parTransId="{F0CACE8C-2990-9F49-88DB-3AEA77D72D6E}" sibTransId="{34BBCC48-2622-1145-8759-097E3C204B99}"/>
    <dgm:cxn modelId="{0CF7FD0E-452C-B944-9DDB-A8CBCCEEF3B9}" type="presOf" srcId="{CB376449-0D11-8F49-864F-1BD441650245}" destId="{4FA2C2CE-1C14-1E43-936B-94E495841A88}" srcOrd="0" destOrd="1" presId="urn:microsoft.com/office/officeart/2005/8/layout/hProcess10"/>
    <dgm:cxn modelId="{C806CEE9-3B8E-8A43-BBB3-66691FE769AD}" type="presOf" srcId="{5314B7BC-8974-134B-BDCC-4E7F70813D39}" destId="{150368DB-9F32-B74C-B18A-57133BB2415D}" srcOrd="0" destOrd="0" presId="urn:microsoft.com/office/officeart/2005/8/layout/hProcess10"/>
    <dgm:cxn modelId="{48E4A8FA-6CEA-3D4C-A696-8462D71AA685}" srcId="{4485AF4D-44E7-4644-AF30-D3AF2D8CB089}" destId="{A04291A4-419E-264E-A84E-7EB25A55093F}" srcOrd="0" destOrd="0" parTransId="{DF2BD336-A10A-3B42-832F-2A9BC7AEF93D}" sibTransId="{5314B7BC-8974-134B-BDCC-4E7F70813D39}"/>
    <dgm:cxn modelId="{12F8BEB3-E26F-374B-BF3C-94CA4CA24769}" srcId="{D17A25C4-486A-3047-B58C-008E1FC60A36}" destId="{CB376449-0D11-8F49-864F-1BD441650245}" srcOrd="0" destOrd="0" parTransId="{0444DFF1-EA1D-2F40-A0FB-BAA46F0CB99D}" sibTransId="{4039648B-34B8-6C48-9E55-9D4002DD48F7}"/>
    <dgm:cxn modelId="{A2742EC3-7171-E448-97F7-68831FF279D3}" type="presOf" srcId="{20B9548B-2F4A-8F47-AB05-F7B029E7E1B8}" destId="{35DE77C2-C236-F949-9EF5-7378D12649F8}" srcOrd="0" destOrd="1" presId="urn:microsoft.com/office/officeart/2005/8/layout/hProcess10"/>
    <dgm:cxn modelId="{AAB4794E-184B-2341-A7FA-F912FC8BE161}" srcId="{4485AF4D-44E7-4644-AF30-D3AF2D8CB089}" destId="{D17A25C4-486A-3047-B58C-008E1FC60A36}" srcOrd="1" destOrd="0" parTransId="{8B50EA1B-8712-E948-A7EF-269313E1C01F}" sibTransId="{6C06565F-3FEE-5C41-B3AB-F24B2D75CAFC}"/>
    <dgm:cxn modelId="{33B2D722-3F5A-BB44-BC82-9791BC9755F3}" srcId="{4485AF4D-44E7-4644-AF30-D3AF2D8CB089}" destId="{7142B1F7-4DE7-1848-B079-BE6864CB9FB0}" srcOrd="3" destOrd="0" parTransId="{910248A7-4B71-9145-B6A6-5CD7C688052B}" sibTransId="{68D462E6-BA5A-4C43-9C33-13FABDF25D92}"/>
    <dgm:cxn modelId="{CEA3562D-238F-BA49-962B-1E69F3A7F6E6}" type="presOf" srcId="{6C06565F-3FEE-5C41-B3AB-F24B2D75CAFC}" destId="{6A63F36F-AEC4-944B-A0C9-75472786F961}" srcOrd="1" destOrd="0" presId="urn:microsoft.com/office/officeart/2005/8/layout/hProcess10"/>
    <dgm:cxn modelId="{A8B0E7ED-2EBC-4F4C-8C0D-5EEEE8AE989C}" srcId="{7142B1F7-4DE7-1848-B079-BE6864CB9FB0}" destId="{0E3F9872-C36B-FA4E-B0B4-D0F3C8EEA6D4}" srcOrd="0" destOrd="0" parTransId="{2D5F9160-9D4B-5843-80DE-586206E7662A}" sibTransId="{A6452CFE-4534-474F-94D1-287BB9DCB8AF}"/>
    <dgm:cxn modelId="{D59F4020-FFEB-A643-ABD4-3278900551DF}" type="presOf" srcId="{EF1E6A4C-7A32-6E4C-8CE0-8FD485A620CD}" destId="{35DE77C2-C236-F949-9EF5-7378D12649F8}" srcOrd="0" destOrd="0" presId="urn:microsoft.com/office/officeart/2005/8/layout/hProcess10"/>
    <dgm:cxn modelId="{3039F470-3104-AA4C-AB8C-5DEC8972D27F}" type="presOf" srcId="{D76DBCF2-8D2E-F241-8A1E-5E2B3E625FAE}" destId="{09CB6143-9601-F144-822F-3278AD505728}" srcOrd="0" destOrd="2" presId="urn:microsoft.com/office/officeart/2005/8/layout/hProcess10"/>
    <dgm:cxn modelId="{80AE0475-994B-D04B-A261-1FB0D832A96A}" srcId="{A04291A4-419E-264E-A84E-7EB25A55093F}" destId="{D76DBCF2-8D2E-F241-8A1E-5E2B3E625FAE}" srcOrd="1" destOrd="0" parTransId="{E0EAC9AE-B47C-F040-8A23-205700DAF7EC}" sibTransId="{17E3E7AA-97A4-264D-8899-FA6F4DBF7733}"/>
    <dgm:cxn modelId="{D6BCBC50-E86E-7C49-B829-AC42862FE180}" type="presParOf" srcId="{81B86B66-26BC-E842-A8D7-2CEE907CAC8F}" destId="{E5BC9B18-072E-9A4E-9D79-E0829E1EB06A}" srcOrd="0" destOrd="0" presId="urn:microsoft.com/office/officeart/2005/8/layout/hProcess10"/>
    <dgm:cxn modelId="{035A17A5-6FA8-D745-B961-154B37D9B552}" type="presParOf" srcId="{E5BC9B18-072E-9A4E-9D79-E0829E1EB06A}" destId="{3B4033DC-1BBD-F94D-9CCB-B6C719D67F01}" srcOrd="0" destOrd="0" presId="urn:microsoft.com/office/officeart/2005/8/layout/hProcess10"/>
    <dgm:cxn modelId="{B3191AE8-E877-8D4C-8D5A-255FDC84CEE3}" type="presParOf" srcId="{E5BC9B18-072E-9A4E-9D79-E0829E1EB06A}" destId="{09CB6143-9601-F144-822F-3278AD505728}" srcOrd="1" destOrd="0" presId="urn:microsoft.com/office/officeart/2005/8/layout/hProcess10"/>
    <dgm:cxn modelId="{B2C038D7-0378-6548-A8D0-EE207F388EAC}" type="presParOf" srcId="{81B86B66-26BC-E842-A8D7-2CEE907CAC8F}" destId="{150368DB-9F32-B74C-B18A-57133BB2415D}" srcOrd="1" destOrd="0" presId="urn:microsoft.com/office/officeart/2005/8/layout/hProcess10"/>
    <dgm:cxn modelId="{CE5C3B2D-0AAF-A248-8A3F-C2EC75756B19}" type="presParOf" srcId="{150368DB-9F32-B74C-B18A-57133BB2415D}" destId="{B69515B5-D78F-2047-A87F-E53D038E8553}" srcOrd="0" destOrd="0" presId="urn:microsoft.com/office/officeart/2005/8/layout/hProcess10"/>
    <dgm:cxn modelId="{C3F82F3B-32FA-7643-B612-A9469B7CA656}" type="presParOf" srcId="{81B86B66-26BC-E842-A8D7-2CEE907CAC8F}" destId="{D1847FE5-5258-4F41-93B0-94920EB18483}" srcOrd="2" destOrd="0" presId="urn:microsoft.com/office/officeart/2005/8/layout/hProcess10"/>
    <dgm:cxn modelId="{84D2ADB8-6112-A049-9D45-277A66DC959A}" type="presParOf" srcId="{D1847FE5-5258-4F41-93B0-94920EB18483}" destId="{C56CA8B5-2836-3341-A86C-A423BEF96E2F}" srcOrd="0" destOrd="0" presId="urn:microsoft.com/office/officeart/2005/8/layout/hProcess10"/>
    <dgm:cxn modelId="{D9788A5A-A892-834B-8D4B-837849AAFA97}" type="presParOf" srcId="{D1847FE5-5258-4F41-93B0-94920EB18483}" destId="{4FA2C2CE-1C14-1E43-936B-94E495841A88}" srcOrd="1" destOrd="0" presId="urn:microsoft.com/office/officeart/2005/8/layout/hProcess10"/>
    <dgm:cxn modelId="{93266638-D3B8-B14B-A847-3935B2F1742B}" type="presParOf" srcId="{81B86B66-26BC-E842-A8D7-2CEE907CAC8F}" destId="{5AB3350B-6ADE-E540-971E-FA8FF57D0AFE}" srcOrd="3" destOrd="0" presId="urn:microsoft.com/office/officeart/2005/8/layout/hProcess10"/>
    <dgm:cxn modelId="{8AA2A69D-7015-9E4F-83CE-C224159FD9FB}" type="presParOf" srcId="{5AB3350B-6ADE-E540-971E-FA8FF57D0AFE}" destId="{6A63F36F-AEC4-944B-A0C9-75472786F961}" srcOrd="0" destOrd="0" presId="urn:microsoft.com/office/officeart/2005/8/layout/hProcess10"/>
    <dgm:cxn modelId="{73484CFB-22A3-8A4F-999D-F692EEC94973}" type="presParOf" srcId="{81B86B66-26BC-E842-A8D7-2CEE907CAC8F}" destId="{9CD841E0-9DEB-BE4B-B0BC-72CA4F1DD853}" srcOrd="4" destOrd="0" presId="urn:microsoft.com/office/officeart/2005/8/layout/hProcess10"/>
    <dgm:cxn modelId="{B5EC8FF4-CBC9-7F47-9166-FE6832D54927}" type="presParOf" srcId="{9CD841E0-9DEB-BE4B-B0BC-72CA4F1DD853}" destId="{EF0C8361-3C94-3B46-82A3-FE826ECF3A0A}" srcOrd="0" destOrd="0" presId="urn:microsoft.com/office/officeart/2005/8/layout/hProcess10"/>
    <dgm:cxn modelId="{612D2DE3-A8A3-4A40-8BB8-549D1AB073B2}" type="presParOf" srcId="{9CD841E0-9DEB-BE4B-B0BC-72CA4F1DD853}" destId="{35DE77C2-C236-F949-9EF5-7378D12649F8}" srcOrd="1" destOrd="0" presId="urn:microsoft.com/office/officeart/2005/8/layout/hProcess10"/>
    <dgm:cxn modelId="{50B6C33C-F14D-054C-99A0-BAE85CEA53BB}" type="presParOf" srcId="{81B86B66-26BC-E842-A8D7-2CEE907CAC8F}" destId="{386C8147-774A-F648-9D9C-568E39239F56}" srcOrd="5" destOrd="0" presId="urn:microsoft.com/office/officeart/2005/8/layout/hProcess10"/>
    <dgm:cxn modelId="{80D1C4A6-039D-C948-B4CD-6AE5AE6045A8}" type="presParOf" srcId="{386C8147-774A-F648-9D9C-568E39239F56}" destId="{63900A9E-BA3D-514F-925D-DBD3E9AED146}" srcOrd="0" destOrd="0" presId="urn:microsoft.com/office/officeart/2005/8/layout/hProcess10"/>
    <dgm:cxn modelId="{A35452C6-91FD-A948-9F18-61DE1835C11F}" type="presParOf" srcId="{81B86B66-26BC-E842-A8D7-2CEE907CAC8F}" destId="{D6A6937F-87FF-594C-B693-7F29DD65A100}" srcOrd="6" destOrd="0" presId="urn:microsoft.com/office/officeart/2005/8/layout/hProcess10"/>
    <dgm:cxn modelId="{FD90611C-968C-9443-B03A-3128D3C50EDB}" type="presParOf" srcId="{D6A6937F-87FF-594C-B693-7F29DD65A100}" destId="{A5FC5E1A-A70B-4947-9E96-0B57B5528DFA}" srcOrd="0" destOrd="0" presId="urn:microsoft.com/office/officeart/2005/8/layout/hProcess10"/>
    <dgm:cxn modelId="{1F53E82C-453E-DF43-97AB-C670FE59F678}" type="presParOf" srcId="{D6A6937F-87FF-594C-B693-7F29DD65A100}" destId="{2ED6D654-4327-8340-B100-724886234C4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B754C-24F7-C948-84D3-4D3B09CD64BF}">
      <dsp:nvSpPr>
        <dsp:cNvPr id="0" name=""/>
        <dsp:cNvSpPr/>
      </dsp:nvSpPr>
      <dsp:spPr>
        <a:xfrm>
          <a:off x="583713" y="1754"/>
          <a:ext cx="2568673" cy="1027469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/>
            <a:t>一</a:t>
          </a:r>
          <a:endParaRPr lang="zh-CN" altLang="en-US" sz="5900" kern="1200" dirty="0"/>
        </a:p>
      </dsp:txBody>
      <dsp:txXfrm>
        <a:off x="1097448" y="1754"/>
        <a:ext cx="1541204" cy="1027469"/>
      </dsp:txXfrm>
    </dsp:sp>
    <dsp:sp modelId="{C3571131-E005-074E-9BE8-913BE6159C34}">
      <dsp:nvSpPr>
        <dsp:cNvPr id="0" name=""/>
        <dsp:cNvSpPr/>
      </dsp:nvSpPr>
      <dsp:spPr>
        <a:xfrm>
          <a:off x="2818459" y="89089"/>
          <a:ext cx="4145458" cy="8527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功能概览</a:t>
          </a:r>
          <a:endParaRPr lang="zh-CN" altLang="en-US" sz="4800" kern="1200" dirty="0"/>
        </a:p>
      </dsp:txBody>
      <dsp:txXfrm>
        <a:off x="3244859" y="89089"/>
        <a:ext cx="3292659" cy="852799"/>
      </dsp:txXfrm>
    </dsp:sp>
    <dsp:sp modelId="{EF0B34AF-18CD-A14E-B055-451625C5F71E}">
      <dsp:nvSpPr>
        <dsp:cNvPr id="0" name=""/>
        <dsp:cNvSpPr/>
      </dsp:nvSpPr>
      <dsp:spPr>
        <a:xfrm>
          <a:off x="583713" y="1173069"/>
          <a:ext cx="2568673" cy="1027469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/>
            <a:t>二</a:t>
          </a:r>
          <a:endParaRPr lang="zh-CN" altLang="en-US" sz="5900" kern="1200" dirty="0"/>
        </a:p>
      </dsp:txBody>
      <dsp:txXfrm>
        <a:off x="1097448" y="1173069"/>
        <a:ext cx="1541204" cy="1027469"/>
      </dsp:txXfrm>
    </dsp:sp>
    <dsp:sp modelId="{24EEA933-9F89-344D-8D19-ED7293298F53}">
      <dsp:nvSpPr>
        <dsp:cNvPr id="0" name=""/>
        <dsp:cNvSpPr/>
      </dsp:nvSpPr>
      <dsp:spPr>
        <a:xfrm>
          <a:off x="2818459" y="1239045"/>
          <a:ext cx="4167098" cy="8955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组员介绍</a:t>
          </a:r>
          <a:endParaRPr lang="zh-CN" altLang="en-US" sz="4800" kern="1200" dirty="0"/>
        </a:p>
      </dsp:txBody>
      <dsp:txXfrm>
        <a:off x="3266217" y="1239045"/>
        <a:ext cx="3271582" cy="895516"/>
      </dsp:txXfrm>
    </dsp:sp>
    <dsp:sp modelId="{B729B132-EA98-4A44-AB67-854D5D5318CE}">
      <dsp:nvSpPr>
        <dsp:cNvPr id="0" name=""/>
        <dsp:cNvSpPr/>
      </dsp:nvSpPr>
      <dsp:spPr>
        <a:xfrm>
          <a:off x="583713" y="2344384"/>
          <a:ext cx="2568673" cy="1027469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/>
            <a:t>三</a:t>
          </a:r>
          <a:endParaRPr lang="zh-CN" altLang="en-US" sz="5900" kern="1200" dirty="0"/>
        </a:p>
      </dsp:txBody>
      <dsp:txXfrm>
        <a:off x="1097448" y="2344384"/>
        <a:ext cx="1541204" cy="1027469"/>
      </dsp:txXfrm>
    </dsp:sp>
    <dsp:sp modelId="{E179FCF0-2816-B646-AF65-23387B5D5B92}">
      <dsp:nvSpPr>
        <dsp:cNvPr id="0" name=""/>
        <dsp:cNvSpPr/>
      </dsp:nvSpPr>
      <dsp:spPr>
        <a:xfrm>
          <a:off x="2818459" y="2431719"/>
          <a:ext cx="4143604" cy="8527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工作流</a:t>
          </a:r>
          <a:endParaRPr lang="zh-CN" altLang="en-US" sz="4800" kern="1200" dirty="0"/>
        </a:p>
      </dsp:txBody>
      <dsp:txXfrm>
        <a:off x="3244859" y="2431719"/>
        <a:ext cx="3290805" cy="852799"/>
      </dsp:txXfrm>
    </dsp:sp>
    <dsp:sp modelId="{9865134E-CF37-5D44-A6E3-3AEC853323B2}">
      <dsp:nvSpPr>
        <dsp:cNvPr id="0" name=""/>
        <dsp:cNvSpPr/>
      </dsp:nvSpPr>
      <dsp:spPr>
        <a:xfrm>
          <a:off x="583713" y="3515699"/>
          <a:ext cx="2568673" cy="1027469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/>
            <a:t>四</a:t>
          </a:r>
          <a:endParaRPr lang="zh-CN" altLang="en-US" sz="5900" kern="1200" dirty="0"/>
        </a:p>
      </dsp:txBody>
      <dsp:txXfrm>
        <a:off x="1097448" y="3515699"/>
        <a:ext cx="1541204" cy="1027469"/>
      </dsp:txXfrm>
    </dsp:sp>
    <dsp:sp modelId="{81B3F09C-64A4-F642-8512-950596C4D2B6}">
      <dsp:nvSpPr>
        <dsp:cNvPr id="0" name=""/>
        <dsp:cNvSpPr/>
      </dsp:nvSpPr>
      <dsp:spPr>
        <a:xfrm>
          <a:off x="2818459" y="3603034"/>
          <a:ext cx="4069986" cy="8527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市场数据</a:t>
          </a:r>
          <a:endParaRPr lang="zh-CN" altLang="en-US" sz="4800" kern="1200" dirty="0"/>
        </a:p>
      </dsp:txBody>
      <dsp:txXfrm>
        <a:off x="3244859" y="3603034"/>
        <a:ext cx="3217187" cy="852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C948D-1022-5043-831D-CB8604F9272A}">
      <dsp:nvSpPr>
        <dsp:cNvPr id="0" name=""/>
        <dsp:cNvSpPr/>
      </dsp:nvSpPr>
      <dsp:spPr>
        <a:xfrm>
          <a:off x="4594067" y="3498347"/>
          <a:ext cx="2541446" cy="1646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潮流 鞋履 </a:t>
          </a:r>
          <a:br>
            <a:rPr lang="zh-CN" altLang="en-US" sz="1800" kern="1200" dirty="0" smtClean="0"/>
          </a:br>
          <a:r>
            <a:rPr lang="zh-CN" altLang="en-US" sz="1800" kern="1200" dirty="0" smtClean="0"/>
            <a:t>视频 娱乐  音乐 生活 专题</a:t>
          </a:r>
          <a:endParaRPr lang="zh-CN" altLang="en-US" sz="1800" kern="1200" dirty="0"/>
        </a:p>
      </dsp:txBody>
      <dsp:txXfrm>
        <a:off x="5392664" y="3946081"/>
        <a:ext cx="1706686" cy="1162384"/>
      </dsp:txXfrm>
    </dsp:sp>
    <dsp:sp modelId="{9C638E2D-DC00-DD49-BF34-197A7315E780}">
      <dsp:nvSpPr>
        <dsp:cNvPr id="0" name=""/>
        <dsp:cNvSpPr/>
      </dsp:nvSpPr>
      <dsp:spPr>
        <a:xfrm>
          <a:off x="447496" y="3498347"/>
          <a:ext cx="2541446" cy="1646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收藏 卡券 </a:t>
          </a:r>
          <a:br>
            <a:rPr lang="zh-CN" altLang="en-US" sz="1800" kern="1200" dirty="0" smtClean="0"/>
          </a:br>
          <a:r>
            <a:rPr lang="zh-CN" altLang="en-US" sz="1800" kern="1200" dirty="0" smtClean="0"/>
            <a:t>消息中心 </a:t>
          </a:r>
          <a:br>
            <a:rPr lang="zh-CN" altLang="en-US" sz="1800" kern="1200" dirty="0" smtClean="0"/>
          </a:br>
          <a:r>
            <a:rPr lang="zh-CN" altLang="en-US" sz="1800" kern="1200" dirty="0" smtClean="0"/>
            <a:t>余额</a:t>
          </a:r>
          <a:endParaRPr lang="zh-CN" altLang="en-US" sz="1800" kern="1200" dirty="0"/>
        </a:p>
      </dsp:txBody>
      <dsp:txXfrm>
        <a:off x="483659" y="3946081"/>
        <a:ext cx="1706686" cy="1162384"/>
      </dsp:txXfrm>
    </dsp:sp>
    <dsp:sp modelId="{58383E4F-F568-A64C-A529-62323B7C87D7}">
      <dsp:nvSpPr>
        <dsp:cNvPr id="0" name=""/>
        <dsp:cNvSpPr/>
      </dsp:nvSpPr>
      <dsp:spPr>
        <a:xfrm>
          <a:off x="4594067" y="0"/>
          <a:ext cx="2541446" cy="1646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球鞋 </a:t>
          </a:r>
          <a:br>
            <a:rPr lang="zh-CN" altLang="en-US" sz="1800" kern="1200" dirty="0" smtClean="0"/>
          </a:br>
          <a:r>
            <a:rPr lang="zh-CN" altLang="en-US" sz="1800" kern="1200" dirty="0" smtClean="0"/>
            <a:t>发布 购买</a:t>
          </a:r>
          <a:endParaRPr lang="zh-CN" altLang="en-US" sz="1800" kern="1200" dirty="0"/>
        </a:p>
      </dsp:txBody>
      <dsp:txXfrm>
        <a:off x="5392664" y="36163"/>
        <a:ext cx="1706686" cy="1162384"/>
      </dsp:txXfrm>
    </dsp:sp>
    <dsp:sp modelId="{D859E5B4-C73F-F146-ACDE-2910E85429C4}">
      <dsp:nvSpPr>
        <dsp:cNvPr id="0" name=""/>
        <dsp:cNvSpPr/>
      </dsp:nvSpPr>
      <dsp:spPr>
        <a:xfrm>
          <a:off x="447496" y="0"/>
          <a:ext cx="2541446" cy="1646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助力 拼团 </a:t>
          </a:r>
          <a:br>
            <a:rPr lang="zh-CN" altLang="en-US" sz="1800" kern="1200" dirty="0" smtClean="0"/>
          </a:br>
          <a:r>
            <a:rPr lang="zh-CN" altLang="en-US" sz="1800" kern="1200" dirty="0" smtClean="0"/>
            <a:t>蜂蜜商城 </a:t>
          </a:r>
          <a:br>
            <a:rPr lang="zh-CN" altLang="en-US" sz="1800" kern="1200" dirty="0" smtClean="0"/>
          </a:br>
          <a:r>
            <a:rPr lang="zh-CN" altLang="en-US" sz="1800" kern="1200" dirty="0" smtClean="0"/>
            <a:t>品牌 分类</a:t>
          </a:r>
          <a:endParaRPr lang="zh-CN" altLang="en-US" sz="1800" kern="1200" dirty="0"/>
        </a:p>
      </dsp:txBody>
      <dsp:txXfrm>
        <a:off x="483659" y="36163"/>
        <a:ext cx="1706686" cy="1162384"/>
      </dsp:txXfrm>
    </dsp:sp>
    <dsp:sp modelId="{5D692BA4-DFFB-9A4C-B4B7-313EFDA63FBD}">
      <dsp:nvSpPr>
        <dsp:cNvPr id="0" name=""/>
        <dsp:cNvSpPr/>
      </dsp:nvSpPr>
      <dsp:spPr>
        <a:xfrm>
          <a:off x="1512434" y="293243"/>
          <a:ext cx="2227624" cy="2227624"/>
        </a:xfrm>
        <a:prstGeom prst="pieWedg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B2C</a:t>
          </a:r>
          <a:endParaRPr lang="zh-CN" altLang="en-US" sz="3500" kern="1200" dirty="0"/>
        </a:p>
      </dsp:txBody>
      <dsp:txXfrm>
        <a:off x="2164890" y="945699"/>
        <a:ext cx="1575168" cy="1575168"/>
      </dsp:txXfrm>
    </dsp:sp>
    <dsp:sp modelId="{0CB767C1-D80D-8C45-9860-764648C14D6B}">
      <dsp:nvSpPr>
        <dsp:cNvPr id="0" name=""/>
        <dsp:cNvSpPr/>
      </dsp:nvSpPr>
      <dsp:spPr>
        <a:xfrm rot="5400000">
          <a:off x="3842951" y="293243"/>
          <a:ext cx="2227624" cy="2227624"/>
        </a:xfrm>
        <a:prstGeom prst="pieWedg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C2C</a:t>
          </a:r>
          <a:endParaRPr lang="zh-CN" altLang="en-US" sz="3500" kern="1200" dirty="0"/>
        </a:p>
      </dsp:txBody>
      <dsp:txXfrm rot="-5400000">
        <a:off x="3842951" y="945699"/>
        <a:ext cx="1575168" cy="1575168"/>
      </dsp:txXfrm>
    </dsp:sp>
    <dsp:sp modelId="{337FDBF4-107D-DD4D-89CD-730F3198D843}">
      <dsp:nvSpPr>
        <dsp:cNvPr id="0" name=""/>
        <dsp:cNvSpPr/>
      </dsp:nvSpPr>
      <dsp:spPr>
        <a:xfrm rot="10800000">
          <a:off x="3842951" y="2623760"/>
          <a:ext cx="2227624" cy="2227624"/>
        </a:xfrm>
        <a:prstGeom prst="pieWedg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News</a:t>
          </a:r>
          <a:endParaRPr lang="zh-CN" altLang="en-US" sz="3500" kern="1200" dirty="0"/>
        </a:p>
      </dsp:txBody>
      <dsp:txXfrm rot="10800000">
        <a:off x="3842951" y="2623760"/>
        <a:ext cx="1575168" cy="1575168"/>
      </dsp:txXfrm>
    </dsp:sp>
    <dsp:sp modelId="{932994B3-385D-7140-829D-80FAB9FD2DB6}">
      <dsp:nvSpPr>
        <dsp:cNvPr id="0" name=""/>
        <dsp:cNvSpPr/>
      </dsp:nvSpPr>
      <dsp:spPr>
        <a:xfrm rot="16200000">
          <a:off x="1512434" y="2623760"/>
          <a:ext cx="2227624" cy="2227624"/>
        </a:xfrm>
        <a:prstGeom prst="pieWedg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User</a:t>
          </a:r>
          <a:endParaRPr lang="zh-CN" altLang="en-US" sz="3500" kern="1200" dirty="0"/>
        </a:p>
      </dsp:txBody>
      <dsp:txXfrm rot="5400000">
        <a:off x="2164890" y="2623760"/>
        <a:ext cx="1575168" cy="1575168"/>
      </dsp:txXfrm>
    </dsp:sp>
    <dsp:sp modelId="{12E66B37-9A9F-4447-AD2C-D60DAB81EEE4}">
      <dsp:nvSpPr>
        <dsp:cNvPr id="0" name=""/>
        <dsp:cNvSpPr/>
      </dsp:nvSpPr>
      <dsp:spPr>
        <a:xfrm>
          <a:off x="3406943" y="2109297"/>
          <a:ext cx="769122" cy="668801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66C13A-6838-384A-816F-6E673671B539}">
      <dsp:nvSpPr>
        <dsp:cNvPr id="0" name=""/>
        <dsp:cNvSpPr/>
      </dsp:nvSpPr>
      <dsp:spPr>
        <a:xfrm rot="10800000">
          <a:off x="3406943" y="2366529"/>
          <a:ext cx="769122" cy="668801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77679-50C1-B14F-80CC-DDC96EB13620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视频</a:t>
          </a:r>
          <a:endParaRPr lang="zh-CN" altLang="en-US" sz="5800" kern="1200" dirty="0"/>
        </a:p>
      </dsp:txBody>
      <dsp:txXfrm>
        <a:off x="4280746" y="1316736"/>
        <a:ext cx="1625600" cy="1354666"/>
      </dsp:txXfrm>
    </dsp:sp>
    <dsp:sp modelId="{FF343BC0-2B9A-BA4D-B0F8-C112C098AF5D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图集</a:t>
          </a:r>
          <a:endParaRPr lang="zh-CN" altLang="en-US" sz="5800" kern="1200" dirty="0"/>
        </a:p>
      </dsp:txBody>
      <dsp:txXfrm>
        <a:off x="2871893" y="3467946"/>
        <a:ext cx="2438400" cy="1192106"/>
      </dsp:txXfrm>
    </dsp:sp>
    <dsp:sp modelId="{FF060F31-1CE4-FA41-8151-52B799EC7708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文章</a:t>
          </a:r>
          <a:endParaRPr lang="zh-CN" altLang="en-US" sz="5800" kern="1200" dirty="0"/>
        </a:p>
      </dsp:txBody>
      <dsp:txXfrm>
        <a:off x="2221653" y="1316736"/>
        <a:ext cx="1625600" cy="1354666"/>
      </dsp:txXfrm>
    </dsp:sp>
    <dsp:sp modelId="{7E88B5B0-A8F9-6542-8A98-BD271B32C101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241E-DE34-2540-ABA5-18ABFD1A60E5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40C29-4882-174A-B28F-0147EB668D9F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E2BC2-5DB9-7F4B-A9A6-869263F1A45A}">
      <dsp:nvSpPr>
        <dsp:cNvPr id="0" name=""/>
        <dsp:cNvSpPr/>
      </dsp:nvSpPr>
      <dsp:spPr>
        <a:xfrm>
          <a:off x="2747943" y="678911"/>
          <a:ext cx="4535223" cy="4535223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82F043-FCC1-904E-8F8D-07096A61C011}">
      <dsp:nvSpPr>
        <dsp:cNvPr id="0" name=""/>
        <dsp:cNvSpPr/>
      </dsp:nvSpPr>
      <dsp:spPr>
        <a:xfrm>
          <a:off x="2747943" y="678911"/>
          <a:ext cx="4535223" cy="4535223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B9869-A81C-4D43-B8C6-70500CE9801B}">
      <dsp:nvSpPr>
        <dsp:cNvPr id="0" name=""/>
        <dsp:cNvSpPr/>
      </dsp:nvSpPr>
      <dsp:spPr>
        <a:xfrm>
          <a:off x="2747943" y="678911"/>
          <a:ext cx="4535223" cy="4535223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9D4DD9-6D8D-2A48-8434-9EB37E89C628}">
      <dsp:nvSpPr>
        <dsp:cNvPr id="0" name=""/>
        <dsp:cNvSpPr/>
      </dsp:nvSpPr>
      <dsp:spPr>
        <a:xfrm>
          <a:off x="3972280" y="1903248"/>
          <a:ext cx="2086549" cy="2086549"/>
        </a:xfrm>
        <a:prstGeom prst="ellipse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杨陈</a:t>
          </a:r>
          <a:r>
            <a:rPr lang="en-US" altLang="zh-CN" sz="3500" kern="1200" dirty="0" smtClean="0"/>
            <a:t>William</a:t>
          </a:r>
          <a:endParaRPr lang="zh-CN" altLang="en-US" sz="3500" kern="1200" dirty="0"/>
        </a:p>
      </dsp:txBody>
      <dsp:txXfrm>
        <a:off x="4277848" y="2208816"/>
        <a:ext cx="1475413" cy="1475413"/>
      </dsp:txXfrm>
    </dsp:sp>
    <dsp:sp modelId="{48A0A518-E3BC-6043-BE33-7CB3DD83420E}">
      <dsp:nvSpPr>
        <dsp:cNvPr id="0" name=""/>
        <dsp:cNvSpPr/>
      </dsp:nvSpPr>
      <dsp:spPr>
        <a:xfrm>
          <a:off x="4285263" y="1199"/>
          <a:ext cx="1460584" cy="1460584"/>
        </a:xfrm>
        <a:prstGeom prst="ellipse">
          <a:avLst/>
        </a:prstGeom>
        <a:gradFill rotWithShape="0">
          <a:gsLst>
            <a:gs pos="0">
              <a:schemeClr val="accent4">
                <a:lumMod val="50000"/>
              </a:schemeClr>
            </a:gs>
            <a:gs pos="5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宋纪琛</a:t>
          </a:r>
          <a:r>
            <a:rPr lang="en-US" altLang="zh-CN" sz="2300" kern="1200" dirty="0" smtClean="0"/>
            <a:t>Stark</a:t>
          </a:r>
          <a:endParaRPr lang="zh-CN" altLang="en-US" sz="2300" kern="1200" dirty="0"/>
        </a:p>
      </dsp:txBody>
      <dsp:txXfrm>
        <a:off x="4499161" y="215097"/>
        <a:ext cx="1032788" cy="1032788"/>
      </dsp:txXfrm>
    </dsp:sp>
    <dsp:sp modelId="{64286ABF-2309-694D-9BCE-6C523BBDBD9B}">
      <dsp:nvSpPr>
        <dsp:cNvPr id="0" name=""/>
        <dsp:cNvSpPr/>
      </dsp:nvSpPr>
      <dsp:spPr>
        <a:xfrm>
          <a:off x="6203536" y="3323746"/>
          <a:ext cx="1460584" cy="1460584"/>
        </a:xfrm>
        <a:prstGeom prst="ellipse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魏海山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Oscar</a:t>
          </a:r>
          <a:endParaRPr lang="zh-CN" altLang="en-US" sz="2300" kern="1200" dirty="0"/>
        </a:p>
      </dsp:txBody>
      <dsp:txXfrm>
        <a:off x="6417434" y="3537644"/>
        <a:ext cx="1032788" cy="1032788"/>
      </dsp:txXfrm>
    </dsp:sp>
    <dsp:sp modelId="{A3A9EAEA-5580-6B4A-9552-D1067A849BFF}">
      <dsp:nvSpPr>
        <dsp:cNvPr id="0" name=""/>
        <dsp:cNvSpPr/>
      </dsp:nvSpPr>
      <dsp:spPr>
        <a:xfrm>
          <a:off x="2366990" y="3323746"/>
          <a:ext cx="1460584" cy="1460584"/>
        </a:xfrm>
        <a:prstGeom prst="ellipse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李德路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Andrew </a:t>
          </a:r>
          <a:endParaRPr lang="zh-CN" altLang="en-US" sz="2300" kern="1200" dirty="0"/>
        </a:p>
      </dsp:txBody>
      <dsp:txXfrm>
        <a:off x="2580888" y="3537644"/>
        <a:ext cx="1032788" cy="10327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033DC-1BBD-F94D-9CCB-B6C719D67F01}">
      <dsp:nvSpPr>
        <dsp:cNvPr id="0" name=""/>
        <dsp:cNvSpPr/>
      </dsp:nvSpPr>
      <dsp:spPr>
        <a:xfrm>
          <a:off x="1200" y="1688298"/>
          <a:ext cx="1563316" cy="15633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CB6143-9601-F144-822F-3278AD505728}">
      <dsp:nvSpPr>
        <dsp:cNvPr id="0" name=""/>
        <dsp:cNvSpPr/>
      </dsp:nvSpPr>
      <dsp:spPr>
        <a:xfrm>
          <a:off x="255694" y="2626288"/>
          <a:ext cx="1563316" cy="156331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需求评审</a:t>
          </a:r>
          <a:endParaRPr lang="zh-CN" alt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功能评审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UI</a:t>
          </a:r>
          <a:r>
            <a:rPr lang="zh-CN" altLang="en-US" sz="2000" kern="1200" dirty="0" smtClean="0"/>
            <a:t>稿评审</a:t>
          </a:r>
          <a:endParaRPr lang="zh-CN" altLang="en-US" sz="2000" kern="1200" dirty="0"/>
        </a:p>
      </dsp:txBody>
      <dsp:txXfrm>
        <a:off x="301482" y="2672076"/>
        <a:ext cx="1471740" cy="1471740"/>
      </dsp:txXfrm>
    </dsp:sp>
    <dsp:sp modelId="{150368DB-9F32-B74C-B18A-57133BB2415D}">
      <dsp:nvSpPr>
        <dsp:cNvPr id="0" name=""/>
        <dsp:cNvSpPr/>
      </dsp:nvSpPr>
      <dsp:spPr>
        <a:xfrm>
          <a:off x="1865646" y="2282135"/>
          <a:ext cx="301129" cy="375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865646" y="2357264"/>
        <a:ext cx="210790" cy="225385"/>
      </dsp:txXfrm>
    </dsp:sp>
    <dsp:sp modelId="{C56CA8B5-2836-3341-A86C-A423BEF96E2F}">
      <dsp:nvSpPr>
        <dsp:cNvPr id="0" name=""/>
        <dsp:cNvSpPr/>
      </dsp:nvSpPr>
      <dsp:spPr>
        <a:xfrm>
          <a:off x="2424887" y="1688298"/>
          <a:ext cx="1563316" cy="15633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A2C2CE-1C14-1E43-936B-94E495841A88}">
      <dsp:nvSpPr>
        <dsp:cNvPr id="0" name=""/>
        <dsp:cNvSpPr/>
      </dsp:nvSpPr>
      <dsp:spPr>
        <a:xfrm>
          <a:off x="2679380" y="2626288"/>
          <a:ext cx="1563316" cy="156331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</a:t>
          </a:r>
          <a:endParaRPr lang="zh-CN" alt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TAPD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任务分发</a:t>
          </a:r>
          <a:endParaRPr lang="zh-CN" altLang="en-US" sz="2000" kern="1200" dirty="0"/>
        </a:p>
      </dsp:txBody>
      <dsp:txXfrm>
        <a:off x="2725168" y="2672076"/>
        <a:ext cx="1471740" cy="1471740"/>
      </dsp:txXfrm>
    </dsp:sp>
    <dsp:sp modelId="{5AB3350B-6ADE-E540-971E-FA8FF57D0AFE}">
      <dsp:nvSpPr>
        <dsp:cNvPr id="0" name=""/>
        <dsp:cNvSpPr/>
      </dsp:nvSpPr>
      <dsp:spPr>
        <a:xfrm>
          <a:off x="4289333" y="2282135"/>
          <a:ext cx="301129" cy="375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289333" y="2357264"/>
        <a:ext cx="210790" cy="225385"/>
      </dsp:txXfrm>
    </dsp:sp>
    <dsp:sp modelId="{EF0C8361-3C94-3B46-82A3-FE826ECF3A0A}">
      <dsp:nvSpPr>
        <dsp:cNvPr id="0" name=""/>
        <dsp:cNvSpPr/>
      </dsp:nvSpPr>
      <dsp:spPr>
        <a:xfrm>
          <a:off x="4848573" y="1688298"/>
          <a:ext cx="1563316" cy="15633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DE77C2-C236-F949-9EF5-7378D12649F8}">
      <dsp:nvSpPr>
        <dsp:cNvPr id="0" name=""/>
        <dsp:cNvSpPr/>
      </dsp:nvSpPr>
      <dsp:spPr>
        <a:xfrm>
          <a:off x="5103067" y="2626288"/>
          <a:ext cx="1563316" cy="156331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测试</a:t>
          </a:r>
          <a:endParaRPr lang="zh-CN" alt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提出缺陷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修复</a:t>
          </a:r>
          <a:r>
            <a:rPr lang="en-US" altLang="zh-CN" sz="2000" kern="1200" dirty="0" smtClean="0"/>
            <a:t>Bug</a:t>
          </a:r>
          <a:endParaRPr lang="zh-CN" altLang="en-US" sz="2000" kern="1200" dirty="0"/>
        </a:p>
      </dsp:txBody>
      <dsp:txXfrm>
        <a:off x="5148855" y="2672076"/>
        <a:ext cx="1471740" cy="1471740"/>
      </dsp:txXfrm>
    </dsp:sp>
    <dsp:sp modelId="{386C8147-774A-F648-9D9C-568E39239F56}">
      <dsp:nvSpPr>
        <dsp:cNvPr id="0" name=""/>
        <dsp:cNvSpPr/>
      </dsp:nvSpPr>
      <dsp:spPr>
        <a:xfrm>
          <a:off x="6713019" y="2282135"/>
          <a:ext cx="301129" cy="375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6713019" y="2357264"/>
        <a:ext cx="210790" cy="225385"/>
      </dsp:txXfrm>
    </dsp:sp>
    <dsp:sp modelId="{A5FC5E1A-A70B-4947-9E96-0B57B5528DFA}">
      <dsp:nvSpPr>
        <dsp:cNvPr id="0" name=""/>
        <dsp:cNvSpPr/>
      </dsp:nvSpPr>
      <dsp:spPr>
        <a:xfrm>
          <a:off x="7272260" y="1688298"/>
          <a:ext cx="1563316" cy="15633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D6D654-4327-8340-B100-724886234C44}">
      <dsp:nvSpPr>
        <dsp:cNvPr id="0" name=""/>
        <dsp:cNvSpPr/>
      </dsp:nvSpPr>
      <dsp:spPr>
        <a:xfrm>
          <a:off x="7526753" y="2626288"/>
          <a:ext cx="1563316" cy="156331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发布上线</a:t>
          </a:r>
          <a:endParaRPr lang="zh-CN" alt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分发渠道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上线</a:t>
          </a:r>
          <a:endParaRPr lang="zh-CN" altLang="en-US" sz="2000" kern="1200" dirty="0"/>
        </a:p>
      </dsp:txBody>
      <dsp:txXfrm>
        <a:off x="7572541" y="2672076"/>
        <a:ext cx="1471740" cy="147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 smtClean="0"/>
              <a:t>上海砸立电子商务有限公司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980F-6C33-CB48-A931-867547FDD124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 smtClean="0"/>
              <a:t>yangchen_0808@163.com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937A9-8210-5E45-B465-B4DDBA338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88836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 smtClean="0"/>
              <a:t>上海砸立电子商务有限公司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34FCA-3FC0-B343-AE73-51FB0CC4F9CA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 smtClean="0"/>
              <a:t>yangchen_0808@163.com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C13FA-C1D6-CA46-8DCD-BD753062F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98092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13FA-C1D6-CA46-8DCD-BD753062F701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yangchen_0808@163.com</a:t>
            </a:r>
            <a:endParaRPr kumimoji="1"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zh-CN" altLang="en-US" smtClean="0"/>
              <a:t>上海砸立电子商务有限公司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57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EDD6-8165-BF4A-98BE-49166C4BA4EC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0177-39FF-B24E-9665-E4D2F3FE383A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D53-2422-844E-8788-39D8C396422A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FD71-E6A2-DA4B-A971-52C0502D0F53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9A6-CCCB-2D4D-AB11-FAAD8433FCEA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672B-0EE5-E147-BB08-5E71D4045AE0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B09D-CC90-164C-803D-B36CAD8AB390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27B-47D3-C145-BCB5-75D18931D696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4D6-69A7-E843-8706-29FB406A4DBB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11A6-89EB-D24A-83FE-88B30EA9FE6D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B479D1-15B9-BF4D-9BD8-576AC624AC34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8ABA-A908-E04C-95CF-22DAF5924B39}" type="datetime1">
              <a:rPr lang="zh-CN" altLang="en-US" smtClean="0"/>
              <a:t>2018/10/19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EYEE</a:t>
            </a:r>
            <a:r>
              <a:rPr kumimoji="1" lang="zh-CN" altLang="en-US" sz="6000" dirty="0" smtClean="0"/>
              <a:t>蜂潮</a:t>
            </a:r>
            <a:r>
              <a:rPr kumimoji="1" lang="en-US" altLang="zh-CN" sz="6000" dirty="0" smtClean="0"/>
              <a:t>——</a:t>
            </a:r>
            <a:r>
              <a:rPr kumimoji="1" lang="zh-CN" altLang="en-US" sz="6000" dirty="0" smtClean="0"/>
              <a:t>致敬未来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上海砸立电子商务有限公司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杨</a:t>
            </a:r>
            <a:r>
              <a:rPr kumimoji="1" lang="zh-CN" altLang="en-US" dirty="0" smtClean="0"/>
              <a:t>陈</a:t>
            </a:r>
            <a:endParaRPr kumimoji="1"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3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649151054"/>
              </p:ext>
            </p:extLst>
          </p:nvPr>
        </p:nvGraphicFramePr>
        <p:xfrm>
          <a:off x="2311365" y="1747318"/>
          <a:ext cx="7569271" cy="454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780344" y="694481"/>
            <a:ext cx="320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/>
              <a:t>目录总览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702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37" y="427548"/>
            <a:ext cx="7264278" cy="599847"/>
          </a:xfrm>
        </p:spPr>
        <p:txBody>
          <a:bodyPr>
            <a:noAutofit/>
          </a:bodyPr>
          <a:lstStyle/>
          <a:p>
            <a:r>
              <a:rPr kumimoji="1" lang="zh-CN" altLang="en-US" b="1" dirty="0" smtClean="0">
                <a:latin typeface="+mn-ea"/>
                <a:ea typeface="+mn-ea"/>
              </a:rPr>
              <a:t>一、</a:t>
            </a:r>
            <a:r>
              <a:rPr kumimoji="1" lang="en-US" altLang="zh-CN" b="1" dirty="0" smtClean="0">
                <a:latin typeface="+mn-ea"/>
                <a:ea typeface="+mn-ea"/>
              </a:rPr>
              <a:t>EYEE</a:t>
            </a:r>
            <a:r>
              <a:rPr kumimoji="1" lang="zh-CN" altLang="en-US" b="1" dirty="0" smtClean="0">
                <a:latin typeface="+mn-ea"/>
                <a:ea typeface="+mn-ea"/>
              </a:rPr>
              <a:t>蜂潮安卓客户端功能概览</a:t>
            </a:r>
            <a:endParaRPr kumimoji="1"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61015640"/>
              </p:ext>
            </p:extLst>
          </p:nvPr>
        </p:nvGraphicFramePr>
        <p:xfrm>
          <a:off x="2250174" y="1319514"/>
          <a:ext cx="7583010" cy="514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7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95" y="487648"/>
            <a:ext cx="3980475" cy="66214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蜂蜜商城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95" y="1466661"/>
            <a:ext cx="2542616" cy="47989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42" y="1466661"/>
            <a:ext cx="2675732" cy="47769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16" y="1456915"/>
            <a:ext cx="2601073" cy="479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31" y="1443232"/>
            <a:ext cx="2654069" cy="48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559" y="358816"/>
            <a:ext cx="188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资讯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64" y="1261640"/>
            <a:ext cx="3032539" cy="5364866"/>
          </a:xfrm>
          <a:prstGeom prst="rect">
            <a:avLst/>
          </a:prstGeom>
        </p:spPr>
      </p:pic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8418394"/>
              </p:ext>
            </p:extLst>
          </p:nvPr>
        </p:nvGraphicFramePr>
        <p:xfrm>
          <a:off x="3594582" y="12752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8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605" y="499567"/>
            <a:ext cx="9603275" cy="607822"/>
          </a:xfrm>
          <a:noFill/>
        </p:spPr>
        <p:txBody>
          <a:bodyPr/>
          <a:lstStyle/>
          <a:p>
            <a:r>
              <a:rPr kumimoji="1" lang="zh-CN" altLang="en-US" b="1" dirty="0" smtClean="0">
                <a:latin typeface="+mn-ea"/>
                <a:ea typeface="+mn-ea"/>
              </a:rPr>
              <a:t>二、组员介绍</a:t>
            </a:r>
            <a:endParaRPr kumimoji="1"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1889"/>
              </p:ext>
            </p:extLst>
          </p:nvPr>
        </p:nvGraphicFramePr>
        <p:xfrm>
          <a:off x="895995" y="1221128"/>
          <a:ext cx="10031111" cy="550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4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873723267"/>
              </p:ext>
            </p:extLst>
          </p:nvPr>
        </p:nvGraphicFramePr>
        <p:xfrm>
          <a:off x="1534288" y="719665"/>
          <a:ext cx="9091271" cy="587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4011" y="42727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三、工作流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112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86" y="38196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四、市场数据</a:t>
            </a:r>
            <a:endParaRPr kumimoji="1"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62" y="966739"/>
            <a:ext cx="9809329" cy="57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Email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yangchen_0808@163.com</a:t>
            </a:r>
          </a:p>
          <a:p>
            <a:r>
              <a:rPr kumimoji="1" lang="en-US" altLang="zh-CN" dirty="0" smtClean="0"/>
              <a:t>Tel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17621308823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4239" y="272075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kumimoji="1"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谢谢</a:t>
            </a:r>
            <a:r>
              <a:rPr kumimoji="1"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！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0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库</Template>
  <TotalTime>278</TotalTime>
  <Words>119</Words>
  <Application>Microsoft Macintosh PowerPoint</Application>
  <PresentationFormat>宽屏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DengXian</vt:lpstr>
      <vt:lpstr>Gill Sans MT</vt:lpstr>
      <vt:lpstr>SimSun</vt:lpstr>
      <vt:lpstr>等线</vt:lpstr>
      <vt:lpstr>等线 Light</vt:lpstr>
      <vt:lpstr>Arial</vt:lpstr>
      <vt:lpstr>库</vt:lpstr>
      <vt:lpstr>EYEE蜂潮——致敬未来</vt:lpstr>
      <vt:lpstr>PowerPoint 演示文稿</vt:lpstr>
      <vt:lpstr>一、EYEE蜂潮安卓客户端功能概览</vt:lpstr>
      <vt:lpstr>蜂蜜商城</vt:lpstr>
      <vt:lpstr>PowerPoint 演示文稿</vt:lpstr>
      <vt:lpstr>二、组员介绍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致敬未来</dc:title>
  <dc:creator>Microsoft Office 用户</dc:creator>
  <cp:lastModifiedBy>Microsoft Office 用户</cp:lastModifiedBy>
  <cp:revision>68</cp:revision>
  <dcterms:created xsi:type="dcterms:W3CDTF">2018-10-19T06:21:32Z</dcterms:created>
  <dcterms:modified xsi:type="dcterms:W3CDTF">2018-10-19T11:07:19Z</dcterms:modified>
</cp:coreProperties>
</file>