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D7F7-356A-41A3-AB3B-4E2B74ACC6D2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B98-7EBB-4F08-8A10-D722983532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55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D7F7-356A-41A3-AB3B-4E2B74ACC6D2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B98-7EBB-4F08-8A10-D722983532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16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D7F7-356A-41A3-AB3B-4E2B74ACC6D2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B98-7EBB-4F08-8A10-D722983532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01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D7F7-356A-41A3-AB3B-4E2B74ACC6D2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B98-7EBB-4F08-8A10-D722983532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28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D7F7-356A-41A3-AB3B-4E2B74ACC6D2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B98-7EBB-4F08-8A10-D722983532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76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D7F7-356A-41A3-AB3B-4E2B74ACC6D2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B98-7EBB-4F08-8A10-D722983532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62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D7F7-356A-41A3-AB3B-4E2B74ACC6D2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B98-7EBB-4F08-8A10-D722983532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69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D7F7-356A-41A3-AB3B-4E2B74ACC6D2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B98-7EBB-4F08-8A10-D722983532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12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D7F7-356A-41A3-AB3B-4E2B74ACC6D2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B98-7EBB-4F08-8A10-D722983532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16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D7F7-356A-41A3-AB3B-4E2B74ACC6D2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B98-7EBB-4F08-8A10-D722983532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78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D7F7-356A-41A3-AB3B-4E2B74ACC6D2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B98-7EBB-4F08-8A10-D722983532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69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6D7F7-356A-41A3-AB3B-4E2B74ACC6D2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58B98-7EBB-4F08-8A10-D722983532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96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/>
          <p:cNvGrpSpPr/>
          <p:nvPr/>
        </p:nvGrpSpPr>
        <p:grpSpPr>
          <a:xfrm>
            <a:off x="601373" y="532014"/>
            <a:ext cx="8476125" cy="5105400"/>
            <a:chOff x="601373" y="532014"/>
            <a:chExt cx="8476125" cy="5105400"/>
          </a:xfrm>
        </p:grpSpPr>
        <p:grpSp>
          <p:nvGrpSpPr>
            <p:cNvPr id="20" name="群組 19"/>
            <p:cNvGrpSpPr/>
            <p:nvPr/>
          </p:nvGrpSpPr>
          <p:grpSpPr>
            <a:xfrm>
              <a:off x="601373" y="532014"/>
              <a:ext cx="8476125" cy="5105400"/>
              <a:chOff x="601373" y="532014"/>
              <a:chExt cx="8476125" cy="5105400"/>
            </a:xfrm>
          </p:grpSpPr>
          <p:pic>
            <p:nvPicPr>
              <p:cNvPr id="9" name="圖片 8"/>
              <p:cNvPicPr>
                <a:picLocks noChangeAspect="1"/>
              </p:cNvPicPr>
              <p:nvPr/>
            </p:nvPicPr>
            <p:blipFill rotWithShape="1">
              <a:blip r:embed="rId2"/>
              <a:srcRect r="22281"/>
              <a:stretch/>
            </p:blipFill>
            <p:spPr>
              <a:xfrm>
                <a:off x="601373" y="532014"/>
                <a:ext cx="8476125" cy="5105400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5" name="矩形 4"/>
              <p:cNvSpPr/>
              <p:nvPr/>
            </p:nvSpPr>
            <p:spPr>
              <a:xfrm>
                <a:off x="1670857" y="1271847"/>
                <a:ext cx="1047405" cy="274319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7043651" y="1271847"/>
                <a:ext cx="1875905" cy="512619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245821" y="2194561"/>
                <a:ext cx="1179024" cy="324196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021675" y="4019206"/>
                <a:ext cx="918558" cy="324196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752298" y="5169133"/>
                <a:ext cx="1009999" cy="324196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846509" y="874224"/>
                <a:ext cx="2902531" cy="324196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文字方塊 13"/>
              <p:cNvSpPr txBox="1"/>
              <p:nvPr/>
            </p:nvSpPr>
            <p:spPr>
              <a:xfrm>
                <a:off x="3749040" y="851656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Title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2714781" y="1198420"/>
                <a:ext cx="648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View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3424845" y="2149425"/>
                <a:ext cx="625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Date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7171023" y="856616"/>
                <a:ext cx="1621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Like and Dislike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719046" y="4799801"/>
                <a:ext cx="1224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Comment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文字方塊 18"/>
              <p:cNvSpPr txBox="1"/>
              <p:nvPr/>
            </p:nvSpPr>
            <p:spPr>
              <a:xfrm>
                <a:off x="3940233" y="3974070"/>
                <a:ext cx="1014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Category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1535756" y="2640786"/>
              <a:ext cx="4357967" cy="1333284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5893723" y="3122762"/>
              <a:ext cx="1257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Description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628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433388" y="2069869"/>
            <a:ext cx="8702299" cy="3111818"/>
            <a:chOff x="433388" y="3300153"/>
            <a:chExt cx="8702299" cy="1914784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 rotWithShape="1">
            <a:blip r:embed="rId2"/>
            <a:srcRect t="46393" r="23600"/>
            <a:stretch/>
          </p:blipFill>
          <p:spPr>
            <a:xfrm>
              <a:off x="433388" y="3300153"/>
              <a:ext cx="8652424" cy="1914784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2805544" y="4114799"/>
              <a:ext cx="669175" cy="407324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598025" y="4106486"/>
              <a:ext cx="957350" cy="407324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678681" y="4106486"/>
              <a:ext cx="973974" cy="407324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8017146" y="4106486"/>
              <a:ext cx="1118541" cy="407324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609784" y="4114799"/>
              <a:ext cx="1254056" cy="407324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094808" y="3707475"/>
              <a:ext cx="1255221" cy="332511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777125" y="4106486"/>
              <a:ext cx="740053" cy="407324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343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群組 127"/>
          <p:cNvGrpSpPr/>
          <p:nvPr/>
        </p:nvGrpSpPr>
        <p:grpSpPr>
          <a:xfrm>
            <a:off x="996496" y="1470320"/>
            <a:ext cx="9818361" cy="3730604"/>
            <a:chOff x="996496" y="1470320"/>
            <a:chExt cx="9818361" cy="3730604"/>
          </a:xfrm>
        </p:grpSpPr>
        <p:grpSp>
          <p:nvGrpSpPr>
            <p:cNvPr id="119" name="群組 118"/>
            <p:cNvGrpSpPr/>
            <p:nvPr/>
          </p:nvGrpSpPr>
          <p:grpSpPr>
            <a:xfrm>
              <a:off x="996496" y="1470320"/>
              <a:ext cx="9818361" cy="3730604"/>
              <a:chOff x="996496" y="1470320"/>
              <a:chExt cx="9818361" cy="3730604"/>
            </a:xfrm>
          </p:grpSpPr>
          <p:grpSp>
            <p:nvGrpSpPr>
              <p:cNvPr id="111" name="群組 110"/>
              <p:cNvGrpSpPr/>
              <p:nvPr/>
            </p:nvGrpSpPr>
            <p:grpSpPr>
              <a:xfrm>
                <a:off x="996496" y="1470320"/>
                <a:ext cx="9818361" cy="3573104"/>
                <a:chOff x="996496" y="1470320"/>
                <a:chExt cx="9818361" cy="3573104"/>
              </a:xfrm>
            </p:grpSpPr>
            <p:grpSp>
              <p:nvGrpSpPr>
                <p:cNvPr id="103" name="群組 102"/>
                <p:cNvGrpSpPr/>
                <p:nvPr/>
              </p:nvGrpSpPr>
              <p:grpSpPr>
                <a:xfrm>
                  <a:off x="996496" y="1470320"/>
                  <a:ext cx="9818361" cy="2667538"/>
                  <a:chOff x="1038060" y="2841920"/>
                  <a:chExt cx="9818361" cy="2667538"/>
                </a:xfrm>
              </p:grpSpPr>
              <p:cxnSp>
                <p:nvCxnSpPr>
                  <p:cNvPr id="11" name="直線單箭頭接點 10"/>
                  <p:cNvCxnSpPr>
                    <a:stCxn id="9" idx="3"/>
                    <a:endCxn id="12" idx="1"/>
                  </p:cNvCxnSpPr>
                  <p:nvPr/>
                </p:nvCxnSpPr>
                <p:spPr>
                  <a:xfrm>
                    <a:off x="2766060" y="3156920"/>
                    <a:ext cx="891143" cy="0"/>
                  </a:xfrm>
                  <a:prstGeom prst="straightConnector1">
                    <a:avLst/>
                  </a:prstGeom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圓角矩形 11"/>
                  <p:cNvSpPr/>
                  <p:nvPr/>
                </p:nvSpPr>
                <p:spPr>
                  <a:xfrm>
                    <a:off x="3657203" y="2841920"/>
                    <a:ext cx="1728000" cy="630000"/>
                  </a:xfrm>
                  <a:prstGeom prst="round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 smtClean="0">
                        <a:solidFill>
                          <a:schemeClr val="tx1"/>
                        </a:solidFill>
                      </a:rPr>
                      <a:t>Title Text</a:t>
                    </a:r>
                    <a:r>
                      <a:rPr lang="zh-TW" altLang="en-US" dirty="0" smtClean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en-US" altLang="zh-TW" dirty="0" smtClean="0">
                        <a:solidFill>
                          <a:schemeClr val="tx1"/>
                        </a:solidFill>
                      </a:rPr>
                      <a:t>Segmentation</a:t>
                    </a:r>
                    <a:endParaRPr lang="en-US" altLang="zh-TW" sz="2000" dirty="0" smtClean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8" name="直線單箭頭接點 17"/>
                  <p:cNvCxnSpPr>
                    <a:stCxn id="12" idx="3"/>
                    <a:endCxn id="21" idx="1"/>
                  </p:cNvCxnSpPr>
                  <p:nvPr/>
                </p:nvCxnSpPr>
                <p:spPr>
                  <a:xfrm>
                    <a:off x="5385203" y="3156920"/>
                    <a:ext cx="1259250" cy="0"/>
                  </a:xfrm>
                  <a:prstGeom prst="straightConnector1">
                    <a:avLst/>
                  </a:prstGeom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圓角矩形 20"/>
                  <p:cNvSpPr/>
                  <p:nvPr/>
                </p:nvSpPr>
                <p:spPr>
                  <a:xfrm>
                    <a:off x="6644453" y="2841920"/>
                    <a:ext cx="1834528" cy="630000"/>
                  </a:xfrm>
                  <a:prstGeom prst="round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dirty="0" smtClean="0">
                        <a:solidFill>
                          <a:schemeClr val="tx1"/>
                        </a:solidFill>
                      </a:rPr>
                      <a:t>關鍵字搜尋</a:t>
                    </a:r>
                    <a:endParaRPr lang="en-US" altLang="zh-TW" sz="2000" dirty="0" smtClean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55" name="群組 54"/>
                  <p:cNvGrpSpPr/>
                  <p:nvPr/>
                </p:nvGrpSpPr>
                <p:grpSpPr>
                  <a:xfrm>
                    <a:off x="1038060" y="2841920"/>
                    <a:ext cx="1728000" cy="1135113"/>
                    <a:chOff x="881149" y="888429"/>
                    <a:chExt cx="1728000" cy="1135113"/>
                  </a:xfrm>
                </p:grpSpPr>
                <p:sp>
                  <p:nvSpPr>
                    <p:cNvPr id="9" name="圓角矩形 8"/>
                    <p:cNvSpPr/>
                    <p:nvPr/>
                  </p:nvSpPr>
                  <p:spPr>
                    <a:xfrm>
                      <a:off x="881149" y="888429"/>
                      <a:ext cx="1728000" cy="630000"/>
                    </a:xfrm>
                    <a:prstGeom prst="roundRect">
                      <a:avLst/>
                    </a:prstGeom>
                    <a:noFill/>
                    <a:ln w="3810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</a:rPr>
                        <a:t>爬蟲</a:t>
                      </a:r>
                      <a:endParaRPr lang="en-US" altLang="zh-TW" sz="20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34" name="圖片 33"/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1178412" y="1575867"/>
                      <a:ext cx="1133475" cy="447675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65" name="肘形接點 64"/>
                  <p:cNvCxnSpPr>
                    <a:stCxn id="12" idx="3"/>
                    <a:endCxn id="69" idx="1"/>
                  </p:cNvCxnSpPr>
                  <p:nvPr/>
                </p:nvCxnSpPr>
                <p:spPr>
                  <a:xfrm>
                    <a:off x="5385203" y="3156920"/>
                    <a:ext cx="1259250" cy="1018769"/>
                  </a:xfrm>
                  <a:prstGeom prst="bentConnector3">
                    <a:avLst>
                      <a:gd name="adj1" fmla="val 50000"/>
                    </a:avLst>
                  </a:prstGeom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" name="圓角矩形 68"/>
                  <p:cNvSpPr/>
                  <p:nvPr/>
                </p:nvSpPr>
                <p:spPr>
                  <a:xfrm>
                    <a:off x="6644453" y="3860689"/>
                    <a:ext cx="1834528" cy="630000"/>
                  </a:xfrm>
                  <a:prstGeom prst="round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 smtClean="0">
                        <a:solidFill>
                          <a:schemeClr val="tx1"/>
                        </a:solidFill>
                      </a:rPr>
                      <a:t>Word2Vec</a:t>
                    </a:r>
                    <a:endParaRPr lang="en-US" altLang="zh-TW" sz="20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" name="圓角矩形 84"/>
                  <p:cNvSpPr/>
                  <p:nvPr/>
                </p:nvSpPr>
                <p:spPr>
                  <a:xfrm>
                    <a:off x="9032976" y="3351304"/>
                    <a:ext cx="1823445" cy="630000"/>
                  </a:xfrm>
                  <a:prstGeom prst="roundRect">
                    <a:avLst/>
                  </a:prstGeom>
                  <a:no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2000" dirty="0" smtClean="0">
                        <a:solidFill>
                          <a:schemeClr val="tx1"/>
                        </a:solidFill>
                      </a:rPr>
                      <a:t>標題推薦系統</a:t>
                    </a:r>
                    <a:endParaRPr lang="en-US" altLang="zh-TW" sz="2000" dirty="0" smtClean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9" name="肘形接點 88"/>
                  <p:cNvCxnSpPr>
                    <a:stCxn id="9" idx="3"/>
                    <a:endCxn id="90" idx="1"/>
                  </p:cNvCxnSpPr>
                  <p:nvPr/>
                </p:nvCxnSpPr>
                <p:spPr>
                  <a:xfrm>
                    <a:off x="2766060" y="3156920"/>
                    <a:ext cx="3878392" cy="2037538"/>
                  </a:xfrm>
                  <a:prstGeom prst="bentConnector3">
                    <a:avLst>
                      <a:gd name="adj1" fmla="val 11420"/>
                    </a:avLst>
                  </a:prstGeom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" name="圓角矩形 89"/>
                  <p:cNvSpPr/>
                  <p:nvPr/>
                </p:nvSpPr>
                <p:spPr>
                  <a:xfrm>
                    <a:off x="6644452" y="4879458"/>
                    <a:ext cx="1834529" cy="630000"/>
                  </a:xfrm>
                  <a:prstGeom prst="round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2000" dirty="0" smtClean="0">
                        <a:solidFill>
                          <a:schemeClr val="tx1"/>
                        </a:solidFill>
                      </a:rPr>
                      <a:t>觀看人數預測</a:t>
                    </a:r>
                    <a:r>
                      <a:rPr lang="en-US" altLang="zh-TW" sz="2000" dirty="0" smtClean="0">
                        <a:solidFill>
                          <a:schemeClr val="tx1"/>
                        </a:solidFill>
                      </a:rPr>
                      <a:t>(</a:t>
                    </a:r>
                    <a:r>
                      <a:rPr lang="zh-TW" altLang="en-US" sz="2000" dirty="0" smtClean="0">
                        <a:solidFill>
                          <a:schemeClr val="tx1"/>
                        </a:solidFill>
                      </a:rPr>
                      <a:t>無文字</a:t>
                    </a:r>
                    <a:r>
                      <a:rPr lang="en-US" altLang="zh-TW" sz="2000" dirty="0" smtClean="0">
                        <a:solidFill>
                          <a:schemeClr val="tx1"/>
                        </a:solidFill>
                      </a:rPr>
                      <a:t>)</a:t>
                    </a:r>
                  </a:p>
                </p:txBody>
              </p:sp>
            </p:grpSp>
            <p:grpSp>
              <p:nvGrpSpPr>
                <p:cNvPr id="110" name="群組 109"/>
                <p:cNvGrpSpPr/>
                <p:nvPr/>
              </p:nvGrpSpPr>
              <p:grpSpPr>
                <a:xfrm>
                  <a:off x="996496" y="4201592"/>
                  <a:ext cx="1949506" cy="841832"/>
                  <a:chOff x="1562710" y="4892447"/>
                  <a:chExt cx="1949506" cy="841832"/>
                </a:xfrm>
              </p:grpSpPr>
              <p:cxnSp>
                <p:nvCxnSpPr>
                  <p:cNvPr id="105" name="直線接點 104"/>
                  <p:cNvCxnSpPr/>
                  <p:nvPr/>
                </p:nvCxnSpPr>
                <p:spPr>
                  <a:xfrm flipV="1">
                    <a:off x="1562710" y="5063353"/>
                    <a:ext cx="1064030" cy="8313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線接點 106"/>
                  <p:cNvCxnSpPr/>
                  <p:nvPr/>
                </p:nvCxnSpPr>
                <p:spPr>
                  <a:xfrm flipV="1">
                    <a:off x="1562710" y="5568466"/>
                    <a:ext cx="1064030" cy="8313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8" name="文字方塊 107"/>
                  <p:cNvSpPr txBox="1"/>
                  <p:nvPr/>
                </p:nvSpPr>
                <p:spPr>
                  <a:xfrm>
                    <a:off x="2670282" y="4892447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TW" altLang="en-US" dirty="0" smtClean="0"/>
                      <a:t>完成</a:t>
                    </a:r>
                    <a:endParaRPr lang="zh-TW" altLang="en-US" dirty="0"/>
                  </a:p>
                </p:txBody>
              </p:sp>
              <p:sp>
                <p:nvSpPr>
                  <p:cNvPr id="109" name="文字方塊 108"/>
                  <p:cNvSpPr txBox="1"/>
                  <p:nvPr/>
                </p:nvSpPr>
                <p:spPr>
                  <a:xfrm>
                    <a:off x="2635053" y="5364947"/>
                    <a:ext cx="87716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TW" altLang="en-US" dirty="0" smtClean="0"/>
                      <a:t>未完成</a:t>
                    </a:r>
                    <a:endParaRPr lang="zh-TW" altLang="en-US" dirty="0"/>
                  </a:p>
                </p:txBody>
              </p:sp>
            </p:grpSp>
          </p:grpSp>
          <p:sp>
            <p:nvSpPr>
              <p:cNvPr id="113" name="圓角矩形 112"/>
              <p:cNvSpPr/>
              <p:nvPr/>
            </p:nvSpPr>
            <p:spPr>
              <a:xfrm>
                <a:off x="6602887" y="4570924"/>
                <a:ext cx="1834529" cy="630000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dirty="0" smtClean="0">
                    <a:solidFill>
                      <a:schemeClr val="tx1"/>
                    </a:solidFill>
                  </a:rPr>
                  <a:t>觀看人數預測</a:t>
                </a:r>
                <a:r>
                  <a:rPr lang="en-US" altLang="zh-TW" sz="2000" dirty="0" smtClean="0">
                    <a:solidFill>
                      <a:schemeClr val="tx1"/>
                    </a:solidFill>
                  </a:rPr>
                  <a:t>(</a:t>
                </a:r>
                <a:r>
                  <a:rPr lang="zh-TW" altLang="en-US" sz="2000" dirty="0">
                    <a:solidFill>
                      <a:schemeClr val="tx1"/>
                    </a:solidFill>
                  </a:rPr>
                  <a:t>有</a:t>
                </a:r>
                <a:r>
                  <a:rPr lang="zh-TW" altLang="en-US" sz="2000" dirty="0" smtClean="0">
                    <a:solidFill>
                      <a:schemeClr val="tx1"/>
                    </a:solidFill>
                  </a:rPr>
                  <a:t>文字</a:t>
                </a:r>
                <a:r>
                  <a:rPr lang="en-US" altLang="zh-TW" sz="2000" dirty="0" smtClean="0">
                    <a:solidFill>
                      <a:schemeClr val="tx1"/>
                    </a:solidFill>
                  </a:rPr>
                  <a:t>)</a:t>
                </a:r>
              </a:p>
            </p:txBody>
          </p:sp>
          <p:cxnSp>
            <p:nvCxnSpPr>
              <p:cNvPr id="115" name="肘形接點 114"/>
              <p:cNvCxnSpPr/>
              <p:nvPr/>
            </p:nvCxnSpPr>
            <p:spPr>
              <a:xfrm>
                <a:off x="2716183" y="1785320"/>
                <a:ext cx="3878391" cy="3100604"/>
              </a:xfrm>
              <a:prstGeom prst="bentConnector3">
                <a:avLst>
                  <a:gd name="adj1" fmla="val 11634"/>
                </a:avLst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1" name="肘形接點 120"/>
            <p:cNvCxnSpPr>
              <a:stCxn id="69" idx="3"/>
              <a:endCxn id="85" idx="1"/>
            </p:cNvCxnSpPr>
            <p:nvPr/>
          </p:nvCxnSpPr>
          <p:spPr>
            <a:xfrm flipV="1">
              <a:off x="8437417" y="2294704"/>
              <a:ext cx="553995" cy="50938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肘形接點 124"/>
            <p:cNvCxnSpPr>
              <a:stCxn id="21" idx="3"/>
              <a:endCxn id="85" idx="1"/>
            </p:cNvCxnSpPr>
            <p:nvPr/>
          </p:nvCxnSpPr>
          <p:spPr>
            <a:xfrm>
              <a:off x="8437417" y="1785320"/>
              <a:ext cx="553995" cy="509384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字方塊 27"/>
          <p:cNvSpPr txBox="1"/>
          <p:nvPr/>
        </p:nvSpPr>
        <p:spPr>
          <a:xfrm>
            <a:off x="2200481" y="5945357"/>
            <a:ext cx="2565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原始 </a:t>
            </a:r>
            <a:r>
              <a:rPr lang="en-US" altLang="zh-TW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= </a:t>
            </a:r>
            <a:r>
              <a:rPr lang="zh-TW" altLang="en-US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網球王子不可能的絕招</a:t>
            </a:r>
            <a:endParaRPr lang="en-US" altLang="zh-TW" sz="12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斷詞 </a:t>
            </a:r>
            <a:r>
              <a:rPr lang="en-US" altLang="zh-TW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= </a:t>
            </a:r>
            <a:r>
              <a:rPr lang="zh-TW" altLang="en-US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网球王子 不 可能 的 绝招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645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739833" y="2884516"/>
            <a:ext cx="5428211" cy="2951017"/>
            <a:chOff x="959267" y="2950063"/>
            <a:chExt cx="5568023" cy="2797677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267" y="3319395"/>
              <a:ext cx="5568023" cy="2428345"/>
            </a:xfrm>
            <a:prstGeom prst="rect">
              <a:avLst/>
            </a:prstGeom>
          </p:spPr>
        </p:pic>
        <p:sp>
          <p:nvSpPr>
            <p:cNvPr id="5" name="文字方塊 4"/>
            <p:cNvSpPr txBox="1"/>
            <p:nvPr/>
          </p:nvSpPr>
          <p:spPr>
            <a:xfrm>
              <a:off x="3211074" y="2950063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說唱</a:t>
              </a:r>
              <a:r>
                <a:rPr lang="en-US" altLang="zh-TW" dirty="0" smtClean="0"/>
                <a:t>(1000</a:t>
              </a:r>
              <a:r>
                <a:rPr lang="zh-TW" altLang="en-US" dirty="0" smtClean="0"/>
                <a:t>天</a:t>
              </a:r>
              <a:r>
                <a:rPr lang="en-US" altLang="zh-TW" dirty="0" smtClean="0"/>
                <a:t>)</a:t>
              </a:r>
              <a:endParaRPr lang="zh-TW" altLang="en-US" dirty="0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7250949" y="2515184"/>
            <a:ext cx="2657821" cy="3379257"/>
            <a:chOff x="7250949" y="2515184"/>
            <a:chExt cx="2657821" cy="3379257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50949" y="2884516"/>
              <a:ext cx="2657821" cy="3009925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8025861" y="251518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相似文字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2703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61</Words>
  <Application>Microsoft Office PowerPoint</Application>
  <PresentationFormat>寬螢幕</PresentationFormat>
  <Paragraphs>21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宇杰 蕭</dc:creator>
  <cp:lastModifiedBy>宇杰 蕭</cp:lastModifiedBy>
  <cp:revision>15</cp:revision>
  <dcterms:created xsi:type="dcterms:W3CDTF">2019-01-13T10:02:15Z</dcterms:created>
  <dcterms:modified xsi:type="dcterms:W3CDTF">2019-01-14T03:06:40Z</dcterms:modified>
</cp:coreProperties>
</file>