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329" r:id="rId5"/>
  </p:sldMasterIdLst>
  <p:notesMasterIdLst>
    <p:notesMasterId r:id="rId32"/>
  </p:notesMasterIdLst>
  <p:handoutMasterIdLst>
    <p:handoutMasterId r:id="rId33"/>
  </p:handoutMasterIdLst>
  <p:sldIdLst>
    <p:sldId id="1504" r:id="rId6"/>
    <p:sldId id="1461" r:id="rId7"/>
    <p:sldId id="1457" r:id="rId8"/>
    <p:sldId id="1370" r:id="rId9"/>
    <p:sldId id="1500" r:id="rId10"/>
    <p:sldId id="1503" r:id="rId11"/>
    <p:sldId id="1494" r:id="rId12"/>
    <p:sldId id="1495" r:id="rId13"/>
    <p:sldId id="1481" r:id="rId14"/>
    <p:sldId id="1480" r:id="rId15"/>
    <p:sldId id="1483" r:id="rId16"/>
    <p:sldId id="1484" r:id="rId17"/>
    <p:sldId id="1496" r:id="rId18"/>
    <p:sldId id="1491" r:id="rId19"/>
    <p:sldId id="1486" r:id="rId20"/>
    <p:sldId id="1485" r:id="rId21"/>
    <p:sldId id="1487" r:id="rId22"/>
    <p:sldId id="1497" r:id="rId23"/>
    <p:sldId id="1490" r:id="rId24"/>
    <p:sldId id="1488" r:id="rId25"/>
    <p:sldId id="1489" r:id="rId26"/>
    <p:sldId id="1499" r:id="rId27"/>
    <p:sldId id="1498" r:id="rId28"/>
    <p:sldId id="1458" r:id="rId29"/>
    <p:sldId id="1505" r:id="rId30"/>
    <p:sldId id="1506"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912"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4009E"/>
    <a:srgbClr val="000000"/>
    <a:srgbClr val="525252"/>
    <a:srgbClr val="EAEAEA"/>
    <a:srgbClr val="E81123"/>
    <a:srgbClr val="0078D7"/>
    <a:srgbClr val="00188F"/>
    <a:srgbClr val="107C1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5501" autoAdjust="0"/>
  </p:normalViewPr>
  <p:slideViewPr>
    <p:cSldViewPr>
      <p:cViewPr varScale="1">
        <p:scale>
          <a:sx n="57" d="100"/>
          <a:sy n="57" d="100"/>
        </p:scale>
        <p:origin x="630" y="66"/>
      </p:cViewPr>
      <p:guideLst>
        <p:guide pos="6912"/>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2348B-F120-439F-9A3F-02F1E4402F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9328B21-B539-459F-A755-95DBF075A9B5}">
      <dgm:prSet phldrT="[Text]"/>
      <dgm:spPr/>
      <dgm:t>
        <a:bodyPr/>
        <a:lstStyle/>
        <a:p>
          <a:r>
            <a:rPr lang="en-US" dirty="0" smtClean="0"/>
            <a:t>Establish Your Member ship on Sysdev</a:t>
          </a:r>
          <a:endParaRPr lang="en-US" dirty="0"/>
        </a:p>
      </dgm:t>
    </dgm:pt>
    <dgm:pt modelId="{A1975694-E7BF-492A-902C-50678CE3D10B}" type="parTrans" cxnId="{BA5EB83A-724C-4F91-B0D7-9B28205B920D}">
      <dgm:prSet/>
      <dgm:spPr/>
      <dgm:t>
        <a:bodyPr/>
        <a:lstStyle/>
        <a:p>
          <a:endParaRPr lang="en-US"/>
        </a:p>
      </dgm:t>
    </dgm:pt>
    <dgm:pt modelId="{3A6D78AC-5E92-4282-B16D-246DDE16969C}" type="sibTrans" cxnId="{BA5EB83A-724C-4F91-B0D7-9B28205B920D}">
      <dgm:prSet/>
      <dgm:spPr/>
      <dgm:t>
        <a:bodyPr/>
        <a:lstStyle/>
        <a:p>
          <a:endParaRPr lang="en-US"/>
        </a:p>
      </dgm:t>
    </dgm:pt>
    <dgm:pt modelId="{1B72CF41-DF41-44D5-BD2B-22334F9C83A3}">
      <dgm:prSet phldrT="[Text]"/>
      <dgm:spPr/>
      <dgm:t>
        <a:bodyPr/>
        <a:lstStyle/>
        <a:p>
          <a:r>
            <a:rPr lang="en-US" dirty="0" smtClean="0"/>
            <a:t>Design, Build and Test</a:t>
          </a:r>
          <a:endParaRPr lang="en-US" dirty="0"/>
        </a:p>
      </dgm:t>
    </dgm:pt>
    <dgm:pt modelId="{9D56384F-2BDE-4E6C-B916-78E9A1FDE0D0}" type="parTrans" cxnId="{5C41F7D0-15B0-4E0A-85F0-3607D92BDC94}">
      <dgm:prSet/>
      <dgm:spPr/>
      <dgm:t>
        <a:bodyPr/>
        <a:lstStyle/>
        <a:p>
          <a:endParaRPr lang="en-US"/>
        </a:p>
      </dgm:t>
    </dgm:pt>
    <dgm:pt modelId="{7D436504-4003-4095-8B0D-97C1AD7835BE}" type="sibTrans" cxnId="{5C41F7D0-15B0-4E0A-85F0-3607D92BDC94}">
      <dgm:prSet/>
      <dgm:spPr/>
      <dgm:t>
        <a:bodyPr/>
        <a:lstStyle/>
        <a:p>
          <a:endParaRPr lang="en-US"/>
        </a:p>
      </dgm:t>
    </dgm:pt>
    <dgm:pt modelId="{964A0887-4BFA-4597-A7DD-D68299020E53}">
      <dgm:prSet phldrT="[Text]"/>
      <dgm:spPr/>
      <dgm:t>
        <a:bodyPr/>
        <a:lstStyle/>
        <a:p>
          <a:r>
            <a:rPr lang="en-US" dirty="0" smtClean="0"/>
            <a:t>Submit and Qualify</a:t>
          </a:r>
        </a:p>
      </dgm:t>
    </dgm:pt>
    <dgm:pt modelId="{BAB62D2C-4D68-4F07-BD22-9F8EF8C5071A}" type="parTrans" cxnId="{E8620585-3F64-4F4E-9BE3-DCE29C7785E4}">
      <dgm:prSet/>
      <dgm:spPr/>
      <dgm:t>
        <a:bodyPr/>
        <a:lstStyle/>
        <a:p>
          <a:endParaRPr lang="en-US"/>
        </a:p>
      </dgm:t>
    </dgm:pt>
    <dgm:pt modelId="{2FCC7283-AB13-4404-A6FB-86B2536D000C}" type="sibTrans" cxnId="{E8620585-3F64-4F4E-9BE3-DCE29C7785E4}">
      <dgm:prSet/>
      <dgm:spPr/>
      <dgm:t>
        <a:bodyPr/>
        <a:lstStyle/>
        <a:p>
          <a:endParaRPr lang="en-US"/>
        </a:p>
      </dgm:t>
    </dgm:pt>
    <dgm:pt modelId="{91F5E87A-E09F-4A31-BD61-190AE35EF786}">
      <dgm:prSet phldrT="[Text]"/>
      <dgm:spPr/>
      <dgm:t>
        <a:bodyPr/>
        <a:lstStyle/>
        <a:p>
          <a:r>
            <a:rPr lang="en-US" dirty="0" smtClean="0"/>
            <a:t>Manage</a:t>
          </a:r>
        </a:p>
      </dgm:t>
    </dgm:pt>
    <dgm:pt modelId="{698C1022-E366-461F-88B6-6D76EA5FA798}" type="parTrans" cxnId="{FAA4E44C-5E6D-4AAA-9F2A-182FA9DB998D}">
      <dgm:prSet/>
      <dgm:spPr/>
      <dgm:t>
        <a:bodyPr/>
        <a:lstStyle/>
        <a:p>
          <a:endParaRPr lang="en-US"/>
        </a:p>
      </dgm:t>
    </dgm:pt>
    <dgm:pt modelId="{671BC1A5-DDB5-4CFC-8C3B-A51E5C7138DA}" type="sibTrans" cxnId="{FAA4E44C-5E6D-4AAA-9F2A-182FA9DB998D}">
      <dgm:prSet/>
      <dgm:spPr/>
      <dgm:t>
        <a:bodyPr/>
        <a:lstStyle/>
        <a:p>
          <a:endParaRPr lang="en-US"/>
        </a:p>
      </dgm:t>
    </dgm:pt>
    <dgm:pt modelId="{F16A6FD2-C627-42EC-B677-7274B5C07145}" type="pres">
      <dgm:prSet presAssocID="{6C32348B-F120-439F-9A3F-02F1E4402F30}" presName="CompostProcess" presStyleCnt="0">
        <dgm:presLayoutVars>
          <dgm:dir/>
          <dgm:resizeHandles val="exact"/>
        </dgm:presLayoutVars>
      </dgm:prSet>
      <dgm:spPr/>
    </dgm:pt>
    <dgm:pt modelId="{AD8CCF2D-0B0C-4F3F-A0AA-5AA50386DEE3}" type="pres">
      <dgm:prSet presAssocID="{6C32348B-F120-439F-9A3F-02F1E4402F30}" presName="arrow" presStyleLbl="bgShp" presStyleIdx="0" presStyleCnt="1" custLinFactNeighborX="0" custLinFactNeighborY="-11153"/>
      <dgm:spPr/>
    </dgm:pt>
    <dgm:pt modelId="{CDD1FDA7-600E-405B-8F61-EBCD2D31B002}" type="pres">
      <dgm:prSet presAssocID="{6C32348B-F120-439F-9A3F-02F1E4402F30}" presName="linearProcess" presStyleCnt="0"/>
      <dgm:spPr/>
    </dgm:pt>
    <dgm:pt modelId="{471DC6D5-B82B-4A56-83C4-EC6DFDAEDA0A}" type="pres">
      <dgm:prSet presAssocID="{09328B21-B539-459F-A755-95DBF075A9B5}" presName="textNode" presStyleLbl="node1" presStyleIdx="0" presStyleCnt="4">
        <dgm:presLayoutVars>
          <dgm:bulletEnabled val="1"/>
        </dgm:presLayoutVars>
      </dgm:prSet>
      <dgm:spPr/>
      <dgm:t>
        <a:bodyPr/>
        <a:lstStyle/>
        <a:p>
          <a:endParaRPr lang="en-US"/>
        </a:p>
      </dgm:t>
    </dgm:pt>
    <dgm:pt modelId="{3932EC32-C847-4976-8162-712D2C977657}" type="pres">
      <dgm:prSet presAssocID="{3A6D78AC-5E92-4282-B16D-246DDE16969C}" presName="sibTrans" presStyleCnt="0"/>
      <dgm:spPr/>
    </dgm:pt>
    <dgm:pt modelId="{4D0FDB31-38F2-487F-B1AE-F0363D3BE509}" type="pres">
      <dgm:prSet presAssocID="{1B72CF41-DF41-44D5-BD2B-22334F9C83A3}" presName="textNode" presStyleLbl="node1" presStyleIdx="1" presStyleCnt="4">
        <dgm:presLayoutVars>
          <dgm:bulletEnabled val="1"/>
        </dgm:presLayoutVars>
      </dgm:prSet>
      <dgm:spPr/>
      <dgm:t>
        <a:bodyPr/>
        <a:lstStyle/>
        <a:p>
          <a:endParaRPr lang="en-US"/>
        </a:p>
      </dgm:t>
    </dgm:pt>
    <dgm:pt modelId="{B5EC64DE-A8FF-451B-A70F-52FBDDDC583C}" type="pres">
      <dgm:prSet presAssocID="{7D436504-4003-4095-8B0D-97C1AD7835BE}" presName="sibTrans" presStyleCnt="0"/>
      <dgm:spPr/>
    </dgm:pt>
    <dgm:pt modelId="{C504EE53-7D48-438F-950F-3E65EB3C97FF}" type="pres">
      <dgm:prSet presAssocID="{964A0887-4BFA-4597-A7DD-D68299020E53}" presName="textNode" presStyleLbl="node1" presStyleIdx="2" presStyleCnt="4">
        <dgm:presLayoutVars>
          <dgm:bulletEnabled val="1"/>
        </dgm:presLayoutVars>
      </dgm:prSet>
      <dgm:spPr/>
      <dgm:t>
        <a:bodyPr/>
        <a:lstStyle/>
        <a:p>
          <a:endParaRPr lang="en-US"/>
        </a:p>
      </dgm:t>
    </dgm:pt>
    <dgm:pt modelId="{1DEDA1D9-0A49-47E6-81FA-5476AF3A5FD1}" type="pres">
      <dgm:prSet presAssocID="{2FCC7283-AB13-4404-A6FB-86B2536D000C}" presName="sibTrans" presStyleCnt="0"/>
      <dgm:spPr/>
    </dgm:pt>
    <dgm:pt modelId="{AC15562B-3384-4D53-B92D-397F1FC01C36}" type="pres">
      <dgm:prSet presAssocID="{91F5E87A-E09F-4A31-BD61-190AE35EF786}" presName="textNode" presStyleLbl="node1" presStyleIdx="3" presStyleCnt="4">
        <dgm:presLayoutVars>
          <dgm:bulletEnabled val="1"/>
        </dgm:presLayoutVars>
      </dgm:prSet>
      <dgm:spPr/>
      <dgm:t>
        <a:bodyPr/>
        <a:lstStyle/>
        <a:p>
          <a:endParaRPr lang="en-US"/>
        </a:p>
      </dgm:t>
    </dgm:pt>
  </dgm:ptLst>
  <dgm:cxnLst>
    <dgm:cxn modelId="{5C41F7D0-15B0-4E0A-85F0-3607D92BDC94}" srcId="{6C32348B-F120-439F-9A3F-02F1E4402F30}" destId="{1B72CF41-DF41-44D5-BD2B-22334F9C83A3}" srcOrd="1" destOrd="0" parTransId="{9D56384F-2BDE-4E6C-B916-78E9A1FDE0D0}" sibTransId="{7D436504-4003-4095-8B0D-97C1AD7835BE}"/>
    <dgm:cxn modelId="{FAA4E44C-5E6D-4AAA-9F2A-182FA9DB998D}" srcId="{6C32348B-F120-439F-9A3F-02F1E4402F30}" destId="{91F5E87A-E09F-4A31-BD61-190AE35EF786}" srcOrd="3" destOrd="0" parTransId="{698C1022-E366-461F-88B6-6D76EA5FA798}" sibTransId="{671BC1A5-DDB5-4CFC-8C3B-A51E5C7138DA}"/>
    <dgm:cxn modelId="{92CADAE5-A02E-4549-B0B1-703505A87FEC}" type="presOf" srcId="{1B72CF41-DF41-44D5-BD2B-22334F9C83A3}" destId="{4D0FDB31-38F2-487F-B1AE-F0363D3BE509}" srcOrd="0" destOrd="0" presId="urn:microsoft.com/office/officeart/2005/8/layout/hProcess9"/>
    <dgm:cxn modelId="{E8620585-3F64-4F4E-9BE3-DCE29C7785E4}" srcId="{6C32348B-F120-439F-9A3F-02F1E4402F30}" destId="{964A0887-4BFA-4597-A7DD-D68299020E53}" srcOrd="2" destOrd="0" parTransId="{BAB62D2C-4D68-4F07-BD22-9F8EF8C5071A}" sibTransId="{2FCC7283-AB13-4404-A6FB-86B2536D000C}"/>
    <dgm:cxn modelId="{878A4D2D-7291-475E-ACAA-7F833DFC6C1D}" type="presOf" srcId="{91F5E87A-E09F-4A31-BD61-190AE35EF786}" destId="{AC15562B-3384-4D53-B92D-397F1FC01C36}" srcOrd="0" destOrd="0" presId="urn:microsoft.com/office/officeart/2005/8/layout/hProcess9"/>
    <dgm:cxn modelId="{485CD69A-1246-4502-85D3-1C6A7A1AA889}" type="presOf" srcId="{6C32348B-F120-439F-9A3F-02F1E4402F30}" destId="{F16A6FD2-C627-42EC-B677-7274B5C07145}" srcOrd="0" destOrd="0" presId="urn:microsoft.com/office/officeart/2005/8/layout/hProcess9"/>
    <dgm:cxn modelId="{BA5EB83A-724C-4F91-B0D7-9B28205B920D}" srcId="{6C32348B-F120-439F-9A3F-02F1E4402F30}" destId="{09328B21-B539-459F-A755-95DBF075A9B5}" srcOrd="0" destOrd="0" parTransId="{A1975694-E7BF-492A-902C-50678CE3D10B}" sibTransId="{3A6D78AC-5E92-4282-B16D-246DDE16969C}"/>
    <dgm:cxn modelId="{D2E33B62-8353-4E75-B643-D36D5CEEC530}" type="presOf" srcId="{964A0887-4BFA-4597-A7DD-D68299020E53}" destId="{C504EE53-7D48-438F-950F-3E65EB3C97FF}" srcOrd="0" destOrd="0" presId="urn:microsoft.com/office/officeart/2005/8/layout/hProcess9"/>
    <dgm:cxn modelId="{871DE7DA-FB63-45C9-83AA-298ABF4C68DE}" type="presOf" srcId="{09328B21-B539-459F-A755-95DBF075A9B5}" destId="{471DC6D5-B82B-4A56-83C4-EC6DFDAEDA0A}" srcOrd="0" destOrd="0" presId="urn:microsoft.com/office/officeart/2005/8/layout/hProcess9"/>
    <dgm:cxn modelId="{B2CCB2EB-A69D-4E32-853B-CE408A3C5DDE}" type="presParOf" srcId="{F16A6FD2-C627-42EC-B677-7274B5C07145}" destId="{AD8CCF2D-0B0C-4F3F-A0AA-5AA50386DEE3}" srcOrd="0" destOrd="0" presId="urn:microsoft.com/office/officeart/2005/8/layout/hProcess9"/>
    <dgm:cxn modelId="{53524E82-6F3A-4030-AC4F-630B47008853}" type="presParOf" srcId="{F16A6FD2-C627-42EC-B677-7274B5C07145}" destId="{CDD1FDA7-600E-405B-8F61-EBCD2D31B002}" srcOrd="1" destOrd="0" presId="urn:microsoft.com/office/officeart/2005/8/layout/hProcess9"/>
    <dgm:cxn modelId="{2750F5AD-D948-4491-A7CD-D08DD8FF1C9F}" type="presParOf" srcId="{CDD1FDA7-600E-405B-8F61-EBCD2D31B002}" destId="{471DC6D5-B82B-4A56-83C4-EC6DFDAEDA0A}" srcOrd="0" destOrd="0" presId="urn:microsoft.com/office/officeart/2005/8/layout/hProcess9"/>
    <dgm:cxn modelId="{93896F03-773D-4360-8C24-1E87307CC597}" type="presParOf" srcId="{CDD1FDA7-600E-405B-8F61-EBCD2D31B002}" destId="{3932EC32-C847-4976-8162-712D2C977657}" srcOrd="1" destOrd="0" presId="urn:microsoft.com/office/officeart/2005/8/layout/hProcess9"/>
    <dgm:cxn modelId="{F2D884C6-610B-4402-9125-804AEA0958BA}" type="presParOf" srcId="{CDD1FDA7-600E-405B-8F61-EBCD2D31B002}" destId="{4D0FDB31-38F2-487F-B1AE-F0363D3BE509}" srcOrd="2" destOrd="0" presId="urn:microsoft.com/office/officeart/2005/8/layout/hProcess9"/>
    <dgm:cxn modelId="{995D9680-431D-4DFB-BFBC-12512C0A41EA}" type="presParOf" srcId="{CDD1FDA7-600E-405B-8F61-EBCD2D31B002}" destId="{B5EC64DE-A8FF-451B-A70F-52FBDDDC583C}" srcOrd="3" destOrd="0" presId="urn:microsoft.com/office/officeart/2005/8/layout/hProcess9"/>
    <dgm:cxn modelId="{1F9D2454-E994-4748-8699-9308EB78F89F}" type="presParOf" srcId="{CDD1FDA7-600E-405B-8F61-EBCD2D31B002}" destId="{C504EE53-7D48-438F-950F-3E65EB3C97FF}" srcOrd="4" destOrd="0" presId="urn:microsoft.com/office/officeart/2005/8/layout/hProcess9"/>
    <dgm:cxn modelId="{1E116C52-3CF3-42B3-8C55-9812DEF7C47F}" type="presParOf" srcId="{CDD1FDA7-600E-405B-8F61-EBCD2D31B002}" destId="{1DEDA1D9-0A49-47E6-81FA-5476AF3A5FD1}" srcOrd="5" destOrd="0" presId="urn:microsoft.com/office/officeart/2005/8/layout/hProcess9"/>
    <dgm:cxn modelId="{1DFEF4F8-AB9B-4A07-9EED-86DA32109760}" type="presParOf" srcId="{CDD1FDA7-600E-405B-8F61-EBCD2D31B002}" destId="{AC15562B-3384-4D53-B92D-397F1FC01C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32348B-F120-439F-9A3F-02F1E4402F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9328B21-B539-459F-A755-95DBF075A9B5}">
      <dgm:prSet phldrT="[Text]"/>
      <dgm:spPr/>
      <dgm:t>
        <a:bodyPr/>
        <a:lstStyle/>
        <a:p>
          <a:r>
            <a:rPr lang="en-US" dirty="0" smtClean="0"/>
            <a:t>Establish Your Member ship on Sysdev</a:t>
          </a:r>
          <a:endParaRPr lang="en-US" dirty="0"/>
        </a:p>
      </dgm:t>
    </dgm:pt>
    <dgm:pt modelId="{A1975694-E7BF-492A-902C-50678CE3D10B}" type="parTrans" cxnId="{BA5EB83A-724C-4F91-B0D7-9B28205B920D}">
      <dgm:prSet/>
      <dgm:spPr/>
      <dgm:t>
        <a:bodyPr/>
        <a:lstStyle/>
        <a:p>
          <a:endParaRPr lang="en-US"/>
        </a:p>
      </dgm:t>
    </dgm:pt>
    <dgm:pt modelId="{3A6D78AC-5E92-4282-B16D-246DDE16969C}" type="sibTrans" cxnId="{BA5EB83A-724C-4F91-B0D7-9B28205B920D}">
      <dgm:prSet/>
      <dgm:spPr/>
      <dgm:t>
        <a:bodyPr/>
        <a:lstStyle/>
        <a:p>
          <a:endParaRPr lang="en-US"/>
        </a:p>
      </dgm:t>
    </dgm:pt>
    <dgm:pt modelId="{1B72CF41-DF41-44D5-BD2B-22334F9C83A3}">
      <dgm:prSet phldrT="[Text]"/>
      <dgm:spPr>
        <a:solidFill>
          <a:schemeClr val="bg2">
            <a:lumMod val="75000"/>
          </a:schemeClr>
        </a:solidFill>
      </dgm:spPr>
      <dgm:t>
        <a:bodyPr/>
        <a:lstStyle/>
        <a:p>
          <a:r>
            <a:rPr lang="en-US" dirty="0" smtClean="0"/>
            <a:t>Design, Build and Test</a:t>
          </a:r>
          <a:endParaRPr lang="en-US" dirty="0"/>
        </a:p>
      </dgm:t>
    </dgm:pt>
    <dgm:pt modelId="{9D56384F-2BDE-4E6C-B916-78E9A1FDE0D0}" type="parTrans" cxnId="{5C41F7D0-15B0-4E0A-85F0-3607D92BDC94}">
      <dgm:prSet/>
      <dgm:spPr/>
      <dgm:t>
        <a:bodyPr/>
        <a:lstStyle/>
        <a:p>
          <a:endParaRPr lang="en-US"/>
        </a:p>
      </dgm:t>
    </dgm:pt>
    <dgm:pt modelId="{7D436504-4003-4095-8B0D-97C1AD7835BE}" type="sibTrans" cxnId="{5C41F7D0-15B0-4E0A-85F0-3607D92BDC94}">
      <dgm:prSet/>
      <dgm:spPr/>
      <dgm:t>
        <a:bodyPr/>
        <a:lstStyle/>
        <a:p>
          <a:endParaRPr lang="en-US"/>
        </a:p>
      </dgm:t>
    </dgm:pt>
    <dgm:pt modelId="{964A0887-4BFA-4597-A7DD-D68299020E53}">
      <dgm:prSet phldrT="[Text]"/>
      <dgm:spPr>
        <a:solidFill>
          <a:schemeClr val="bg2">
            <a:lumMod val="75000"/>
          </a:schemeClr>
        </a:solidFill>
      </dgm:spPr>
      <dgm:t>
        <a:bodyPr/>
        <a:lstStyle/>
        <a:p>
          <a:r>
            <a:rPr lang="en-US" dirty="0" smtClean="0"/>
            <a:t>Submit and Qualify</a:t>
          </a:r>
        </a:p>
      </dgm:t>
    </dgm:pt>
    <dgm:pt modelId="{BAB62D2C-4D68-4F07-BD22-9F8EF8C5071A}" type="parTrans" cxnId="{E8620585-3F64-4F4E-9BE3-DCE29C7785E4}">
      <dgm:prSet/>
      <dgm:spPr/>
      <dgm:t>
        <a:bodyPr/>
        <a:lstStyle/>
        <a:p>
          <a:endParaRPr lang="en-US"/>
        </a:p>
      </dgm:t>
    </dgm:pt>
    <dgm:pt modelId="{2FCC7283-AB13-4404-A6FB-86B2536D000C}" type="sibTrans" cxnId="{E8620585-3F64-4F4E-9BE3-DCE29C7785E4}">
      <dgm:prSet/>
      <dgm:spPr/>
      <dgm:t>
        <a:bodyPr/>
        <a:lstStyle/>
        <a:p>
          <a:endParaRPr lang="en-US"/>
        </a:p>
      </dgm:t>
    </dgm:pt>
    <dgm:pt modelId="{91F5E87A-E09F-4A31-BD61-190AE35EF786}">
      <dgm:prSet phldrT="[Text]"/>
      <dgm:spPr>
        <a:solidFill>
          <a:schemeClr val="bg2">
            <a:lumMod val="75000"/>
          </a:schemeClr>
        </a:solidFill>
      </dgm:spPr>
      <dgm:t>
        <a:bodyPr/>
        <a:lstStyle/>
        <a:p>
          <a:r>
            <a:rPr lang="en-US" dirty="0" smtClean="0"/>
            <a:t>Manage</a:t>
          </a:r>
        </a:p>
      </dgm:t>
    </dgm:pt>
    <dgm:pt modelId="{698C1022-E366-461F-88B6-6D76EA5FA798}" type="parTrans" cxnId="{FAA4E44C-5E6D-4AAA-9F2A-182FA9DB998D}">
      <dgm:prSet/>
      <dgm:spPr/>
      <dgm:t>
        <a:bodyPr/>
        <a:lstStyle/>
        <a:p>
          <a:endParaRPr lang="en-US"/>
        </a:p>
      </dgm:t>
    </dgm:pt>
    <dgm:pt modelId="{671BC1A5-DDB5-4CFC-8C3B-A51E5C7138DA}" type="sibTrans" cxnId="{FAA4E44C-5E6D-4AAA-9F2A-182FA9DB998D}">
      <dgm:prSet/>
      <dgm:spPr/>
      <dgm:t>
        <a:bodyPr/>
        <a:lstStyle/>
        <a:p>
          <a:endParaRPr lang="en-US"/>
        </a:p>
      </dgm:t>
    </dgm:pt>
    <dgm:pt modelId="{F16A6FD2-C627-42EC-B677-7274B5C07145}" type="pres">
      <dgm:prSet presAssocID="{6C32348B-F120-439F-9A3F-02F1E4402F30}" presName="CompostProcess" presStyleCnt="0">
        <dgm:presLayoutVars>
          <dgm:dir/>
          <dgm:resizeHandles val="exact"/>
        </dgm:presLayoutVars>
      </dgm:prSet>
      <dgm:spPr/>
    </dgm:pt>
    <dgm:pt modelId="{AD8CCF2D-0B0C-4F3F-A0AA-5AA50386DEE3}" type="pres">
      <dgm:prSet presAssocID="{6C32348B-F120-439F-9A3F-02F1E4402F30}" presName="arrow" presStyleLbl="bgShp" presStyleIdx="0" presStyleCnt="1" custLinFactNeighborX="12963" custLinFactNeighborY="22222"/>
      <dgm:spPr/>
    </dgm:pt>
    <dgm:pt modelId="{CDD1FDA7-600E-405B-8F61-EBCD2D31B002}" type="pres">
      <dgm:prSet presAssocID="{6C32348B-F120-439F-9A3F-02F1E4402F30}" presName="linearProcess" presStyleCnt="0"/>
      <dgm:spPr/>
    </dgm:pt>
    <dgm:pt modelId="{471DC6D5-B82B-4A56-83C4-EC6DFDAEDA0A}" type="pres">
      <dgm:prSet presAssocID="{09328B21-B539-459F-A755-95DBF075A9B5}" presName="textNode" presStyleLbl="node1" presStyleIdx="0" presStyleCnt="4">
        <dgm:presLayoutVars>
          <dgm:bulletEnabled val="1"/>
        </dgm:presLayoutVars>
      </dgm:prSet>
      <dgm:spPr/>
      <dgm:t>
        <a:bodyPr/>
        <a:lstStyle/>
        <a:p>
          <a:endParaRPr lang="en-US"/>
        </a:p>
      </dgm:t>
    </dgm:pt>
    <dgm:pt modelId="{3932EC32-C847-4976-8162-712D2C977657}" type="pres">
      <dgm:prSet presAssocID="{3A6D78AC-5E92-4282-B16D-246DDE16969C}" presName="sibTrans" presStyleCnt="0"/>
      <dgm:spPr/>
    </dgm:pt>
    <dgm:pt modelId="{4D0FDB31-38F2-487F-B1AE-F0363D3BE509}" type="pres">
      <dgm:prSet presAssocID="{1B72CF41-DF41-44D5-BD2B-22334F9C83A3}" presName="textNode" presStyleLbl="node1" presStyleIdx="1" presStyleCnt="4">
        <dgm:presLayoutVars>
          <dgm:bulletEnabled val="1"/>
        </dgm:presLayoutVars>
      </dgm:prSet>
      <dgm:spPr/>
      <dgm:t>
        <a:bodyPr/>
        <a:lstStyle/>
        <a:p>
          <a:endParaRPr lang="en-US"/>
        </a:p>
      </dgm:t>
    </dgm:pt>
    <dgm:pt modelId="{B5EC64DE-A8FF-451B-A70F-52FBDDDC583C}" type="pres">
      <dgm:prSet presAssocID="{7D436504-4003-4095-8B0D-97C1AD7835BE}" presName="sibTrans" presStyleCnt="0"/>
      <dgm:spPr/>
    </dgm:pt>
    <dgm:pt modelId="{C504EE53-7D48-438F-950F-3E65EB3C97FF}" type="pres">
      <dgm:prSet presAssocID="{964A0887-4BFA-4597-A7DD-D68299020E53}" presName="textNode" presStyleLbl="node1" presStyleIdx="2" presStyleCnt="4">
        <dgm:presLayoutVars>
          <dgm:bulletEnabled val="1"/>
        </dgm:presLayoutVars>
      </dgm:prSet>
      <dgm:spPr/>
      <dgm:t>
        <a:bodyPr/>
        <a:lstStyle/>
        <a:p>
          <a:endParaRPr lang="en-US"/>
        </a:p>
      </dgm:t>
    </dgm:pt>
    <dgm:pt modelId="{1DEDA1D9-0A49-47E6-81FA-5476AF3A5FD1}" type="pres">
      <dgm:prSet presAssocID="{2FCC7283-AB13-4404-A6FB-86B2536D000C}" presName="sibTrans" presStyleCnt="0"/>
      <dgm:spPr/>
    </dgm:pt>
    <dgm:pt modelId="{AC15562B-3384-4D53-B92D-397F1FC01C36}" type="pres">
      <dgm:prSet presAssocID="{91F5E87A-E09F-4A31-BD61-190AE35EF786}" presName="textNode" presStyleLbl="node1" presStyleIdx="3" presStyleCnt="4">
        <dgm:presLayoutVars>
          <dgm:bulletEnabled val="1"/>
        </dgm:presLayoutVars>
      </dgm:prSet>
      <dgm:spPr/>
      <dgm:t>
        <a:bodyPr/>
        <a:lstStyle/>
        <a:p>
          <a:endParaRPr lang="en-US"/>
        </a:p>
      </dgm:t>
    </dgm:pt>
  </dgm:ptLst>
  <dgm:cxnLst>
    <dgm:cxn modelId="{69F0925F-A727-4503-BE6A-A589120F22F4}" type="presOf" srcId="{1B72CF41-DF41-44D5-BD2B-22334F9C83A3}" destId="{4D0FDB31-38F2-487F-B1AE-F0363D3BE509}" srcOrd="0" destOrd="0" presId="urn:microsoft.com/office/officeart/2005/8/layout/hProcess9"/>
    <dgm:cxn modelId="{5C41F7D0-15B0-4E0A-85F0-3607D92BDC94}" srcId="{6C32348B-F120-439F-9A3F-02F1E4402F30}" destId="{1B72CF41-DF41-44D5-BD2B-22334F9C83A3}" srcOrd="1" destOrd="0" parTransId="{9D56384F-2BDE-4E6C-B916-78E9A1FDE0D0}" sibTransId="{7D436504-4003-4095-8B0D-97C1AD7835BE}"/>
    <dgm:cxn modelId="{84FDF01C-9838-4791-9C0F-838E0119FE79}" type="presOf" srcId="{6C32348B-F120-439F-9A3F-02F1E4402F30}" destId="{F16A6FD2-C627-42EC-B677-7274B5C07145}" srcOrd="0" destOrd="0" presId="urn:microsoft.com/office/officeart/2005/8/layout/hProcess9"/>
    <dgm:cxn modelId="{F0A9834A-E58D-4C9C-8B76-291828AD3C78}" type="presOf" srcId="{91F5E87A-E09F-4A31-BD61-190AE35EF786}" destId="{AC15562B-3384-4D53-B92D-397F1FC01C36}" srcOrd="0" destOrd="0" presId="urn:microsoft.com/office/officeart/2005/8/layout/hProcess9"/>
    <dgm:cxn modelId="{DEBA6264-011D-43DA-B531-8A2591918C8B}" type="presOf" srcId="{09328B21-B539-459F-A755-95DBF075A9B5}" destId="{471DC6D5-B82B-4A56-83C4-EC6DFDAEDA0A}" srcOrd="0" destOrd="0" presId="urn:microsoft.com/office/officeart/2005/8/layout/hProcess9"/>
    <dgm:cxn modelId="{7354E352-CA76-4BFD-A0F4-6EC849636CBB}" type="presOf" srcId="{964A0887-4BFA-4597-A7DD-D68299020E53}" destId="{C504EE53-7D48-438F-950F-3E65EB3C97FF}" srcOrd="0" destOrd="0" presId="urn:microsoft.com/office/officeart/2005/8/layout/hProcess9"/>
    <dgm:cxn modelId="{E8620585-3F64-4F4E-9BE3-DCE29C7785E4}" srcId="{6C32348B-F120-439F-9A3F-02F1E4402F30}" destId="{964A0887-4BFA-4597-A7DD-D68299020E53}" srcOrd="2" destOrd="0" parTransId="{BAB62D2C-4D68-4F07-BD22-9F8EF8C5071A}" sibTransId="{2FCC7283-AB13-4404-A6FB-86B2536D000C}"/>
    <dgm:cxn modelId="{FAA4E44C-5E6D-4AAA-9F2A-182FA9DB998D}" srcId="{6C32348B-F120-439F-9A3F-02F1E4402F30}" destId="{91F5E87A-E09F-4A31-BD61-190AE35EF786}" srcOrd="3" destOrd="0" parTransId="{698C1022-E366-461F-88B6-6D76EA5FA798}" sibTransId="{671BC1A5-DDB5-4CFC-8C3B-A51E5C7138DA}"/>
    <dgm:cxn modelId="{BA5EB83A-724C-4F91-B0D7-9B28205B920D}" srcId="{6C32348B-F120-439F-9A3F-02F1E4402F30}" destId="{09328B21-B539-459F-A755-95DBF075A9B5}" srcOrd="0" destOrd="0" parTransId="{A1975694-E7BF-492A-902C-50678CE3D10B}" sibTransId="{3A6D78AC-5E92-4282-B16D-246DDE16969C}"/>
    <dgm:cxn modelId="{495F406F-9F83-49F4-A9AE-C75CFB407455}" type="presParOf" srcId="{F16A6FD2-C627-42EC-B677-7274B5C07145}" destId="{AD8CCF2D-0B0C-4F3F-A0AA-5AA50386DEE3}" srcOrd="0" destOrd="0" presId="urn:microsoft.com/office/officeart/2005/8/layout/hProcess9"/>
    <dgm:cxn modelId="{B1D11A3E-B2CB-4B5F-96D5-7069BA97B91B}" type="presParOf" srcId="{F16A6FD2-C627-42EC-B677-7274B5C07145}" destId="{CDD1FDA7-600E-405B-8F61-EBCD2D31B002}" srcOrd="1" destOrd="0" presId="urn:microsoft.com/office/officeart/2005/8/layout/hProcess9"/>
    <dgm:cxn modelId="{64F7CF4A-C5AC-4B1D-8091-9B1C448778E2}" type="presParOf" srcId="{CDD1FDA7-600E-405B-8F61-EBCD2D31B002}" destId="{471DC6D5-B82B-4A56-83C4-EC6DFDAEDA0A}" srcOrd="0" destOrd="0" presId="urn:microsoft.com/office/officeart/2005/8/layout/hProcess9"/>
    <dgm:cxn modelId="{1F455D9E-87ED-404A-9811-98A5258AD8A9}" type="presParOf" srcId="{CDD1FDA7-600E-405B-8F61-EBCD2D31B002}" destId="{3932EC32-C847-4976-8162-712D2C977657}" srcOrd="1" destOrd="0" presId="urn:microsoft.com/office/officeart/2005/8/layout/hProcess9"/>
    <dgm:cxn modelId="{E25795F5-63DE-4276-837E-7B4610F93F80}" type="presParOf" srcId="{CDD1FDA7-600E-405B-8F61-EBCD2D31B002}" destId="{4D0FDB31-38F2-487F-B1AE-F0363D3BE509}" srcOrd="2" destOrd="0" presId="urn:microsoft.com/office/officeart/2005/8/layout/hProcess9"/>
    <dgm:cxn modelId="{4F666A0F-F5C0-4EAD-BC95-6181866433E7}" type="presParOf" srcId="{CDD1FDA7-600E-405B-8F61-EBCD2D31B002}" destId="{B5EC64DE-A8FF-451B-A70F-52FBDDDC583C}" srcOrd="3" destOrd="0" presId="urn:microsoft.com/office/officeart/2005/8/layout/hProcess9"/>
    <dgm:cxn modelId="{E02C9C04-0CB9-49BC-8E61-85A06422E8D0}" type="presParOf" srcId="{CDD1FDA7-600E-405B-8F61-EBCD2D31B002}" destId="{C504EE53-7D48-438F-950F-3E65EB3C97FF}" srcOrd="4" destOrd="0" presId="urn:microsoft.com/office/officeart/2005/8/layout/hProcess9"/>
    <dgm:cxn modelId="{DEDACAA5-07F2-41AE-AAC0-459CAB268382}" type="presParOf" srcId="{CDD1FDA7-600E-405B-8F61-EBCD2D31B002}" destId="{1DEDA1D9-0A49-47E6-81FA-5476AF3A5FD1}" srcOrd="5" destOrd="0" presId="urn:microsoft.com/office/officeart/2005/8/layout/hProcess9"/>
    <dgm:cxn modelId="{494DCA5C-3A82-440E-8439-09FBA24534E4}" type="presParOf" srcId="{CDD1FDA7-600E-405B-8F61-EBCD2D31B002}" destId="{AC15562B-3384-4D53-B92D-397F1FC01C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08ED0D-3062-4DBB-AA92-48FCD3E911C3}"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DB6D4E3E-429A-42A9-8198-ADDFA48D2BCB}">
      <dgm:prSet/>
      <dgm:spPr/>
      <dgm:t>
        <a:bodyPr/>
        <a:lstStyle/>
        <a:p>
          <a:pPr rtl="0"/>
          <a:r>
            <a:rPr lang="en-US" dirty="0" smtClean="0"/>
            <a:t>Get a EV Certificate</a:t>
          </a:r>
          <a:endParaRPr lang="en-US" dirty="0"/>
        </a:p>
      </dgm:t>
    </dgm:pt>
    <dgm:pt modelId="{CAF54C23-4130-4022-B5D6-E60F7D2BEBD7}" type="parTrans" cxnId="{41979453-BF64-438D-8204-09E53BE9DEFF}">
      <dgm:prSet/>
      <dgm:spPr/>
      <dgm:t>
        <a:bodyPr/>
        <a:lstStyle/>
        <a:p>
          <a:endParaRPr lang="en-US"/>
        </a:p>
      </dgm:t>
    </dgm:pt>
    <dgm:pt modelId="{C34735BD-FF6D-41C6-AC86-16505A7458E2}" type="sibTrans" cxnId="{41979453-BF64-438D-8204-09E53BE9DEFF}">
      <dgm:prSet/>
      <dgm:spPr/>
      <dgm:t>
        <a:bodyPr/>
        <a:lstStyle/>
        <a:p>
          <a:endParaRPr lang="en-US" dirty="0"/>
        </a:p>
      </dgm:t>
    </dgm:pt>
    <dgm:pt modelId="{3661BCF5-0676-4480-AE47-A629EB3F9FBE}">
      <dgm:prSet/>
      <dgm:spPr/>
      <dgm:t>
        <a:bodyPr/>
        <a:lstStyle/>
        <a:p>
          <a:pPr rtl="0"/>
          <a:r>
            <a:rPr lang="en-US" dirty="0" smtClean="0"/>
            <a:t>Sign your company up at the HW Portal</a:t>
          </a:r>
          <a:endParaRPr lang="en-US" baseline="30000" dirty="0"/>
        </a:p>
      </dgm:t>
    </dgm:pt>
    <dgm:pt modelId="{0BB9EBF6-2FF9-4661-ABC9-A9E432F5D598}" type="parTrans" cxnId="{6B4694CE-6816-486B-97BB-4BDE9BB0183C}">
      <dgm:prSet/>
      <dgm:spPr/>
      <dgm:t>
        <a:bodyPr/>
        <a:lstStyle/>
        <a:p>
          <a:endParaRPr lang="en-US"/>
        </a:p>
      </dgm:t>
    </dgm:pt>
    <dgm:pt modelId="{0FBD0A63-9F00-4467-9BB2-6F42E27BB05D}" type="sibTrans" cxnId="{6B4694CE-6816-486B-97BB-4BDE9BB0183C}">
      <dgm:prSet/>
      <dgm:spPr/>
      <dgm:t>
        <a:bodyPr/>
        <a:lstStyle/>
        <a:p>
          <a:endParaRPr lang="en-US" dirty="0"/>
        </a:p>
      </dgm:t>
    </dgm:pt>
    <dgm:pt modelId="{9B300E2F-D064-46FC-ACF7-BB77EB73132C}">
      <dgm:prSet/>
      <dgm:spPr/>
      <dgm:t>
        <a:bodyPr/>
        <a:lstStyle/>
        <a:p>
          <a:pPr rtl="0"/>
          <a:r>
            <a:rPr lang="en-US" dirty="0" smtClean="0"/>
            <a:t>Review &amp; sign the legal agreements</a:t>
          </a:r>
          <a:endParaRPr lang="en-US" baseline="30000" dirty="0"/>
        </a:p>
      </dgm:t>
    </dgm:pt>
    <dgm:pt modelId="{DE46A424-DDED-4630-9A06-53AAA827C554}" type="parTrans" cxnId="{6E65EDD6-BFE8-4C37-ADC1-951D2C9F432A}">
      <dgm:prSet/>
      <dgm:spPr/>
      <dgm:t>
        <a:bodyPr/>
        <a:lstStyle/>
        <a:p>
          <a:endParaRPr lang="en-US"/>
        </a:p>
      </dgm:t>
    </dgm:pt>
    <dgm:pt modelId="{831AC709-093F-43E5-A737-D9A19751CB52}" type="sibTrans" cxnId="{6E65EDD6-BFE8-4C37-ADC1-951D2C9F432A}">
      <dgm:prSet/>
      <dgm:spPr/>
      <dgm:t>
        <a:bodyPr/>
        <a:lstStyle/>
        <a:p>
          <a:endParaRPr lang="en-US"/>
        </a:p>
      </dgm:t>
    </dgm:pt>
    <dgm:pt modelId="{43955DF5-949A-4DD3-A958-95C60196302D}" type="pres">
      <dgm:prSet presAssocID="{1708ED0D-3062-4DBB-AA92-48FCD3E911C3}" presName="outerComposite" presStyleCnt="0">
        <dgm:presLayoutVars>
          <dgm:chMax val="5"/>
          <dgm:dir/>
          <dgm:resizeHandles val="exact"/>
        </dgm:presLayoutVars>
      </dgm:prSet>
      <dgm:spPr/>
      <dgm:t>
        <a:bodyPr/>
        <a:lstStyle/>
        <a:p>
          <a:endParaRPr lang="en-US"/>
        </a:p>
      </dgm:t>
    </dgm:pt>
    <dgm:pt modelId="{3901556E-6AD7-4A9E-A81B-0AC55DAA5CD7}" type="pres">
      <dgm:prSet presAssocID="{1708ED0D-3062-4DBB-AA92-48FCD3E911C3}" presName="dummyMaxCanvas" presStyleCnt="0">
        <dgm:presLayoutVars/>
      </dgm:prSet>
      <dgm:spPr/>
      <dgm:t>
        <a:bodyPr/>
        <a:lstStyle/>
        <a:p>
          <a:endParaRPr lang="en-US"/>
        </a:p>
      </dgm:t>
    </dgm:pt>
    <dgm:pt modelId="{F293A1B3-C934-45CA-AFE2-494FCBE76664}" type="pres">
      <dgm:prSet presAssocID="{1708ED0D-3062-4DBB-AA92-48FCD3E911C3}" presName="ThreeNodes_1" presStyleLbl="node1" presStyleIdx="0" presStyleCnt="3" custLinFactNeighborX="934" custLinFactNeighborY="9050">
        <dgm:presLayoutVars>
          <dgm:bulletEnabled val="1"/>
        </dgm:presLayoutVars>
      </dgm:prSet>
      <dgm:spPr/>
      <dgm:t>
        <a:bodyPr/>
        <a:lstStyle/>
        <a:p>
          <a:endParaRPr lang="en-US"/>
        </a:p>
      </dgm:t>
    </dgm:pt>
    <dgm:pt modelId="{7B001EE6-C615-46CA-BF8F-D16CE8DEE29F}" type="pres">
      <dgm:prSet presAssocID="{1708ED0D-3062-4DBB-AA92-48FCD3E911C3}" presName="ThreeNodes_2" presStyleLbl="node1" presStyleIdx="1" presStyleCnt="3">
        <dgm:presLayoutVars>
          <dgm:bulletEnabled val="1"/>
        </dgm:presLayoutVars>
      </dgm:prSet>
      <dgm:spPr/>
      <dgm:t>
        <a:bodyPr/>
        <a:lstStyle/>
        <a:p>
          <a:endParaRPr lang="en-US"/>
        </a:p>
      </dgm:t>
    </dgm:pt>
    <dgm:pt modelId="{53235AB9-A76F-4A4F-8F56-11E71062923C}" type="pres">
      <dgm:prSet presAssocID="{1708ED0D-3062-4DBB-AA92-48FCD3E911C3}" presName="ThreeNodes_3" presStyleLbl="node1" presStyleIdx="2" presStyleCnt="3">
        <dgm:presLayoutVars>
          <dgm:bulletEnabled val="1"/>
        </dgm:presLayoutVars>
      </dgm:prSet>
      <dgm:spPr/>
      <dgm:t>
        <a:bodyPr/>
        <a:lstStyle/>
        <a:p>
          <a:endParaRPr lang="en-US"/>
        </a:p>
      </dgm:t>
    </dgm:pt>
    <dgm:pt modelId="{C1396D53-FBCB-4F88-9E9B-84D8C6314B44}" type="pres">
      <dgm:prSet presAssocID="{1708ED0D-3062-4DBB-AA92-48FCD3E911C3}" presName="ThreeConn_1-2" presStyleLbl="fgAccFollowNode1" presStyleIdx="0" presStyleCnt="2">
        <dgm:presLayoutVars>
          <dgm:bulletEnabled val="1"/>
        </dgm:presLayoutVars>
      </dgm:prSet>
      <dgm:spPr/>
      <dgm:t>
        <a:bodyPr/>
        <a:lstStyle/>
        <a:p>
          <a:endParaRPr lang="en-US"/>
        </a:p>
      </dgm:t>
    </dgm:pt>
    <dgm:pt modelId="{9391A887-354E-4E67-83BA-5E8F7A68D518}" type="pres">
      <dgm:prSet presAssocID="{1708ED0D-3062-4DBB-AA92-48FCD3E911C3}" presName="ThreeConn_2-3" presStyleLbl="fgAccFollowNode1" presStyleIdx="1" presStyleCnt="2">
        <dgm:presLayoutVars>
          <dgm:bulletEnabled val="1"/>
        </dgm:presLayoutVars>
      </dgm:prSet>
      <dgm:spPr/>
      <dgm:t>
        <a:bodyPr/>
        <a:lstStyle/>
        <a:p>
          <a:endParaRPr lang="en-US"/>
        </a:p>
      </dgm:t>
    </dgm:pt>
    <dgm:pt modelId="{59BE1FF6-532E-4EB9-87E7-83D911B96863}" type="pres">
      <dgm:prSet presAssocID="{1708ED0D-3062-4DBB-AA92-48FCD3E911C3}" presName="ThreeNodes_1_text" presStyleLbl="node1" presStyleIdx="2" presStyleCnt="3">
        <dgm:presLayoutVars>
          <dgm:bulletEnabled val="1"/>
        </dgm:presLayoutVars>
      </dgm:prSet>
      <dgm:spPr/>
      <dgm:t>
        <a:bodyPr/>
        <a:lstStyle/>
        <a:p>
          <a:endParaRPr lang="en-US"/>
        </a:p>
      </dgm:t>
    </dgm:pt>
    <dgm:pt modelId="{3A694C6A-9915-4D19-979E-9510D2E8C8A0}" type="pres">
      <dgm:prSet presAssocID="{1708ED0D-3062-4DBB-AA92-48FCD3E911C3}" presName="ThreeNodes_2_text" presStyleLbl="node1" presStyleIdx="2" presStyleCnt="3">
        <dgm:presLayoutVars>
          <dgm:bulletEnabled val="1"/>
        </dgm:presLayoutVars>
      </dgm:prSet>
      <dgm:spPr/>
      <dgm:t>
        <a:bodyPr/>
        <a:lstStyle/>
        <a:p>
          <a:endParaRPr lang="en-US"/>
        </a:p>
      </dgm:t>
    </dgm:pt>
    <dgm:pt modelId="{C20A1F76-378B-4CB0-894F-8417C8EA76D0}" type="pres">
      <dgm:prSet presAssocID="{1708ED0D-3062-4DBB-AA92-48FCD3E911C3}" presName="ThreeNodes_3_text" presStyleLbl="node1" presStyleIdx="2" presStyleCnt="3">
        <dgm:presLayoutVars>
          <dgm:bulletEnabled val="1"/>
        </dgm:presLayoutVars>
      </dgm:prSet>
      <dgm:spPr/>
      <dgm:t>
        <a:bodyPr/>
        <a:lstStyle/>
        <a:p>
          <a:endParaRPr lang="en-US"/>
        </a:p>
      </dgm:t>
    </dgm:pt>
  </dgm:ptLst>
  <dgm:cxnLst>
    <dgm:cxn modelId="{41979453-BF64-438D-8204-09E53BE9DEFF}" srcId="{1708ED0D-3062-4DBB-AA92-48FCD3E911C3}" destId="{DB6D4E3E-429A-42A9-8198-ADDFA48D2BCB}" srcOrd="0" destOrd="0" parTransId="{CAF54C23-4130-4022-B5D6-E60F7D2BEBD7}" sibTransId="{C34735BD-FF6D-41C6-AC86-16505A7458E2}"/>
    <dgm:cxn modelId="{CDA063D1-EED3-4A3F-B17C-047810EACDC1}" type="presOf" srcId="{DB6D4E3E-429A-42A9-8198-ADDFA48D2BCB}" destId="{F293A1B3-C934-45CA-AFE2-494FCBE76664}" srcOrd="0" destOrd="0" presId="urn:microsoft.com/office/officeart/2005/8/layout/vProcess5"/>
    <dgm:cxn modelId="{A7A90C83-4947-4071-B409-A4AC0B81807E}" type="presOf" srcId="{9B300E2F-D064-46FC-ACF7-BB77EB73132C}" destId="{C20A1F76-378B-4CB0-894F-8417C8EA76D0}" srcOrd="1" destOrd="0" presId="urn:microsoft.com/office/officeart/2005/8/layout/vProcess5"/>
    <dgm:cxn modelId="{20717455-E906-410F-BD96-4839219F648A}" type="presOf" srcId="{3661BCF5-0676-4480-AE47-A629EB3F9FBE}" destId="{7B001EE6-C615-46CA-BF8F-D16CE8DEE29F}" srcOrd="0" destOrd="0" presId="urn:microsoft.com/office/officeart/2005/8/layout/vProcess5"/>
    <dgm:cxn modelId="{0BDA445A-F379-4E26-A9B3-8A847D6DF7EC}" type="presOf" srcId="{C34735BD-FF6D-41C6-AC86-16505A7458E2}" destId="{C1396D53-FBCB-4F88-9E9B-84D8C6314B44}" srcOrd="0" destOrd="0" presId="urn:microsoft.com/office/officeart/2005/8/layout/vProcess5"/>
    <dgm:cxn modelId="{19CB0AC6-9474-42D9-B75B-894D44958A73}" type="presOf" srcId="{DB6D4E3E-429A-42A9-8198-ADDFA48D2BCB}" destId="{59BE1FF6-532E-4EB9-87E7-83D911B96863}" srcOrd="1" destOrd="0" presId="urn:microsoft.com/office/officeart/2005/8/layout/vProcess5"/>
    <dgm:cxn modelId="{0E589902-7F5A-44DE-8D34-431EC2B8A13D}" type="presOf" srcId="{9B300E2F-D064-46FC-ACF7-BB77EB73132C}" destId="{53235AB9-A76F-4A4F-8F56-11E71062923C}" srcOrd="0" destOrd="0" presId="urn:microsoft.com/office/officeart/2005/8/layout/vProcess5"/>
    <dgm:cxn modelId="{6B4694CE-6816-486B-97BB-4BDE9BB0183C}" srcId="{1708ED0D-3062-4DBB-AA92-48FCD3E911C3}" destId="{3661BCF5-0676-4480-AE47-A629EB3F9FBE}" srcOrd="1" destOrd="0" parTransId="{0BB9EBF6-2FF9-4661-ABC9-A9E432F5D598}" sibTransId="{0FBD0A63-9F00-4467-9BB2-6F42E27BB05D}"/>
    <dgm:cxn modelId="{67C987BF-1AFF-4F80-B267-E2F6E8F08790}" type="presOf" srcId="{0FBD0A63-9F00-4467-9BB2-6F42E27BB05D}" destId="{9391A887-354E-4E67-83BA-5E8F7A68D518}" srcOrd="0" destOrd="0" presId="urn:microsoft.com/office/officeart/2005/8/layout/vProcess5"/>
    <dgm:cxn modelId="{C970A48F-4F30-406D-AEBF-3BBE1CA15062}" type="presOf" srcId="{1708ED0D-3062-4DBB-AA92-48FCD3E911C3}" destId="{43955DF5-949A-4DD3-A958-95C60196302D}" srcOrd="0" destOrd="0" presId="urn:microsoft.com/office/officeart/2005/8/layout/vProcess5"/>
    <dgm:cxn modelId="{E8C3A3E8-1ED9-4D2B-8F1E-65FE06C8C682}" type="presOf" srcId="{3661BCF5-0676-4480-AE47-A629EB3F9FBE}" destId="{3A694C6A-9915-4D19-979E-9510D2E8C8A0}" srcOrd="1" destOrd="0" presId="urn:microsoft.com/office/officeart/2005/8/layout/vProcess5"/>
    <dgm:cxn modelId="{6E65EDD6-BFE8-4C37-ADC1-951D2C9F432A}" srcId="{1708ED0D-3062-4DBB-AA92-48FCD3E911C3}" destId="{9B300E2F-D064-46FC-ACF7-BB77EB73132C}" srcOrd="2" destOrd="0" parTransId="{DE46A424-DDED-4630-9A06-53AAA827C554}" sibTransId="{831AC709-093F-43E5-A737-D9A19751CB52}"/>
    <dgm:cxn modelId="{52BEA88C-FC6F-43EB-B1C2-9DDD80EAB228}" type="presParOf" srcId="{43955DF5-949A-4DD3-A958-95C60196302D}" destId="{3901556E-6AD7-4A9E-A81B-0AC55DAA5CD7}" srcOrd="0" destOrd="0" presId="urn:microsoft.com/office/officeart/2005/8/layout/vProcess5"/>
    <dgm:cxn modelId="{9DAEEB90-E518-4431-8A04-D58AD9FF31F5}" type="presParOf" srcId="{43955DF5-949A-4DD3-A958-95C60196302D}" destId="{F293A1B3-C934-45CA-AFE2-494FCBE76664}" srcOrd="1" destOrd="0" presId="urn:microsoft.com/office/officeart/2005/8/layout/vProcess5"/>
    <dgm:cxn modelId="{47E3FCD5-125B-4BE7-ADCB-D21904EBAE76}" type="presParOf" srcId="{43955DF5-949A-4DD3-A958-95C60196302D}" destId="{7B001EE6-C615-46CA-BF8F-D16CE8DEE29F}" srcOrd="2" destOrd="0" presId="urn:microsoft.com/office/officeart/2005/8/layout/vProcess5"/>
    <dgm:cxn modelId="{18CC8436-A5DE-43A3-B486-0459C1B062B0}" type="presParOf" srcId="{43955DF5-949A-4DD3-A958-95C60196302D}" destId="{53235AB9-A76F-4A4F-8F56-11E71062923C}" srcOrd="3" destOrd="0" presId="urn:microsoft.com/office/officeart/2005/8/layout/vProcess5"/>
    <dgm:cxn modelId="{7E40B5F2-61C0-4C9C-BF2E-F6E72D004799}" type="presParOf" srcId="{43955DF5-949A-4DD3-A958-95C60196302D}" destId="{C1396D53-FBCB-4F88-9E9B-84D8C6314B44}" srcOrd="4" destOrd="0" presId="urn:microsoft.com/office/officeart/2005/8/layout/vProcess5"/>
    <dgm:cxn modelId="{01AE7EE7-210B-47CB-9B60-3DC97F1E415A}" type="presParOf" srcId="{43955DF5-949A-4DD3-A958-95C60196302D}" destId="{9391A887-354E-4E67-83BA-5E8F7A68D518}" srcOrd="5" destOrd="0" presId="urn:microsoft.com/office/officeart/2005/8/layout/vProcess5"/>
    <dgm:cxn modelId="{5364D27C-9BC3-4EA3-A2B6-2199E1FDD02D}" type="presParOf" srcId="{43955DF5-949A-4DD3-A958-95C60196302D}" destId="{59BE1FF6-532E-4EB9-87E7-83D911B96863}" srcOrd="6" destOrd="0" presId="urn:microsoft.com/office/officeart/2005/8/layout/vProcess5"/>
    <dgm:cxn modelId="{6E10A617-97FA-42B0-8FE0-EE944746F9CC}" type="presParOf" srcId="{43955DF5-949A-4DD3-A958-95C60196302D}" destId="{3A694C6A-9915-4D19-979E-9510D2E8C8A0}" srcOrd="7" destOrd="0" presId="urn:microsoft.com/office/officeart/2005/8/layout/vProcess5"/>
    <dgm:cxn modelId="{5A775607-E115-48A6-9F79-43D4AA7B6FAD}" type="presParOf" srcId="{43955DF5-949A-4DD3-A958-95C60196302D}" destId="{C20A1F76-378B-4CB0-894F-8417C8EA76D0}"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32348B-F120-439F-9A3F-02F1E4402F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9328B21-B539-459F-A755-95DBF075A9B5}">
      <dgm:prSet phldrT="[Text]"/>
      <dgm:spPr>
        <a:solidFill>
          <a:schemeClr val="bg2">
            <a:lumMod val="75000"/>
          </a:schemeClr>
        </a:solidFill>
      </dgm:spPr>
      <dgm:t>
        <a:bodyPr/>
        <a:lstStyle/>
        <a:p>
          <a:r>
            <a:rPr lang="en-US" dirty="0" smtClean="0"/>
            <a:t>Establish Your Member ship on Sysdev</a:t>
          </a:r>
          <a:endParaRPr lang="en-US" dirty="0"/>
        </a:p>
      </dgm:t>
    </dgm:pt>
    <dgm:pt modelId="{A1975694-E7BF-492A-902C-50678CE3D10B}" type="parTrans" cxnId="{BA5EB83A-724C-4F91-B0D7-9B28205B920D}">
      <dgm:prSet/>
      <dgm:spPr/>
      <dgm:t>
        <a:bodyPr/>
        <a:lstStyle/>
        <a:p>
          <a:endParaRPr lang="en-US"/>
        </a:p>
      </dgm:t>
    </dgm:pt>
    <dgm:pt modelId="{3A6D78AC-5E92-4282-B16D-246DDE16969C}" type="sibTrans" cxnId="{BA5EB83A-724C-4F91-B0D7-9B28205B920D}">
      <dgm:prSet/>
      <dgm:spPr/>
      <dgm:t>
        <a:bodyPr/>
        <a:lstStyle/>
        <a:p>
          <a:endParaRPr lang="en-US"/>
        </a:p>
      </dgm:t>
    </dgm:pt>
    <dgm:pt modelId="{1B72CF41-DF41-44D5-BD2B-22334F9C83A3}">
      <dgm:prSet phldrT="[Text]"/>
      <dgm:spPr/>
      <dgm:t>
        <a:bodyPr/>
        <a:lstStyle/>
        <a:p>
          <a:r>
            <a:rPr lang="en-US" dirty="0" smtClean="0"/>
            <a:t>Design, Build and Test</a:t>
          </a:r>
          <a:endParaRPr lang="en-US" dirty="0"/>
        </a:p>
      </dgm:t>
    </dgm:pt>
    <dgm:pt modelId="{9D56384F-2BDE-4E6C-B916-78E9A1FDE0D0}" type="parTrans" cxnId="{5C41F7D0-15B0-4E0A-85F0-3607D92BDC94}">
      <dgm:prSet/>
      <dgm:spPr/>
      <dgm:t>
        <a:bodyPr/>
        <a:lstStyle/>
        <a:p>
          <a:endParaRPr lang="en-US"/>
        </a:p>
      </dgm:t>
    </dgm:pt>
    <dgm:pt modelId="{7D436504-4003-4095-8B0D-97C1AD7835BE}" type="sibTrans" cxnId="{5C41F7D0-15B0-4E0A-85F0-3607D92BDC94}">
      <dgm:prSet/>
      <dgm:spPr/>
      <dgm:t>
        <a:bodyPr/>
        <a:lstStyle/>
        <a:p>
          <a:endParaRPr lang="en-US"/>
        </a:p>
      </dgm:t>
    </dgm:pt>
    <dgm:pt modelId="{964A0887-4BFA-4597-A7DD-D68299020E53}">
      <dgm:prSet phldrT="[Text]"/>
      <dgm:spPr>
        <a:solidFill>
          <a:schemeClr val="bg2">
            <a:lumMod val="75000"/>
          </a:schemeClr>
        </a:solidFill>
      </dgm:spPr>
      <dgm:t>
        <a:bodyPr/>
        <a:lstStyle/>
        <a:p>
          <a:r>
            <a:rPr lang="en-US" dirty="0" smtClean="0"/>
            <a:t>Submit and Qualify</a:t>
          </a:r>
        </a:p>
      </dgm:t>
    </dgm:pt>
    <dgm:pt modelId="{BAB62D2C-4D68-4F07-BD22-9F8EF8C5071A}" type="parTrans" cxnId="{E8620585-3F64-4F4E-9BE3-DCE29C7785E4}">
      <dgm:prSet/>
      <dgm:spPr/>
      <dgm:t>
        <a:bodyPr/>
        <a:lstStyle/>
        <a:p>
          <a:endParaRPr lang="en-US"/>
        </a:p>
      </dgm:t>
    </dgm:pt>
    <dgm:pt modelId="{2FCC7283-AB13-4404-A6FB-86B2536D000C}" type="sibTrans" cxnId="{E8620585-3F64-4F4E-9BE3-DCE29C7785E4}">
      <dgm:prSet/>
      <dgm:spPr/>
      <dgm:t>
        <a:bodyPr/>
        <a:lstStyle/>
        <a:p>
          <a:endParaRPr lang="en-US"/>
        </a:p>
      </dgm:t>
    </dgm:pt>
    <dgm:pt modelId="{91F5E87A-E09F-4A31-BD61-190AE35EF786}">
      <dgm:prSet phldrT="[Text]"/>
      <dgm:spPr>
        <a:solidFill>
          <a:schemeClr val="bg2">
            <a:lumMod val="75000"/>
          </a:schemeClr>
        </a:solidFill>
      </dgm:spPr>
      <dgm:t>
        <a:bodyPr/>
        <a:lstStyle/>
        <a:p>
          <a:r>
            <a:rPr lang="en-US" dirty="0" smtClean="0"/>
            <a:t>Manage</a:t>
          </a:r>
        </a:p>
      </dgm:t>
    </dgm:pt>
    <dgm:pt modelId="{698C1022-E366-461F-88B6-6D76EA5FA798}" type="parTrans" cxnId="{FAA4E44C-5E6D-4AAA-9F2A-182FA9DB998D}">
      <dgm:prSet/>
      <dgm:spPr/>
      <dgm:t>
        <a:bodyPr/>
        <a:lstStyle/>
        <a:p>
          <a:endParaRPr lang="en-US"/>
        </a:p>
      </dgm:t>
    </dgm:pt>
    <dgm:pt modelId="{671BC1A5-DDB5-4CFC-8C3B-A51E5C7138DA}" type="sibTrans" cxnId="{FAA4E44C-5E6D-4AAA-9F2A-182FA9DB998D}">
      <dgm:prSet/>
      <dgm:spPr/>
      <dgm:t>
        <a:bodyPr/>
        <a:lstStyle/>
        <a:p>
          <a:endParaRPr lang="en-US"/>
        </a:p>
      </dgm:t>
    </dgm:pt>
    <dgm:pt modelId="{F16A6FD2-C627-42EC-B677-7274B5C07145}" type="pres">
      <dgm:prSet presAssocID="{6C32348B-F120-439F-9A3F-02F1E4402F30}" presName="CompostProcess" presStyleCnt="0">
        <dgm:presLayoutVars>
          <dgm:dir/>
          <dgm:resizeHandles val="exact"/>
        </dgm:presLayoutVars>
      </dgm:prSet>
      <dgm:spPr/>
    </dgm:pt>
    <dgm:pt modelId="{AD8CCF2D-0B0C-4F3F-A0AA-5AA50386DEE3}" type="pres">
      <dgm:prSet presAssocID="{6C32348B-F120-439F-9A3F-02F1E4402F30}" presName="arrow" presStyleLbl="bgShp" presStyleIdx="0" presStyleCnt="1" custLinFactNeighborX="0" custLinFactNeighborY="-11153"/>
      <dgm:spPr/>
    </dgm:pt>
    <dgm:pt modelId="{CDD1FDA7-600E-405B-8F61-EBCD2D31B002}" type="pres">
      <dgm:prSet presAssocID="{6C32348B-F120-439F-9A3F-02F1E4402F30}" presName="linearProcess" presStyleCnt="0"/>
      <dgm:spPr/>
    </dgm:pt>
    <dgm:pt modelId="{471DC6D5-B82B-4A56-83C4-EC6DFDAEDA0A}" type="pres">
      <dgm:prSet presAssocID="{09328B21-B539-459F-A755-95DBF075A9B5}" presName="textNode" presStyleLbl="node1" presStyleIdx="0" presStyleCnt="4">
        <dgm:presLayoutVars>
          <dgm:bulletEnabled val="1"/>
        </dgm:presLayoutVars>
      </dgm:prSet>
      <dgm:spPr/>
      <dgm:t>
        <a:bodyPr/>
        <a:lstStyle/>
        <a:p>
          <a:endParaRPr lang="en-US"/>
        </a:p>
      </dgm:t>
    </dgm:pt>
    <dgm:pt modelId="{3932EC32-C847-4976-8162-712D2C977657}" type="pres">
      <dgm:prSet presAssocID="{3A6D78AC-5E92-4282-B16D-246DDE16969C}" presName="sibTrans" presStyleCnt="0"/>
      <dgm:spPr/>
    </dgm:pt>
    <dgm:pt modelId="{4D0FDB31-38F2-487F-B1AE-F0363D3BE509}" type="pres">
      <dgm:prSet presAssocID="{1B72CF41-DF41-44D5-BD2B-22334F9C83A3}" presName="textNode" presStyleLbl="node1" presStyleIdx="1" presStyleCnt="4">
        <dgm:presLayoutVars>
          <dgm:bulletEnabled val="1"/>
        </dgm:presLayoutVars>
      </dgm:prSet>
      <dgm:spPr/>
      <dgm:t>
        <a:bodyPr/>
        <a:lstStyle/>
        <a:p>
          <a:endParaRPr lang="en-US"/>
        </a:p>
      </dgm:t>
    </dgm:pt>
    <dgm:pt modelId="{B5EC64DE-A8FF-451B-A70F-52FBDDDC583C}" type="pres">
      <dgm:prSet presAssocID="{7D436504-4003-4095-8B0D-97C1AD7835BE}" presName="sibTrans" presStyleCnt="0"/>
      <dgm:spPr/>
    </dgm:pt>
    <dgm:pt modelId="{C504EE53-7D48-438F-950F-3E65EB3C97FF}" type="pres">
      <dgm:prSet presAssocID="{964A0887-4BFA-4597-A7DD-D68299020E53}" presName="textNode" presStyleLbl="node1" presStyleIdx="2" presStyleCnt="4">
        <dgm:presLayoutVars>
          <dgm:bulletEnabled val="1"/>
        </dgm:presLayoutVars>
      </dgm:prSet>
      <dgm:spPr/>
      <dgm:t>
        <a:bodyPr/>
        <a:lstStyle/>
        <a:p>
          <a:endParaRPr lang="en-US"/>
        </a:p>
      </dgm:t>
    </dgm:pt>
    <dgm:pt modelId="{1DEDA1D9-0A49-47E6-81FA-5476AF3A5FD1}" type="pres">
      <dgm:prSet presAssocID="{2FCC7283-AB13-4404-A6FB-86B2536D000C}" presName="sibTrans" presStyleCnt="0"/>
      <dgm:spPr/>
    </dgm:pt>
    <dgm:pt modelId="{AC15562B-3384-4D53-B92D-397F1FC01C36}" type="pres">
      <dgm:prSet presAssocID="{91F5E87A-E09F-4A31-BD61-190AE35EF786}" presName="textNode" presStyleLbl="node1" presStyleIdx="3" presStyleCnt="4">
        <dgm:presLayoutVars>
          <dgm:bulletEnabled val="1"/>
        </dgm:presLayoutVars>
      </dgm:prSet>
      <dgm:spPr/>
      <dgm:t>
        <a:bodyPr/>
        <a:lstStyle/>
        <a:p>
          <a:endParaRPr lang="en-US"/>
        </a:p>
      </dgm:t>
    </dgm:pt>
  </dgm:ptLst>
  <dgm:cxnLst>
    <dgm:cxn modelId="{4A1D5051-AB66-42B8-9768-078CBF47B982}" type="presOf" srcId="{91F5E87A-E09F-4A31-BD61-190AE35EF786}" destId="{AC15562B-3384-4D53-B92D-397F1FC01C36}" srcOrd="0" destOrd="0" presId="urn:microsoft.com/office/officeart/2005/8/layout/hProcess9"/>
    <dgm:cxn modelId="{67AF6EE2-E29B-4468-91A5-9F1A81C41A76}" type="presOf" srcId="{964A0887-4BFA-4597-A7DD-D68299020E53}" destId="{C504EE53-7D48-438F-950F-3E65EB3C97FF}" srcOrd="0" destOrd="0" presId="urn:microsoft.com/office/officeart/2005/8/layout/hProcess9"/>
    <dgm:cxn modelId="{5C41F7D0-15B0-4E0A-85F0-3607D92BDC94}" srcId="{6C32348B-F120-439F-9A3F-02F1E4402F30}" destId="{1B72CF41-DF41-44D5-BD2B-22334F9C83A3}" srcOrd="1" destOrd="0" parTransId="{9D56384F-2BDE-4E6C-B916-78E9A1FDE0D0}" sibTransId="{7D436504-4003-4095-8B0D-97C1AD7835BE}"/>
    <dgm:cxn modelId="{410743D6-5F13-4787-9124-FEC2C7BE8C38}" type="presOf" srcId="{6C32348B-F120-439F-9A3F-02F1E4402F30}" destId="{F16A6FD2-C627-42EC-B677-7274B5C07145}" srcOrd="0" destOrd="0" presId="urn:microsoft.com/office/officeart/2005/8/layout/hProcess9"/>
    <dgm:cxn modelId="{8CD5549E-30CF-45A9-9B1D-DC912A35B669}" type="presOf" srcId="{1B72CF41-DF41-44D5-BD2B-22334F9C83A3}" destId="{4D0FDB31-38F2-487F-B1AE-F0363D3BE509}" srcOrd="0" destOrd="0" presId="urn:microsoft.com/office/officeart/2005/8/layout/hProcess9"/>
    <dgm:cxn modelId="{E8620585-3F64-4F4E-9BE3-DCE29C7785E4}" srcId="{6C32348B-F120-439F-9A3F-02F1E4402F30}" destId="{964A0887-4BFA-4597-A7DD-D68299020E53}" srcOrd="2" destOrd="0" parTransId="{BAB62D2C-4D68-4F07-BD22-9F8EF8C5071A}" sibTransId="{2FCC7283-AB13-4404-A6FB-86B2536D000C}"/>
    <dgm:cxn modelId="{FAA4E44C-5E6D-4AAA-9F2A-182FA9DB998D}" srcId="{6C32348B-F120-439F-9A3F-02F1E4402F30}" destId="{91F5E87A-E09F-4A31-BD61-190AE35EF786}" srcOrd="3" destOrd="0" parTransId="{698C1022-E366-461F-88B6-6D76EA5FA798}" sibTransId="{671BC1A5-DDB5-4CFC-8C3B-A51E5C7138DA}"/>
    <dgm:cxn modelId="{BA5EB83A-724C-4F91-B0D7-9B28205B920D}" srcId="{6C32348B-F120-439F-9A3F-02F1E4402F30}" destId="{09328B21-B539-459F-A755-95DBF075A9B5}" srcOrd="0" destOrd="0" parTransId="{A1975694-E7BF-492A-902C-50678CE3D10B}" sibTransId="{3A6D78AC-5E92-4282-B16D-246DDE16969C}"/>
    <dgm:cxn modelId="{3DC71955-C755-4282-A4CB-AD36E8AA5A8E}" type="presOf" srcId="{09328B21-B539-459F-A755-95DBF075A9B5}" destId="{471DC6D5-B82B-4A56-83C4-EC6DFDAEDA0A}" srcOrd="0" destOrd="0" presId="urn:microsoft.com/office/officeart/2005/8/layout/hProcess9"/>
    <dgm:cxn modelId="{59FDC688-E2ED-4019-B26F-20827F2B4718}" type="presParOf" srcId="{F16A6FD2-C627-42EC-B677-7274B5C07145}" destId="{AD8CCF2D-0B0C-4F3F-A0AA-5AA50386DEE3}" srcOrd="0" destOrd="0" presId="urn:microsoft.com/office/officeart/2005/8/layout/hProcess9"/>
    <dgm:cxn modelId="{D16A4792-87A0-48EB-B3AD-D2060CA3C695}" type="presParOf" srcId="{F16A6FD2-C627-42EC-B677-7274B5C07145}" destId="{CDD1FDA7-600E-405B-8F61-EBCD2D31B002}" srcOrd="1" destOrd="0" presId="urn:microsoft.com/office/officeart/2005/8/layout/hProcess9"/>
    <dgm:cxn modelId="{EB1F245F-E03F-49DF-AB01-D0641E6CCF2D}" type="presParOf" srcId="{CDD1FDA7-600E-405B-8F61-EBCD2D31B002}" destId="{471DC6D5-B82B-4A56-83C4-EC6DFDAEDA0A}" srcOrd="0" destOrd="0" presId="urn:microsoft.com/office/officeart/2005/8/layout/hProcess9"/>
    <dgm:cxn modelId="{741CD589-7717-4B13-A64B-7048D1905A9E}" type="presParOf" srcId="{CDD1FDA7-600E-405B-8F61-EBCD2D31B002}" destId="{3932EC32-C847-4976-8162-712D2C977657}" srcOrd="1" destOrd="0" presId="urn:microsoft.com/office/officeart/2005/8/layout/hProcess9"/>
    <dgm:cxn modelId="{CFE8A290-7509-429F-A927-5436B92EBB6A}" type="presParOf" srcId="{CDD1FDA7-600E-405B-8F61-EBCD2D31B002}" destId="{4D0FDB31-38F2-487F-B1AE-F0363D3BE509}" srcOrd="2" destOrd="0" presId="urn:microsoft.com/office/officeart/2005/8/layout/hProcess9"/>
    <dgm:cxn modelId="{50E9DD7F-E62F-470B-8528-2B02C321B067}" type="presParOf" srcId="{CDD1FDA7-600E-405B-8F61-EBCD2D31B002}" destId="{B5EC64DE-A8FF-451B-A70F-52FBDDDC583C}" srcOrd="3" destOrd="0" presId="urn:microsoft.com/office/officeart/2005/8/layout/hProcess9"/>
    <dgm:cxn modelId="{0A5C0E46-44C6-435E-8ABA-4404682F55F1}" type="presParOf" srcId="{CDD1FDA7-600E-405B-8F61-EBCD2D31B002}" destId="{C504EE53-7D48-438F-950F-3E65EB3C97FF}" srcOrd="4" destOrd="0" presId="urn:microsoft.com/office/officeart/2005/8/layout/hProcess9"/>
    <dgm:cxn modelId="{FA72F746-762B-4442-9427-6FE773B6789B}" type="presParOf" srcId="{CDD1FDA7-600E-405B-8F61-EBCD2D31B002}" destId="{1DEDA1D9-0A49-47E6-81FA-5476AF3A5FD1}" srcOrd="5" destOrd="0" presId="urn:microsoft.com/office/officeart/2005/8/layout/hProcess9"/>
    <dgm:cxn modelId="{5D440AEF-DEA3-4DDB-9D12-47557BA12C95}" type="presParOf" srcId="{CDD1FDA7-600E-405B-8F61-EBCD2D31B002}" destId="{AC15562B-3384-4D53-B92D-397F1FC01C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08ED0D-3062-4DBB-AA92-48FCD3E911C3}"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DB6D4E3E-429A-42A9-8198-ADDFA48D2BCB}">
      <dgm:prSet/>
      <dgm:spPr/>
      <dgm:t>
        <a:bodyPr/>
        <a:lstStyle/>
        <a:p>
          <a:pPr rtl="0"/>
          <a:r>
            <a:rPr lang="en-US" dirty="0" smtClean="0"/>
            <a:t>Review the Program Qualification Terms</a:t>
          </a:r>
          <a:endParaRPr lang="en-US" dirty="0"/>
        </a:p>
      </dgm:t>
    </dgm:pt>
    <dgm:pt modelId="{CAF54C23-4130-4022-B5D6-E60F7D2BEBD7}" type="parTrans" cxnId="{41979453-BF64-438D-8204-09E53BE9DEFF}">
      <dgm:prSet/>
      <dgm:spPr/>
      <dgm:t>
        <a:bodyPr/>
        <a:lstStyle/>
        <a:p>
          <a:endParaRPr lang="en-US"/>
        </a:p>
      </dgm:t>
    </dgm:pt>
    <dgm:pt modelId="{C34735BD-FF6D-41C6-AC86-16505A7458E2}" type="sibTrans" cxnId="{41979453-BF64-438D-8204-09E53BE9DEFF}">
      <dgm:prSet/>
      <dgm:spPr/>
      <dgm:t>
        <a:bodyPr/>
        <a:lstStyle/>
        <a:p>
          <a:endParaRPr lang="en-US" dirty="0"/>
        </a:p>
      </dgm:t>
    </dgm:pt>
    <dgm:pt modelId="{3661BCF5-0676-4480-AE47-A629EB3F9FBE}">
      <dgm:prSet/>
      <dgm:spPr/>
      <dgm:t>
        <a:bodyPr/>
        <a:lstStyle/>
        <a:p>
          <a:pPr rtl="0"/>
          <a:r>
            <a:rPr lang="en-US" dirty="0" smtClean="0"/>
            <a:t>Download the HLK</a:t>
          </a:r>
          <a:endParaRPr lang="en-US" baseline="30000" dirty="0"/>
        </a:p>
      </dgm:t>
    </dgm:pt>
    <dgm:pt modelId="{0BB9EBF6-2FF9-4661-ABC9-A9E432F5D598}" type="parTrans" cxnId="{6B4694CE-6816-486B-97BB-4BDE9BB0183C}">
      <dgm:prSet/>
      <dgm:spPr/>
      <dgm:t>
        <a:bodyPr/>
        <a:lstStyle/>
        <a:p>
          <a:endParaRPr lang="en-US"/>
        </a:p>
      </dgm:t>
    </dgm:pt>
    <dgm:pt modelId="{0FBD0A63-9F00-4467-9BB2-6F42E27BB05D}" type="sibTrans" cxnId="{6B4694CE-6816-486B-97BB-4BDE9BB0183C}">
      <dgm:prSet/>
      <dgm:spPr/>
      <dgm:t>
        <a:bodyPr/>
        <a:lstStyle/>
        <a:p>
          <a:endParaRPr lang="en-US" dirty="0"/>
        </a:p>
      </dgm:t>
    </dgm:pt>
    <dgm:pt modelId="{43955DF5-949A-4DD3-A958-95C60196302D}" type="pres">
      <dgm:prSet presAssocID="{1708ED0D-3062-4DBB-AA92-48FCD3E911C3}" presName="outerComposite" presStyleCnt="0">
        <dgm:presLayoutVars>
          <dgm:chMax val="5"/>
          <dgm:dir/>
          <dgm:resizeHandles val="exact"/>
        </dgm:presLayoutVars>
      </dgm:prSet>
      <dgm:spPr/>
      <dgm:t>
        <a:bodyPr/>
        <a:lstStyle/>
        <a:p>
          <a:endParaRPr lang="en-US"/>
        </a:p>
      </dgm:t>
    </dgm:pt>
    <dgm:pt modelId="{3901556E-6AD7-4A9E-A81B-0AC55DAA5CD7}" type="pres">
      <dgm:prSet presAssocID="{1708ED0D-3062-4DBB-AA92-48FCD3E911C3}" presName="dummyMaxCanvas" presStyleCnt="0">
        <dgm:presLayoutVars/>
      </dgm:prSet>
      <dgm:spPr/>
      <dgm:t>
        <a:bodyPr/>
        <a:lstStyle/>
        <a:p>
          <a:endParaRPr lang="en-US"/>
        </a:p>
      </dgm:t>
    </dgm:pt>
    <dgm:pt modelId="{4BE514C7-855D-4898-9297-DD8CA2BF67B6}" type="pres">
      <dgm:prSet presAssocID="{1708ED0D-3062-4DBB-AA92-48FCD3E911C3}" presName="TwoNodes_1" presStyleLbl="node1" presStyleIdx="0" presStyleCnt="2">
        <dgm:presLayoutVars>
          <dgm:bulletEnabled val="1"/>
        </dgm:presLayoutVars>
      </dgm:prSet>
      <dgm:spPr/>
      <dgm:t>
        <a:bodyPr/>
        <a:lstStyle/>
        <a:p>
          <a:endParaRPr lang="en-US"/>
        </a:p>
      </dgm:t>
    </dgm:pt>
    <dgm:pt modelId="{A16B2739-FBE2-4ED3-9C4F-4593D502964E}" type="pres">
      <dgm:prSet presAssocID="{1708ED0D-3062-4DBB-AA92-48FCD3E911C3}" presName="TwoNodes_2" presStyleLbl="node1" presStyleIdx="1" presStyleCnt="2">
        <dgm:presLayoutVars>
          <dgm:bulletEnabled val="1"/>
        </dgm:presLayoutVars>
      </dgm:prSet>
      <dgm:spPr/>
      <dgm:t>
        <a:bodyPr/>
        <a:lstStyle/>
        <a:p>
          <a:endParaRPr lang="en-US"/>
        </a:p>
      </dgm:t>
    </dgm:pt>
    <dgm:pt modelId="{74212359-50AE-4ABF-928A-C1E6F3CEDDA6}" type="pres">
      <dgm:prSet presAssocID="{1708ED0D-3062-4DBB-AA92-48FCD3E911C3}" presName="TwoConn_1-2" presStyleLbl="fgAccFollowNode1" presStyleIdx="0" presStyleCnt="1">
        <dgm:presLayoutVars>
          <dgm:bulletEnabled val="1"/>
        </dgm:presLayoutVars>
      </dgm:prSet>
      <dgm:spPr/>
      <dgm:t>
        <a:bodyPr/>
        <a:lstStyle/>
        <a:p>
          <a:endParaRPr lang="en-US"/>
        </a:p>
      </dgm:t>
    </dgm:pt>
    <dgm:pt modelId="{DF9FA42F-BFC4-49A7-83CE-A8900E62C403}" type="pres">
      <dgm:prSet presAssocID="{1708ED0D-3062-4DBB-AA92-48FCD3E911C3}" presName="TwoNodes_1_text" presStyleLbl="node1" presStyleIdx="1" presStyleCnt="2">
        <dgm:presLayoutVars>
          <dgm:bulletEnabled val="1"/>
        </dgm:presLayoutVars>
      </dgm:prSet>
      <dgm:spPr/>
      <dgm:t>
        <a:bodyPr/>
        <a:lstStyle/>
        <a:p>
          <a:endParaRPr lang="en-US"/>
        </a:p>
      </dgm:t>
    </dgm:pt>
    <dgm:pt modelId="{D7F6DD00-B8AA-4AAB-9FCA-CD2A80AC3645}" type="pres">
      <dgm:prSet presAssocID="{1708ED0D-3062-4DBB-AA92-48FCD3E911C3}" presName="TwoNodes_2_text" presStyleLbl="node1" presStyleIdx="1" presStyleCnt="2">
        <dgm:presLayoutVars>
          <dgm:bulletEnabled val="1"/>
        </dgm:presLayoutVars>
      </dgm:prSet>
      <dgm:spPr/>
      <dgm:t>
        <a:bodyPr/>
        <a:lstStyle/>
        <a:p>
          <a:endParaRPr lang="en-US"/>
        </a:p>
      </dgm:t>
    </dgm:pt>
  </dgm:ptLst>
  <dgm:cxnLst>
    <dgm:cxn modelId="{41979453-BF64-438D-8204-09E53BE9DEFF}" srcId="{1708ED0D-3062-4DBB-AA92-48FCD3E911C3}" destId="{DB6D4E3E-429A-42A9-8198-ADDFA48D2BCB}" srcOrd="0" destOrd="0" parTransId="{CAF54C23-4130-4022-B5D6-E60F7D2BEBD7}" sibTransId="{C34735BD-FF6D-41C6-AC86-16505A7458E2}"/>
    <dgm:cxn modelId="{8F44D9E9-FF31-4470-8853-9C310244C97A}" type="presOf" srcId="{1708ED0D-3062-4DBB-AA92-48FCD3E911C3}" destId="{43955DF5-949A-4DD3-A958-95C60196302D}" srcOrd="0" destOrd="0" presId="urn:microsoft.com/office/officeart/2005/8/layout/vProcess5"/>
    <dgm:cxn modelId="{8E69B9EE-E806-49FC-B844-88B61FC14673}" type="presOf" srcId="{DB6D4E3E-429A-42A9-8198-ADDFA48D2BCB}" destId="{4BE514C7-855D-4898-9297-DD8CA2BF67B6}" srcOrd="0" destOrd="0" presId="urn:microsoft.com/office/officeart/2005/8/layout/vProcess5"/>
    <dgm:cxn modelId="{BDD56971-591B-46A1-BD92-C95A99F2B989}" type="presOf" srcId="{3661BCF5-0676-4480-AE47-A629EB3F9FBE}" destId="{D7F6DD00-B8AA-4AAB-9FCA-CD2A80AC3645}" srcOrd="1" destOrd="0" presId="urn:microsoft.com/office/officeart/2005/8/layout/vProcess5"/>
    <dgm:cxn modelId="{6B4694CE-6816-486B-97BB-4BDE9BB0183C}" srcId="{1708ED0D-3062-4DBB-AA92-48FCD3E911C3}" destId="{3661BCF5-0676-4480-AE47-A629EB3F9FBE}" srcOrd="1" destOrd="0" parTransId="{0BB9EBF6-2FF9-4661-ABC9-A9E432F5D598}" sibTransId="{0FBD0A63-9F00-4467-9BB2-6F42E27BB05D}"/>
    <dgm:cxn modelId="{BE8F2B70-9E3D-4767-BCEF-A0D774EAD961}" type="presOf" srcId="{DB6D4E3E-429A-42A9-8198-ADDFA48D2BCB}" destId="{DF9FA42F-BFC4-49A7-83CE-A8900E62C403}" srcOrd="1" destOrd="0" presId="urn:microsoft.com/office/officeart/2005/8/layout/vProcess5"/>
    <dgm:cxn modelId="{75892D7B-694D-46D8-9A19-FCEE66F1BA0D}" type="presOf" srcId="{C34735BD-FF6D-41C6-AC86-16505A7458E2}" destId="{74212359-50AE-4ABF-928A-C1E6F3CEDDA6}" srcOrd="0" destOrd="0" presId="urn:microsoft.com/office/officeart/2005/8/layout/vProcess5"/>
    <dgm:cxn modelId="{0C26B2FD-F2F4-4BC7-A33F-933325A2BA8B}" type="presOf" srcId="{3661BCF5-0676-4480-AE47-A629EB3F9FBE}" destId="{A16B2739-FBE2-4ED3-9C4F-4593D502964E}" srcOrd="0" destOrd="0" presId="urn:microsoft.com/office/officeart/2005/8/layout/vProcess5"/>
    <dgm:cxn modelId="{DA577D3F-E761-40D4-95FA-BCD272F4EAA8}" type="presParOf" srcId="{43955DF5-949A-4DD3-A958-95C60196302D}" destId="{3901556E-6AD7-4A9E-A81B-0AC55DAA5CD7}" srcOrd="0" destOrd="0" presId="urn:microsoft.com/office/officeart/2005/8/layout/vProcess5"/>
    <dgm:cxn modelId="{FA4716F2-FF39-4411-A2A9-C67E19074B7E}" type="presParOf" srcId="{43955DF5-949A-4DD3-A958-95C60196302D}" destId="{4BE514C7-855D-4898-9297-DD8CA2BF67B6}" srcOrd="1" destOrd="0" presId="urn:microsoft.com/office/officeart/2005/8/layout/vProcess5"/>
    <dgm:cxn modelId="{8F35F2BA-69A4-4509-905C-6F84FC23BFFE}" type="presParOf" srcId="{43955DF5-949A-4DD3-A958-95C60196302D}" destId="{A16B2739-FBE2-4ED3-9C4F-4593D502964E}" srcOrd="2" destOrd="0" presId="urn:microsoft.com/office/officeart/2005/8/layout/vProcess5"/>
    <dgm:cxn modelId="{26DEA1EF-319C-4E21-908A-1FABC5EB8EEC}" type="presParOf" srcId="{43955DF5-949A-4DD3-A958-95C60196302D}" destId="{74212359-50AE-4ABF-928A-C1E6F3CEDDA6}" srcOrd="3" destOrd="0" presId="urn:microsoft.com/office/officeart/2005/8/layout/vProcess5"/>
    <dgm:cxn modelId="{C4F0FED8-0DB2-486D-90F3-14B9A9C9B7AA}" type="presParOf" srcId="{43955DF5-949A-4DD3-A958-95C60196302D}" destId="{DF9FA42F-BFC4-49A7-83CE-A8900E62C403}" srcOrd="4" destOrd="0" presId="urn:microsoft.com/office/officeart/2005/8/layout/vProcess5"/>
    <dgm:cxn modelId="{E3D721D3-C535-4220-98D8-41CCB25453ED}" type="presParOf" srcId="{43955DF5-949A-4DD3-A958-95C60196302D}" destId="{D7F6DD00-B8AA-4AAB-9FCA-CD2A80AC3645}"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32348B-F120-439F-9A3F-02F1E4402F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9328B21-B539-459F-A755-95DBF075A9B5}">
      <dgm:prSet phldrT="[Text]"/>
      <dgm:spPr>
        <a:solidFill>
          <a:schemeClr val="bg2">
            <a:lumMod val="75000"/>
          </a:schemeClr>
        </a:solidFill>
      </dgm:spPr>
      <dgm:t>
        <a:bodyPr/>
        <a:lstStyle/>
        <a:p>
          <a:r>
            <a:rPr lang="en-US" dirty="0" smtClean="0"/>
            <a:t>Establish Your Member ship on Sysdev</a:t>
          </a:r>
          <a:endParaRPr lang="en-US" dirty="0"/>
        </a:p>
      </dgm:t>
    </dgm:pt>
    <dgm:pt modelId="{A1975694-E7BF-492A-902C-50678CE3D10B}" type="parTrans" cxnId="{BA5EB83A-724C-4F91-B0D7-9B28205B920D}">
      <dgm:prSet/>
      <dgm:spPr/>
      <dgm:t>
        <a:bodyPr/>
        <a:lstStyle/>
        <a:p>
          <a:endParaRPr lang="en-US"/>
        </a:p>
      </dgm:t>
    </dgm:pt>
    <dgm:pt modelId="{3A6D78AC-5E92-4282-B16D-246DDE16969C}" type="sibTrans" cxnId="{BA5EB83A-724C-4F91-B0D7-9B28205B920D}">
      <dgm:prSet/>
      <dgm:spPr/>
      <dgm:t>
        <a:bodyPr/>
        <a:lstStyle/>
        <a:p>
          <a:endParaRPr lang="en-US"/>
        </a:p>
      </dgm:t>
    </dgm:pt>
    <dgm:pt modelId="{1B72CF41-DF41-44D5-BD2B-22334F9C83A3}">
      <dgm:prSet phldrT="[Text]"/>
      <dgm:spPr>
        <a:solidFill>
          <a:schemeClr val="bg2">
            <a:lumMod val="75000"/>
          </a:schemeClr>
        </a:solidFill>
      </dgm:spPr>
      <dgm:t>
        <a:bodyPr/>
        <a:lstStyle/>
        <a:p>
          <a:r>
            <a:rPr lang="en-US" dirty="0" smtClean="0"/>
            <a:t>Design, Build and Test</a:t>
          </a:r>
          <a:endParaRPr lang="en-US" dirty="0"/>
        </a:p>
      </dgm:t>
    </dgm:pt>
    <dgm:pt modelId="{9D56384F-2BDE-4E6C-B916-78E9A1FDE0D0}" type="parTrans" cxnId="{5C41F7D0-15B0-4E0A-85F0-3607D92BDC94}">
      <dgm:prSet/>
      <dgm:spPr/>
      <dgm:t>
        <a:bodyPr/>
        <a:lstStyle/>
        <a:p>
          <a:endParaRPr lang="en-US"/>
        </a:p>
      </dgm:t>
    </dgm:pt>
    <dgm:pt modelId="{7D436504-4003-4095-8B0D-97C1AD7835BE}" type="sibTrans" cxnId="{5C41F7D0-15B0-4E0A-85F0-3607D92BDC94}">
      <dgm:prSet/>
      <dgm:spPr/>
      <dgm:t>
        <a:bodyPr/>
        <a:lstStyle/>
        <a:p>
          <a:endParaRPr lang="en-US"/>
        </a:p>
      </dgm:t>
    </dgm:pt>
    <dgm:pt modelId="{964A0887-4BFA-4597-A7DD-D68299020E53}">
      <dgm:prSet phldrT="[Text]"/>
      <dgm:spPr/>
      <dgm:t>
        <a:bodyPr/>
        <a:lstStyle/>
        <a:p>
          <a:r>
            <a:rPr lang="en-US" dirty="0" smtClean="0"/>
            <a:t>Submit and Qualify</a:t>
          </a:r>
        </a:p>
      </dgm:t>
    </dgm:pt>
    <dgm:pt modelId="{BAB62D2C-4D68-4F07-BD22-9F8EF8C5071A}" type="parTrans" cxnId="{E8620585-3F64-4F4E-9BE3-DCE29C7785E4}">
      <dgm:prSet/>
      <dgm:spPr/>
      <dgm:t>
        <a:bodyPr/>
        <a:lstStyle/>
        <a:p>
          <a:endParaRPr lang="en-US"/>
        </a:p>
      </dgm:t>
    </dgm:pt>
    <dgm:pt modelId="{2FCC7283-AB13-4404-A6FB-86B2536D000C}" type="sibTrans" cxnId="{E8620585-3F64-4F4E-9BE3-DCE29C7785E4}">
      <dgm:prSet/>
      <dgm:spPr/>
      <dgm:t>
        <a:bodyPr/>
        <a:lstStyle/>
        <a:p>
          <a:endParaRPr lang="en-US"/>
        </a:p>
      </dgm:t>
    </dgm:pt>
    <dgm:pt modelId="{91F5E87A-E09F-4A31-BD61-190AE35EF786}">
      <dgm:prSet phldrT="[Text]"/>
      <dgm:spPr>
        <a:solidFill>
          <a:schemeClr val="bg2">
            <a:lumMod val="75000"/>
          </a:schemeClr>
        </a:solidFill>
      </dgm:spPr>
      <dgm:t>
        <a:bodyPr/>
        <a:lstStyle/>
        <a:p>
          <a:r>
            <a:rPr lang="en-US" dirty="0" smtClean="0"/>
            <a:t>Manage</a:t>
          </a:r>
        </a:p>
      </dgm:t>
    </dgm:pt>
    <dgm:pt modelId="{698C1022-E366-461F-88B6-6D76EA5FA798}" type="parTrans" cxnId="{FAA4E44C-5E6D-4AAA-9F2A-182FA9DB998D}">
      <dgm:prSet/>
      <dgm:spPr/>
      <dgm:t>
        <a:bodyPr/>
        <a:lstStyle/>
        <a:p>
          <a:endParaRPr lang="en-US"/>
        </a:p>
      </dgm:t>
    </dgm:pt>
    <dgm:pt modelId="{671BC1A5-DDB5-4CFC-8C3B-A51E5C7138DA}" type="sibTrans" cxnId="{FAA4E44C-5E6D-4AAA-9F2A-182FA9DB998D}">
      <dgm:prSet/>
      <dgm:spPr/>
      <dgm:t>
        <a:bodyPr/>
        <a:lstStyle/>
        <a:p>
          <a:endParaRPr lang="en-US"/>
        </a:p>
      </dgm:t>
    </dgm:pt>
    <dgm:pt modelId="{F16A6FD2-C627-42EC-B677-7274B5C07145}" type="pres">
      <dgm:prSet presAssocID="{6C32348B-F120-439F-9A3F-02F1E4402F30}" presName="CompostProcess" presStyleCnt="0">
        <dgm:presLayoutVars>
          <dgm:dir/>
          <dgm:resizeHandles val="exact"/>
        </dgm:presLayoutVars>
      </dgm:prSet>
      <dgm:spPr/>
    </dgm:pt>
    <dgm:pt modelId="{AD8CCF2D-0B0C-4F3F-A0AA-5AA50386DEE3}" type="pres">
      <dgm:prSet presAssocID="{6C32348B-F120-439F-9A3F-02F1E4402F30}" presName="arrow" presStyleLbl="bgShp" presStyleIdx="0" presStyleCnt="1" custLinFactNeighborX="0" custLinFactNeighborY="-11153"/>
      <dgm:spPr/>
    </dgm:pt>
    <dgm:pt modelId="{CDD1FDA7-600E-405B-8F61-EBCD2D31B002}" type="pres">
      <dgm:prSet presAssocID="{6C32348B-F120-439F-9A3F-02F1E4402F30}" presName="linearProcess" presStyleCnt="0"/>
      <dgm:spPr/>
    </dgm:pt>
    <dgm:pt modelId="{471DC6D5-B82B-4A56-83C4-EC6DFDAEDA0A}" type="pres">
      <dgm:prSet presAssocID="{09328B21-B539-459F-A755-95DBF075A9B5}" presName="textNode" presStyleLbl="node1" presStyleIdx="0" presStyleCnt="4">
        <dgm:presLayoutVars>
          <dgm:bulletEnabled val="1"/>
        </dgm:presLayoutVars>
      </dgm:prSet>
      <dgm:spPr/>
      <dgm:t>
        <a:bodyPr/>
        <a:lstStyle/>
        <a:p>
          <a:endParaRPr lang="en-US"/>
        </a:p>
      </dgm:t>
    </dgm:pt>
    <dgm:pt modelId="{3932EC32-C847-4976-8162-712D2C977657}" type="pres">
      <dgm:prSet presAssocID="{3A6D78AC-5E92-4282-B16D-246DDE16969C}" presName="sibTrans" presStyleCnt="0"/>
      <dgm:spPr/>
    </dgm:pt>
    <dgm:pt modelId="{4D0FDB31-38F2-487F-B1AE-F0363D3BE509}" type="pres">
      <dgm:prSet presAssocID="{1B72CF41-DF41-44D5-BD2B-22334F9C83A3}" presName="textNode" presStyleLbl="node1" presStyleIdx="1" presStyleCnt="4">
        <dgm:presLayoutVars>
          <dgm:bulletEnabled val="1"/>
        </dgm:presLayoutVars>
      </dgm:prSet>
      <dgm:spPr/>
      <dgm:t>
        <a:bodyPr/>
        <a:lstStyle/>
        <a:p>
          <a:endParaRPr lang="en-US"/>
        </a:p>
      </dgm:t>
    </dgm:pt>
    <dgm:pt modelId="{B5EC64DE-A8FF-451B-A70F-52FBDDDC583C}" type="pres">
      <dgm:prSet presAssocID="{7D436504-4003-4095-8B0D-97C1AD7835BE}" presName="sibTrans" presStyleCnt="0"/>
      <dgm:spPr/>
    </dgm:pt>
    <dgm:pt modelId="{C504EE53-7D48-438F-950F-3E65EB3C97FF}" type="pres">
      <dgm:prSet presAssocID="{964A0887-4BFA-4597-A7DD-D68299020E53}" presName="textNode" presStyleLbl="node1" presStyleIdx="2" presStyleCnt="4">
        <dgm:presLayoutVars>
          <dgm:bulletEnabled val="1"/>
        </dgm:presLayoutVars>
      </dgm:prSet>
      <dgm:spPr/>
      <dgm:t>
        <a:bodyPr/>
        <a:lstStyle/>
        <a:p>
          <a:endParaRPr lang="en-US"/>
        </a:p>
      </dgm:t>
    </dgm:pt>
    <dgm:pt modelId="{1DEDA1D9-0A49-47E6-81FA-5476AF3A5FD1}" type="pres">
      <dgm:prSet presAssocID="{2FCC7283-AB13-4404-A6FB-86B2536D000C}" presName="sibTrans" presStyleCnt="0"/>
      <dgm:spPr/>
    </dgm:pt>
    <dgm:pt modelId="{AC15562B-3384-4D53-B92D-397F1FC01C36}" type="pres">
      <dgm:prSet presAssocID="{91F5E87A-E09F-4A31-BD61-190AE35EF786}" presName="textNode" presStyleLbl="node1" presStyleIdx="3" presStyleCnt="4">
        <dgm:presLayoutVars>
          <dgm:bulletEnabled val="1"/>
        </dgm:presLayoutVars>
      </dgm:prSet>
      <dgm:spPr/>
      <dgm:t>
        <a:bodyPr/>
        <a:lstStyle/>
        <a:p>
          <a:endParaRPr lang="en-US"/>
        </a:p>
      </dgm:t>
    </dgm:pt>
  </dgm:ptLst>
  <dgm:cxnLst>
    <dgm:cxn modelId="{9D802200-6E06-466B-9070-F5B17B773AE8}" type="presOf" srcId="{964A0887-4BFA-4597-A7DD-D68299020E53}" destId="{C504EE53-7D48-438F-950F-3E65EB3C97FF}" srcOrd="0" destOrd="0" presId="urn:microsoft.com/office/officeart/2005/8/layout/hProcess9"/>
    <dgm:cxn modelId="{5C41F7D0-15B0-4E0A-85F0-3607D92BDC94}" srcId="{6C32348B-F120-439F-9A3F-02F1E4402F30}" destId="{1B72CF41-DF41-44D5-BD2B-22334F9C83A3}" srcOrd="1" destOrd="0" parTransId="{9D56384F-2BDE-4E6C-B916-78E9A1FDE0D0}" sibTransId="{7D436504-4003-4095-8B0D-97C1AD7835BE}"/>
    <dgm:cxn modelId="{496B251C-37E6-4400-A24C-B8A1E71B2C67}" type="presOf" srcId="{6C32348B-F120-439F-9A3F-02F1E4402F30}" destId="{F16A6FD2-C627-42EC-B677-7274B5C07145}" srcOrd="0" destOrd="0" presId="urn:microsoft.com/office/officeart/2005/8/layout/hProcess9"/>
    <dgm:cxn modelId="{705E5EA8-02C2-428A-B15D-F959EA6ED5C9}" type="presOf" srcId="{09328B21-B539-459F-A755-95DBF075A9B5}" destId="{471DC6D5-B82B-4A56-83C4-EC6DFDAEDA0A}" srcOrd="0" destOrd="0" presId="urn:microsoft.com/office/officeart/2005/8/layout/hProcess9"/>
    <dgm:cxn modelId="{C4B82FDA-6AC1-4A47-86DF-3F02EE7C9EDF}" type="presOf" srcId="{1B72CF41-DF41-44D5-BD2B-22334F9C83A3}" destId="{4D0FDB31-38F2-487F-B1AE-F0363D3BE509}" srcOrd="0" destOrd="0" presId="urn:microsoft.com/office/officeart/2005/8/layout/hProcess9"/>
    <dgm:cxn modelId="{5FAF33E7-F328-4D3D-A351-A1E20A9DC0BF}" type="presOf" srcId="{91F5E87A-E09F-4A31-BD61-190AE35EF786}" destId="{AC15562B-3384-4D53-B92D-397F1FC01C36}" srcOrd="0" destOrd="0" presId="urn:microsoft.com/office/officeart/2005/8/layout/hProcess9"/>
    <dgm:cxn modelId="{E8620585-3F64-4F4E-9BE3-DCE29C7785E4}" srcId="{6C32348B-F120-439F-9A3F-02F1E4402F30}" destId="{964A0887-4BFA-4597-A7DD-D68299020E53}" srcOrd="2" destOrd="0" parTransId="{BAB62D2C-4D68-4F07-BD22-9F8EF8C5071A}" sibTransId="{2FCC7283-AB13-4404-A6FB-86B2536D000C}"/>
    <dgm:cxn modelId="{FAA4E44C-5E6D-4AAA-9F2A-182FA9DB998D}" srcId="{6C32348B-F120-439F-9A3F-02F1E4402F30}" destId="{91F5E87A-E09F-4A31-BD61-190AE35EF786}" srcOrd="3" destOrd="0" parTransId="{698C1022-E366-461F-88B6-6D76EA5FA798}" sibTransId="{671BC1A5-DDB5-4CFC-8C3B-A51E5C7138DA}"/>
    <dgm:cxn modelId="{BA5EB83A-724C-4F91-B0D7-9B28205B920D}" srcId="{6C32348B-F120-439F-9A3F-02F1E4402F30}" destId="{09328B21-B539-459F-A755-95DBF075A9B5}" srcOrd="0" destOrd="0" parTransId="{A1975694-E7BF-492A-902C-50678CE3D10B}" sibTransId="{3A6D78AC-5E92-4282-B16D-246DDE16969C}"/>
    <dgm:cxn modelId="{EF85171D-D6D9-4DB8-851B-B10EAF74FD48}" type="presParOf" srcId="{F16A6FD2-C627-42EC-B677-7274B5C07145}" destId="{AD8CCF2D-0B0C-4F3F-A0AA-5AA50386DEE3}" srcOrd="0" destOrd="0" presId="urn:microsoft.com/office/officeart/2005/8/layout/hProcess9"/>
    <dgm:cxn modelId="{40EDC8FD-48C0-4A7D-82FE-804021CC1E1A}" type="presParOf" srcId="{F16A6FD2-C627-42EC-B677-7274B5C07145}" destId="{CDD1FDA7-600E-405B-8F61-EBCD2D31B002}" srcOrd="1" destOrd="0" presId="urn:microsoft.com/office/officeart/2005/8/layout/hProcess9"/>
    <dgm:cxn modelId="{C32F7313-E573-4EB3-9CED-5DD1A6E76AF0}" type="presParOf" srcId="{CDD1FDA7-600E-405B-8F61-EBCD2D31B002}" destId="{471DC6D5-B82B-4A56-83C4-EC6DFDAEDA0A}" srcOrd="0" destOrd="0" presId="urn:microsoft.com/office/officeart/2005/8/layout/hProcess9"/>
    <dgm:cxn modelId="{101CDBF6-7A17-4278-B912-F019E609AB5A}" type="presParOf" srcId="{CDD1FDA7-600E-405B-8F61-EBCD2D31B002}" destId="{3932EC32-C847-4976-8162-712D2C977657}" srcOrd="1" destOrd="0" presId="urn:microsoft.com/office/officeart/2005/8/layout/hProcess9"/>
    <dgm:cxn modelId="{CD125760-017B-4CD2-AB0D-370BEC9394E4}" type="presParOf" srcId="{CDD1FDA7-600E-405B-8F61-EBCD2D31B002}" destId="{4D0FDB31-38F2-487F-B1AE-F0363D3BE509}" srcOrd="2" destOrd="0" presId="urn:microsoft.com/office/officeart/2005/8/layout/hProcess9"/>
    <dgm:cxn modelId="{EB9A31D2-351A-4115-A75E-C28F0811DD47}" type="presParOf" srcId="{CDD1FDA7-600E-405B-8F61-EBCD2D31B002}" destId="{B5EC64DE-A8FF-451B-A70F-52FBDDDC583C}" srcOrd="3" destOrd="0" presId="urn:microsoft.com/office/officeart/2005/8/layout/hProcess9"/>
    <dgm:cxn modelId="{96EC5D1D-2FC7-4E7B-AD7A-7442114FF525}" type="presParOf" srcId="{CDD1FDA7-600E-405B-8F61-EBCD2D31B002}" destId="{C504EE53-7D48-438F-950F-3E65EB3C97FF}" srcOrd="4" destOrd="0" presId="urn:microsoft.com/office/officeart/2005/8/layout/hProcess9"/>
    <dgm:cxn modelId="{E67C1B98-5C98-4D0E-B4A4-A98A06195322}" type="presParOf" srcId="{CDD1FDA7-600E-405B-8F61-EBCD2D31B002}" destId="{1DEDA1D9-0A49-47E6-81FA-5476AF3A5FD1}" srcOrd="5" destOrd="0" presId="urn:microsoft.com/office/officeart/2005/8/layout/hProcess9"/>
    <dgm:cxn modelId="{84E5FC97-402A-4B8C-AF53-1258ED6DE4A1}" type="presParOf" srcId="{CDD1FDA7-600E-405B-8F61-EBCD2D31B002}" destId="{AC15562B-3384-4D53-B92D-397F1FC01C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08ED0D-3062-4DBB-AA92-48FCD3E911C3}"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DB6D4E3E-429A-42A9-8198-ADDFA48D2BCB}">
      <dgm:prSet/>
      <dgm:spPr/>
      <dgm:t>
        <a:bodyPr/>
        <a:lstStyle/>
        <a:p>
          <a:pPr rtl="0"/>
          <a:r>
            <a:rPr lang="en-US" dirty="0" smtClean="0"/>
            <a:t>Upload test Results to HW Portal (Sysdev)</a:t>
          </a:r>
          <a:endParaRPr lang="en-US" dirty="0"/>
        </a:p>
      </dgm:t>
    </dgm:pt>
    <dgm:pt modelId="{CAF54C23-4130-4022-B5D6-E60F7D2BEBD7}" type="parTrans" cxnId="{41979453-BF64-438D-8204-09E53BE9DEFF}">
      <dgm:prSet/>
      <dgm:spPr/>
      <dgm:t>
        <a:bodyPr/>
        <a:lstStyle/>
        <a:p>
          <a:endParaRPr lang="en-US"/>
        </a:p>
      </dgm:t>
    </dgm:pt>
    <dgm:pt modelId="{C34735BD-FF6D-41C6-AC86-16505A7458E2}" type="sibTrans" cxnId="{41979453-BF64-438D-8204-09E53BE9DEFF}">
      <dgm:prSet/>
      <dgm:spPr/>
      <dgm:t>
        <a:bodyPr/>
        <a:lstStyle/>
        <a:p>
          <a:endParaRPr lang="en-US" dirty="0"/>
        </a:p>
      </dgm:t>
    </dgm:pt>
    <dgm:pt modelId="{B37B8168-E236-4E78-B5A1-C6EEF6B364A8}">
      <dgm:prSet/>
      <dgm:spPr/>
      <dgm:t>
        <a:bodyPr/>
        <a:lstStyle/>
        <a:p>
          <a:pPr rtl="0"/>
          <a:r>
            <a:rPr lang="en-US" dirty="0" smtClean="0"/>
            <a:t>Products that pass appear on Certified Products List</a:t>
          </a:r>
          <a:endParaRPr lang="en-US" dirty="0"/>
        </a:p>
      </dgm:t>
    </dgm:pt>
    <dgm:pt modelId="{E217FD7C-1F26-41FE-88D6-AD5FD30C04E3}" type="parTrans" cxnId="{EE88C3DF-D04B-4360-B046-103A9D448BF8}">
      <dgm:prSet/>
      <dgm:spPr/>
      <dgm:t>
        <a:bodyPr/>
        <a:lstStyle/>
        <a:p>
          <a:endParaRPr lang="en-US"/>
        </a:p>
      </dgm:t>
    </dgm:pt>
    <dgm:pt modelId="{FA0CEC84-C510-4D97-8FA3-6F8CD89FA282}" type="sibTrans" cxnId="{EE88C3DF-D04B-4360-B046-103A9D448BF8}">
      <dgm:prSet/>
      <dgm:spPr/>
      <dgm:t>
        <a:bodyPr/>
        <a:lstStyle/>
        <a:p>
          <a:endParaRPr lang="en-US"/>
        </a:p>
      </dgm:t>
    </dgm:pt>
    <dgm:pt modelId="{43955DF5-949A-4DD3-A958-95C60196302D}" type="pres">
      <dgm:prSet presAssocID="{1708ED0D-3062-4DBB-AA92-48FCD3E911C3}" presName="outerComposite" presStyleCnt="0">
        <dgm:presLayoutVars>
          <dgm:chMax val="5"/>
          <dgm:dir/>
          <dgm:resizeHandles val="exact"/>
        </dgm:presLayoutVars>
      </dgm:prSet>
      <dgm:spPr/>
      <dgm:t>
        <a:bodyPr/>
        <a:lstStyle/>
        <a:p>
          <a:endParaRPr lang="en-US"/>
        </a:p>
      </dgm:t>
    </dgm:pt>
    <dgm:pt modelId="{3901556E-6AD7-4A9E-A81B-0AC55DAA5CD7}" type="pres">
      <dgm:prSet presAssocID="{1708ED0D-3062-4DBB-AA92-48FCD3E911C3}" presName="dummyMaxCanvas" presStyleCnt="0">
        <dgm:presLayoutVars/>
      </dgm:prSet>
      <dgm:spPr/>
      <dgm:t>
        <a:bodyPr/>
        <a:lstStyle/>
        <a:p>
          <a:endParaRPr lang="en-US"/>
        </a:p>
      </dgm:t>
    </dgm:pt>
    <dgm:pt modelId="{5727DD4F-AB44-41B6-9ED1-642B90ED64FE}" type="pres">
      <dgm:prSet presAssocID="{1708ED0D-3062-4DBB-AA92-48FCD3E911C3}" presName="TwoNodes_1" presStyleLbl="node1" presStyleIdx="0" presStyleCnt="2">
        <dgm:presLayoutVars>
          <dgm:bulletEnabled val="1"/>
        </dgm:presLayoutVars>
      </dgm:prSet>
      <dgm:spPr/>
      <dgm:t>
        <a:bodyPr/>
        <a:lstStyle/>
        <a:p>
          <a:endParaRPr lang="en-US"/>
        </a:p>
      </dgm:t>
    </dgm:pt>
    <dgm:pt modelId="{3646E8AD-2A40-4433-98EE-D0094E66B570}" type="pres">
      <dgm:prSet presAssocID="{1708ED0D-3062-4DBB-AA92-48FCD3E911C3}" presName="TwoNodes_2" presStyleLbl="node1" presStyleIdx="1" presStyleCnt="2">
        <dgm:presLayoutVars>
          <dgm:bulletEnabled val="1"/>
        </dgm:presLayoutVars>
      </dgm:prSet>
      <dgm:spPr/>
      <dgm:t>
        <a:bodyPr/>
        <a:lstStyle/>
        <a:p>
          <a:endParaRPr lang="en-US"/>
        </a:p>
      </dgm:t>
    </dgm:pt>
    <dgm:pt modelId="{1D808507-0379-4695-A1CC-D1D9DC5DCBB4}" type="pres">
      <dgm:prSet presAssocID="{1708ED0D-3062-4DBB-AA92-48FCD3E911C3}" presName="TwoConn_1-2" presStyleLbl="fgAccFollowNode1" presStyleIdx="0" presStyleCnt="1">
        <dgm:presLayoutVars>
          <dgm:bulletEnabled val="1"/>
        </dgm:presLayoutVars>
      </dgm:prSet>
      <dgm:spPr/>
      <dgm:t>
        <a:bodyPr/>
        <a:lstStyle/>
        <a:p>
          <a:endParaRPr lang="en-US"/>
        </a:p>
      </dgm:t>
    </dgm:pt>
    <dgm:pt modelId="{910568BB-A68A-4F6B-AFB1-45CFE5CC7C42}" type="pres">
      <dgm:prSet presAssocID="{1708ED0D-3062-4DBB-AA92-48FCD3E911C3}" presName="TwoNodes_1_text" presStyleLbl="node1" presStyleIdx="1" presStyleCnt="2">
        <dgm:presLayoutVars>
          <dgm:bulletEnabled val="1"/>
        </dgm:presLayoutVars>
      </dgm:prSet>
      <dgm:spPr/>
      <dgm:t>
        <a:bodyPr/>
        <a:lstStyle/>
        <a:p>
          <a:endParaRPr lang="en-US"/>
        </a:p>
      </dgm:t>
    </dgm:pt>
    <dgm:pt modelId="{AD2EF59A-6A23-4DD4-9930-1530D52ED9B1}" type="pres">
      <dgm:prSet presAssocID="{1708ED0D-3062-4DBB-AA92-48FCD3E911C3}" presName="TwoNodes_2_text" presStyleLbl="node1" presStyleIdx="1" presStyleCnt="2">
        <dgm:presLayoutVars>
          <dgm:bulletEnabled val="1"/>
        </dgm:presLayoutVars>
      </dgm:prSet>
      <dgm:spPr/>
      <dgm:t>
        <a:bodyPr/>
        <a:lstStyle/>
        <a:p>
          <a:endParaRPr lang="en-US"/>
        </a:p>
      </dgm:t>
    </dgm:pt>
  </dgm:ptLst>
  <dgm:cxnLst>
    <dgm:cxn modelId="{8FCB39DB-5B1B-4989-B4E0-7D1F9B82F319}" type="presOf" srcId="{C34735BD-FF6D-41C6-AC86-16505A7458E2}" destId="{1D808507-0379-4695-A1CC-D1D9DC5DCBB4}" srcOrd="0" destOrd="0" presId="urn:microsoft.com/office/officeart/2005/8/layout/vProcess5"/>
    <dgm:cxn modelId="{41979453-BF64-438D-8204-09E53BE9DEFF}" srcId="{1708ED0D-3062-4DBB-AA92-48FCD3E911C3}" destId="{DB6D4E3E-429A-42A9-8198-ADDFA48D2BCB}" srcOrd="0" destOrd="0" parTransId="{CAF54C23-4130-4022-B5D6-E60F7D2BEBD7}" sibTransId="{C34735BD-FF6D-41C6-AC86-16505A7458E2}"/>
    <dgm:cxn modelId="{CD22EDDA-A5BC-4729-B595-176662CCDAD4}" type="presOf" srcId="{DB6D4E3E-429A-42A9-8198-ADDFA48D2BCB}" destId="{910568BB-A68A-4F6B-AFB1-45CFE5CC7C42}" srcOrd="1" destOrd="0" presId="urn:microsoft.com/office/officeart/2005/8/layout/vProcess5"/>
    <dgm:cxn modelId="{B71E9160-67F9-4A4B-96EF-729F353D9651}" type="presOf" srcId="{B37B8168-E236-4E78-B5A1-C6EEF6B364A8}" destId="{AD2EF59A-6A23-4DD4-9930-1530D52ED9B1}" srcOrd="1" destOrd="0" presId="urn:microsoft.com/office/officeart/2005/8/layout/vProcess5"/>
    <dgm:cxn modelId="{EE88C3DF-D04B-4360-B046-103A9D448BF8}" srcId="{1708ED0D-3062-4DBB-AA92-48FCD3E911C3}" destId="{B37B8168-E236-4E78-B5A1-C6EEF6B364A8}" srcOrd="1" destOrd="0" parTransId="{E217FD7C-1F26-41FE-88D6-AD5FD30C04E3}" sibTransId="{FA0CEC84-C510-4D97-8FA3-6F8CD89FA282}"/>
    <dgm:cxn modelId="{36C2AB83-D9EC-4AD3-8593-01E0B906C08C}" type="presOf" srcId="{DB6D4E3E-429A-42A9-8198-ADDFA48D2BCB}" destId="{5727DD4F-AB44-41B6-9ED1-642B90ED64FE}" srcOrd="0" destOrd="0" presId="urn:microsoft.com/office/officeart/2005/8/layout/vProcess5"/>
    <dgm:cxn modelId="{95F178E5-10ED-4425-8F3D-B2926A54F798}" type="presOf" srcId="{1708ED0D-3062-4DBB-AA92-48FCD3E911C3}" destId="{43955DF5-949A-4DD3-A958-95C60196302D}" srcOrd="0" destOrd="0" presId="urn:microsoft.com/office/officeart/2005/8/layout/vProcess5"/>
    <dgm:cxn modelId="{C996E270-331E-4808-B4EC-92F30F9DF199}" type="presOf" srcId="{B37B8168-E236-4E78-B5A1-C6EEF6B364A8}" destId="{3646E8AD-2A40-4433-98EE-D0094E66B570}" srcOrd="0" destOrd="0" presId="urn:microsoft.com/office/officeart/2005/8/layout/vProcess5"/>
    <dgm:cxn modelId="{DAF3A1A5-F1E6-44EE-AF08-F20B405A15C6}" type="presParOf" srcId="{43955DF5-949A-4DD3-A958-95C60196302D}" destId="{3901556E-6AD7-4A9E-A81B-0AC55DAA5CD7}" srcOrd="0" destOrd="0" presId="urn:microsoft.com/office/officeart/2005/8/layout/vProcess5"/>
    <dgm:cxn modelId="{4D744D80-76D0-46EB-A12A-759EEC449BED}" type="presParOf" srcId="{43955DF5-949A-4DD3-A958-95C60196302D}" destId="{5727DD4F-AB44-41B6-9ED1-642B90ED64FE}" srcOrd="1" destOrd="0" presId="urn:microsoft.com/office/officeart/2005/8/layout/vProcess5"/>
    <dgm:cxn modelId="{0E5E71F9-B932-4CF7-B760-ED4B6E4E5A4B}" type="presParOf" srcId="{43955DF5-949A-4DD3-A958-95C60196302D}" destId="{3646E8AD-2A40-4433-98EE-D0094E66B570}" srcOrd="2" destOrd="0" presId="urn:microsoft.com/office/officeart/2005/8/layout/vProcess5"/>
    <dgm:cxn modelId="{CF6F8247-3B5C-4297-AEE7-B00135C7F2BE}" type="presParOf" srcId="{43955DF5-949A-4DD3-A958-95C60196302D}" destId="{1D808507-0379-4695-A1CC-D1D9DC5DCBB4}" srcOrd="3" destOrd="0" presId="urn:microsoft.com/office/officeart/2005/8/layout/vProcess5"/>
    <dgm:cxn modelId="{D3D9418C-9734-41E2-B42C-B8CAF07F682F}" type="presParOf" srcId="{43955DF5-949A-4DD3-A958-95C60196302D}" destId="{910568BB-A68A-4F6B-AFB1-45CFE5CC7C42}" srcOrd="4" destOrd="0" presId="urn:microsoft.com/office/officeart/2005/8/layout/vProcess5"/>
    <dgm:cxn modelId="{DFEA11FF-BA1A-4F0C-961C-66FC806C49DF}" type="presParOf" srcId="{43955DF5-949A-4DD3-A958-95C60196302D}" destId="{AD2EF59A-6A23-4DD4-9930-1530D52ED9B1}"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32348B-F120-439F-9A3F-02F1E4402F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9328B21-B539-459F-A755-95DBF075A9B5}">
      <dgm:prSet phldrT="[Text]"/>
      <dgm:spPr>
        <a:solidFill>
          <a:schemeClr val="bg2">
            <a:lumMod val="75000"/>
          </a:schemeClr>
        </a:solidFill>
      </dgm:spPr>
      <dgm:t>
        <a:bodyPr/>
        <a:lstStyle/>
        <a:p>
          <a:r>
            <a:rPr lang="en-US" dirty="0" smtClean="0"/>
            <a:t>Establish Your Member ship on Sysdev</a:t>
          </a:r>
          <a:endParaRPr lang="en-US" dirty="0"/>
        </a:p>
      </dgm:t>
    </dgm:pt>
    <dgm:pt modelId="{A1975694-E7BF-492A-902C-50678CE3D10B}" type="parTrans" cxnId="{BA5EB83A-724C-4F91-B0D7-9B28205B920D}">
      <dgm:prSet/>
      <dgm:spPr/>
      <dgm:t>
        <a:bodyPr/>
        <a:lstStyle/>
        <a:p>
          <a:endParaRPr lang="en-US"/>
        </a:p>
      </dgm:t>
    </dgm:pt>
    <dgm:pt modelId="{3A6D78AC-5E92-4282-B16D-246DDE16969C}" type="sibTrans" cxnId="{BA5EB83A-724C-4F91-B0D7-9B28205B920D}">
      <dgm:prSet/>
      <dgm:spPr/>
      <dgm:t>
        <a:bodyPr/>
        <a:lstStyle/>
        <a:p>
          <a:endParaRPr lang="en-US"/>
        </a:p>
      </dgm:t>
    </dgm:pt>
    <dgm:pt modelId="{1B72CF41-DF41-44D5-BD2B-22334F9C83A3}">
      <dgm:prSet phldrT="[Text]"/>
      <dgm:spPr>
        <a:solidFill>
          <a:schemeClr val="bg2">
            <a:lumMod val="75000"/>
          </a:schemeClr>
        </a:solidFill>
      </dgm:spPr>
      <dgm:t>
        <a:bodyPr/>
        <a:lstStyle/>
        <a:p>
          <a:r>
            <a:rPr lang="en-US" dirty="0" smtClean="0"/>
            <a:t>Design, Build and Test</a:t>
          </a:r>
          <a:endParaRPr lang="en-US" dirty="0"/>
        </a:p>
      </dgm:t>
    </dgm:pt>
    <dgm:pt modelId="{9D56384F-2BDE-4E6C-B916-78E9A1FDE0D0}" type="parTrans" cxnId="{5C41F7D0-15B0-4E0A-85F0-3607D92BDC94}">
      <dgm:prSet/>
      <dgm:spPr/>
      <dgm:t>
        <a:bodyPr/>
        <a:lstStyle/>
        <a:p>
          <a:endParaRPr lang="en-US"/>
        </a:p>
      </dgm:t>
    </dgm:pt>
    <dgm:pt modelId="{7D436504-4003-4095-8B0D-97C1AD7835BE}" type="sibTrans" cxnId="{5C41F7D0-15B0-4E0A-85F0-3607D92BDC94}">
      <dgm:prSet/>
      <dgm:spPr/>
      <dgm:t>
        <a:bodyPr/>
        <a:lstStyle/>
        <a:p>
          <a:endParaRPr lang="en-US"/>
        </a:p>
      </dgm:t>
    </dgm:pt>
    <dgm:pt modelId="{964A0887-4BFA-4597-A7DD-D68299020E53}">
      <dgm:prSet phldrT="[Text]"/>
      <dgm:spPr>
        <a:solidFill>
          <a:schemeClr val="bg2">
            <a:lumMod val="75000"/>
          </a:schemeClr>
        </a:solidFill>
      </dgm:spPr>
      <dgm:t>
        <a:bodyPr/>
        <a:lstStyle/>
        <a:p>
          <a:r>
            <a:rPr lang="en-US" dirty="0" smtClean="0"/>
            <a:t>Submit and Qualify</a:t>
          </a:r>
        </a:p>
      </dgm:t>
    </dgm:pt>
    <dgm:pt modelId="{BAB62D2C-4D68-4F07-BD22-9F8EF8C5071A}" type="parTrans" cxnId="{E8620585-3F64-4F4E-9BE3-DCE29C7785E4}">
      <dgm:prSet/>
      <dgm:spPr/>
      <dgm:t>
        <a:bodyPr/>
        <a:lstStyle/>
        <a:p>
          <a:endParaRPr lang="en-US"/>
        </a:p>
      </dgm:t>
    </dgm:pt>
    <dgm:pt modelId="{2FCC7283-AB13-4404-A6FB-86B2536D000C}" type="sibTrans" cxnId="{E8620585-3F64-4F4E-9BE3-DCE29C7785E4}">
      <dgm:prSet/>
      <dgm:spPr/>
      <dgm:t>
        <a:bodyPr/>
        <a:lstStyle/>
        <a:p>
          <a:endParaRPr lang="en-US"/>
        </a:p>
      </dgm:t>
    </dgm:pt>
    <dgm:pt modelId="{91F5E87A-E09F-4A31-BD61-190AE35EF786}">
      <dgm:prSet phldrT="[Text]"/>
      <dgm:spPr/>
      <dgm:t>
        <a:bodyPr/>
        <a:lstStyle/>
        <a:p>
          <a:r>
            <a:rPr lang="en-US" dirty="0" smtClean="0"/>
            <a:t>Manage</a:t>
          </a:r>
        </a:p>
      </dgm:t>
    </dgm:pt>
    <dgm:pt modelId="{698C1022-E366-461F-88B6-6D76EA5FA798}" type="parTrans" cxnId="{FAA4E44C-5E6D-4AAA-9F2A-182FA9DB998D}">
      <dgm:prSet/>
      <dgm:spPr/>
      <dgm:t>
        <a:bodyPr/>
        <a:lstStyle/>
        <a:p>
          <a:endParaRPr lang="en-US"/>
        </a:p>
      </dgm:t>
    </dgm:pt>
    <dgm:pt modelId="{671BC1A5-DDB5-4CFC-8C3B-A51E5C7138DA}" type="sibTrans" cxnId="{FAA4E44C-5E6D-4AAA-9F2A-182FA9DB998D}">
      <dgm:prSet/>
      <dgm:spPr/>
      <dgm:t>
        <a:bodyPr/>
        <a:lstStyle/>
        <a:p>
          <a:endParaRPr lang="en-US"/>
        </a:p>
      </dgm:t>
    </dgm:pt>
    <dgm:pt modelId="{F16A6FD2-C627-42EC-B677-7274B5C07145}" type="pres">
      <dgm:prSet presAssocID="{6C32348B-F120-439F-9A3F-02F1E4402F30}" presName="CompostProcess" presStyleCnt="0">
        <dgm:presLayoutVars>
          <dgm:dir/>
          <dgm:resizeHandles val="exact"/>
        </dgm:presLayoutVars>
      </dgm:prSet>
      <dgm:spPr/>
    </dgm:pt>
    <dgm:pt modelId="{AD8CCF2D-0B0C-4F3F-A0AA-5AA50386DEE3}" type="pres">
      <dgm:prSet presAssocID="{6C32348B-F120-439F-9A3F-02F1E4402F30}" presName="arrow" presStyleLbl="bgShp" presStyleIdx="0" presStyleCnt="1" custLinFactNeighborX="0" custLinFactNeighborY="-11153"/>
      <dgm:spPr/>
    </dgm:pt>
    <dgm:pt modelId="{CDD1FDA7-600E-405B-8F61-EBCD2D31B002}" type="pres">
      <dgm:prSet presAssocID="{6C32348B-F120-439F-9A3F-02F1E4402F30}" presName="linearProcess" presStyleCnt="0"/>
      <dgm:spPr/>
    </dgm:pt>
    <dgm:pt modelId="{471DC6D5-B82B-4A56-83C4-EC6DFDAEDA0A}" type="pres">
      <dgm:prSet presAssocID="{09328B21-B539-459F-A755-95DBF075A9B5}" presName="textNode" presStyleLbl="node1" presStyleIdx="0" presStyleCnt="4">
        <dgm:presLayoutVars>
          <dgm:bulletEnabled val="1"/>
        </dgm:presLayoutVars>
      </dgm:prSet>
      <dgm:spPr/>
      <dgm:t>
        <a:bodyPr/>
        <a:lstStyle/>
        <a:p>
          <a:endParaRPr lang="en-US"/>
        </a:p>
      </dgm:t>
    </dgm:pt>
    <dgm:pt modelId="{3932EC32-C847-4976-8162-712D2C977657}" type="pres">
      <dgm:prSet presAssocID="{3A6D78AC-5E92-4282-B16D-246DDE16969C}" presName="sibTrans" presStyleCnt="0"/>
      <dgm:spPr/>
    </dgm:pt>
    <dgm:pt modelId="{4D0FDB31-38F2-487F-B1AE-F0363D3BE509}" type="pres">
      <dgm:prSet presAssocID="{1B72CF41-DF41-44D5-BD2B-22334F9C83A3}" presName="textNode" presStyleLbl="node1" presStyleIdx="1" presStyleCnt="4">
        <dgm:presLayoutVars>
          <dgm:bulletEnabled val="1"/>
        </dgm:presLayoutVars>
      </dgm:prSet>
      <dgm:spPr/>
      <dgm:t>
        <a:bodyPr/>
        <a:lstStyle/>
        <a:p>
          <a:endParaRPr lang="en-US"/>
        </a:p>
      </dgm:t>
    </dgm:pt>
    <dgm:pt modelId="{B5EC64DE-A8FF-451B-A70F-52FBDDDC583C}" type="pres">
      <dgm:prSet presAssocID="{7D436504-4003-4095-8B0D-97C1AD7835BE}" presName="sibTrans" presStyleCnt="0"/>
      <dgm:spPr/>
    </dgm:pt>
    <dgm:pt modelId="{C504EE53-7D48-438F-950F-3E65EB3C97FF}" type="pres">
      <dgm:prSet presAssocID="{964A0887-4BFA-4597-A7DD-D68299020E53}" presName="textNode" presStyleLbl="node1" presStyleIdx="2" presStyleCnt="4">
        <dgm:presLayoutVars>
          <dgm:bulletEnabled val="1"/>
        </dgm:presLayoutVars>
      </dgm:prSet>
      <dgm:spPr/>
      <dgm:t>
        <a:bodyPr/>
        <a:lstStyle/>
        <a:p>
          <a:endParaRPr lang="en-US"/>
        </a:p>
      </dgm:t>
    </dgm:pt>
    <dgm:pt modelId="{1DEDA1D9-0A49-47E6-81FA-5476AF3A5FD1}" type="pres">
      <dgm:prSet presAssocID="{2FCC7283-AB13-4404-A6FB-86B2536D000C}" presName="sibTrans" presStyleCnt="0"/>
      <dgm:spPr/>
    </dgm:pt>
    <dgm:pt modelId="{AC15562B-3384-4D53-B92D-397F1FC01C36}" type="pres">
      <dgm:prSet presAssocID="{91F5E87A-E09F-4A31-BD61-190AE35EF786}" presName="textNode" presStyleLbl="node1" presStyleIdx="3" presStyleCnt="4">
        <dgm:presLayoutVars>
          <dgm:bulletEnabled val="1"/>
        </dgm:presLayoutVars>
      </dgm:prSet>
      <dgm:spPr/>
      <dgm:t>
        <a:bodyPr/>
        <a:lstStyle/>
        <a:p>
          <a:endParaRPr lang="en-US"/>
        </a:p>
      </dgm:t>
    </dgm:pt>
  </dgm:ptLst>
  <dgm:cxnLst>
    <dgm:cxn modelId="{F3E52C6A-B188-4E5F-B2F3-C1D828A60482}" type="presOf" srcId="{09328B21-B539-459F-A755-95DBF075A9B5}" destId="{471DC6D5-B82B-4A56-83C4-EC6DFDAEDA0A}" srcOrd="0" destOrd="0" presId="urn:microsoft.com/office/officeart/2005/8/layout/hProcess9"/>
    <dgm:cxn modelId="{F2B68FAC-C8BD-479D-8A1C-753C64ADB320}" type="presOf" srcId="{91F5E87A-E09F-4A31-BD61-190AE35EF786}" destId="{AC15562B-3384-4D53-B92D-397F1FC01C36}" srcOrd="0" destOrd="0" presId="urn:microsoft.com/office/officeart/2005/8/layout/hProcess9"/>
    <dgm:cxn modelId="{5C41F7D0-15B0-4E0A-85F0-3607D92BDC94}" srcId="{6C32348B-F120-439F-9A3F-02F1E4402F30}" destId="{1B72CF41-DF41-44D5-BD2B-22334F9C83A3}" srcOrd="1" destOrd="0" parTransId="{9D56384F-2BDE-4E6C-B916-78E9A1FDE0D0}" sibTransId="{7D436504-4003-4095-8B0D-97C1AD7835BE}"/>
    <dgm:cxn modelId="{FAA4E44C-5E6D-4AAA-9F2A-182FA9DB998D}" srcId="{6C32348B-F120-439F-9A3F-02F1E4402F30}" destId="{91F5E87A-E09F-4A31-BD61-190AE35EF786}" srcOrd="3" destOrd="0" parTransId="{698C1022-E366-461F-88B6-6D76EA5FA798}" sibTransId="{671BC1A5-DDB5-4CFC-8C3B-A51E5C7138DA}"/>
    <dgm:cxn modelId="{E8620585-3F64-4F4E-9BE3-DCE29C7785E4}" srcId="{6C32348B-F120-439F-9A3F-02F1E4402F30}" destId="{964A0887-4BFA-4597-A7DD-D68299020E53}" srcOrd="2" destOrd="0" parTransId="{BAB62D2C-4D68-4F07-BD22-9F8EF8C5071A}" sibTransId="{2FCC7283-AB13-4404-A6FB-86B2536D000C}"/>
    <dgm:cxn modelId="{E03ABC9C-8624-43AC-A4C3-4DA63CAE24D4}" type="presOf" srcId="{6C32348B-F120-439F-9A3F-02F1E4402F30}" destId="{F16A6FD2-C627-42EC-B677-7274B5C07145}" srcOrd="0" destOrd="0" presId="urn:microsoft.com/office/officeart/2005/8/layout/hProcess9"/>
    <dgm:cxn modelId="{BA5EB83A-724C-4F91-B0D7-9B28205B920D}" srcId="{6C32348B-F120-439F-9A3F-02F1E4402F30}" destId="{09328B21-B539-459F-A755-95DBF075A9B5}" srcOrd="0" destOrd="0" parTransId="{A1975694-E7BF-492A-902C-50678CE3D10B}" sibTransId="{3A6D78AC-5E92-4282-B16D-246DDE16969C}"/>
    <dgm:cxn modelId="{A105C1F8-A954-4585-893D-7AF692EE6126}" type="presOf" srcId="{964A0887-4BFA-4597-A7DD-D68299020E53}" destId="{C504EE53-7D48-438F-950F-3E65EB3C97FF}" srcOrd="0" destOrd="0" presId="urn:microsoft.com/office/officeart/2005/8/layout/hProcess9"/>
    <dgm:cxn modelId="{2980C69D-A338-4746-A3D9-E43DB84725DA}" type="presOf" srcId="{1B72CF41-DF41-44D5-BD2B-22334F9C83A3}" destId="{4D0FDB31-38F2-487F-B1AE-F0363D3BE509}" srcOrd="0" destOrd="0" presId="urn:microsoft.com/office/officeart/2005/8/layout/hProcess9"/>
    <dgm:cxn modelId="{F83E8E3B-3834-4D07-9911-7F2B5A2140DF}" type="presParOf" srcId="{F16A6FD2-C627-42EC-B677-7274B5C07145}" destId="{AD8CCF2D-0B0C-4F3F-A0AA-5AA50386DEE3}" srcOrd="0" destOrd="0" presId="urn:microsoft.com/office/officeart/2005/8/layout/hProcess9"/>
    <dgm:cxn modelId="{8595B614-6251-4D67-ACB1-CDD06CF99BC2}" type="presParOf" srcId="{F16A6FD2-C627-42EC-B677-7274B5C07145}" destId="{CDD1FDA7-600E-405B-8F61-EBCD2D31B002}" srcOrd="1" destOrd="0" presId="urn:microsoft.com/office/officeart/2005/8/layout/hProcess9"/>
    <dgm:cxn modelId="{1FB9A460-44E2-41C3-922E-1D7E728FFB40}" type="presParOf" srcId="{CDD1FDA7-600E-405B-8F61-EBCD2D31B002}" destId="{471DC6D5-B82B-4A56-83C4-EC6DFDAEDA0A}" srcOrd="0" destOrd="0" presId="urn:microsoft.com/office/officeart/2005/8/layout/hProcess9"/>
    <dgm:cxn modelId="{D98FED89-B017-402D-BB14-7A49EF70A06D}" type="presParOf" srcId="{CDD1FDA7-600E-405B-8F61-EBCD2D31B002}" destId="{3932EC32-C847-4976-8162-712D2C977657}" srcOrd="1" destOrd="0" presId="urn:microsoft.com/office/officeart/2005/8/layout/hProcess9"/>
    <dgm:cxn modelId="{05F92FD7-2C0B-468C-AFF8-909F2748B942}" type="presParOf" srcId="{CDD1FDA7-600E-405B-8F61-EBCD2D31B002}" destId="{4D0FDB31-38F2-487F-B1AE-F0363D3BE509}" srcOrd="2" destOrd="0" presId="urn:microsoft.com/office/officeart/2005/8/layout/hProcess9"/>
    <dgm:cxn modelId="{448AE658-7530-4052-A9E0-DAD34E2D9A2B}" type="presParOf" srcId="{CDD1FDA7-600E-405B-8F61-EBCD2D31B002}" destId="{B5EC64DE-A8FF-451B-A70F-52FBDDDC583C}" srcOrd="3" destOrd="0" presId="urn:microsoft.com/office/officeart/2005/8/layout/hProcess9"/>
    <dgm:cxn modelId="{2A604668-B6C1-4235-A730-6CCBCCB38F5E}" type="presParOf" srcId="{CDD1FDA7-600E-405B-8F61-EBCD2D31B002}" destId="{C504EE53-7D48-438F-950F-3E65EB3C97FF}" srcOrd="4" destOrd="0" presId="urn:microsoft.com/office/officeart/2005/8/layout/hProcess9"/>
    <dgm:cxn modelId="{5D993954-BF01-47A4-A5DC-192C18FEACFF}" type="presParOf" srcId="{CDD1FDA7-600E-405B-8F61-EBCD2D31B002}" destId="{1DEDA1D9-0A49-47E6-81FA-5476AF3A5FD1}" srcOrd="5" destOrd="0" presId="urn:microsoft.com/office/officeart/2005/8/layout/hProcess9"/>
    <dgm:cxn modelId="{36829877-06E5-46D9-8187-F08D984C5A3E}" type="presParOf" srcId="{CDD1FDA7-600E-405B-8F61-EBCD2D31B002}" destId="{AC15562B-3384-4D53-B92D-397F1FC01C3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08ED0D-3062-4DBB-AA92-48FCD3E911C3}"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DB6D4E3E-429A-42A9-8198-ADDFA48D2BCB}">
      <dgm:prSet/>
      <dgm:spPr/>
      <dgm:t>
        <a:bodyPr/>
        <a:lstStyle/>
        <a:p>
          <a:pPr rtl="0"/>
          <a:r>
            <a:rPr lang="en-US" dirty="0" smtClean="0"/>
            <a:t>Monitor driver Telemetry</a:t>
          </a:r>
          <a:endParaRPr lang="en-US" dirty="0"/>
        </a:p>
      </dgm:t>
    </dgm:pt>
    <dgm:pt modelId="{CAF54C23-4130-4022-B5D6-E60F7D2BEBD7}" type="parTrans" cxnId="{41979453-BF64-438D-8204-09E53BE9DEFF}">
      <dgm:prSet/>
      <dgm:spPr/>
      <dgm:t>
        <a:bodyPr/>
        <a:lstStyle/>
        <a:p>
          <a:endParaRPr lang="en-US"/>
        </a:p>
      </dgm:t>
    </dgm:pt>
    <dgm:pt modelId="{C34735BD-FF6D-41C6-AC86-16505A7458E2}" type="sibTrans" cxnId="{41979453-BF64-438D-8204-09E53BE9DEFF}">
      <dgm:prSet/>
      <dgm:spPr/>
      <dgm:t>
        <a:bodyPr/>
        <a:lstStyle/>
        <a:p>
          <a:endParaRPr lang="en-US" dirty="0"/>
        </a:p>
      </dgm:t>
    </dgm:pt>
    <dgm:pt modelId="{AB949ADE-35D7-49DA-890A-734DA0C68A1C}">
      <dgm:prSet/>
      <dgm:spPr/>
      <dgm:t>
        <a:bodyPr/>
        <a:lstStyle/>
        <a:p>
          <a:pPr rtl="0"/>
          <a:r>
            <a:rPr lang="en-US" dirty="0" smtClean="0"/>
            <a:t>Submit updated Drivers</a:t>
          </a:r>
          <a:endParaRPr lang="en-US" dirty="0"/>
        </a:p>
      </dgm:t>
    </dgm:pt>
    <dgm:pt modelId="{C86D29D9-874F-4F19-B66C-1079D2345626}" type="parTrans" cxnId="{6BED1122-32F1-4A51-9C89-D1DA482B40CD}">
      <dgm:prSet/>
      <dgm:spPr/>
      <dgm:t>
        <a:bodyPr/>
        <a:lstStyle/>
        <a:p>
          <a:endParaRPr lang="en-US"/>
        </a:p>
      </dgm:t>
    </dgm:pt>
    <dgm:pt modelId="{CCB086BB-3D69-4916-B017-BB02DEE94350}" type="sibTrans" cxnId="{6BED1122-32F1-4A51-9C89-D1DA482B40CD}">
      <dgm:prSet/>
      <dgm:spPr/>
      <dgm:t>
        <a:bodyPr/>
        <a:lstStyle/>
        <a:p>
          <a:endParaRPr lang="en-US"/>
        </a:p>
      </dgm:t>
    </dgm:pt>
    <dgm:pt modelId="{83CB3F5F-04EF-4429-8118-1700C7E6AFDF}">
      <dgm:prSet/>
      <dgm:spPr/>
      <dgm:t>
        <a:bodyPr/>
        <a:lstStyle/>
        <a:p>
          <a:pPr rtl="0"/>
          <a:r>
            <a:rPr lang="en-US" dirty="0" smtClean="0"/>
            <a:t>Post drivers on Windows Update</a:t>
          </a:r>
          <a:endParaRPr lang="en-US" dirty="0"/>
        </a:p>
      </dgm:t>
    </dgm:pt>
    <dgm:pt modelId="{BFB80985-81F1-4EDB-AE9B-5A92ED0D1543}" type="parTrans" cxnId="{2A68E925-361E-4323-824E-87AF6AF44984}">
      <dgm:prSet/>
      <dgm:spPr/>
    </dgm:pt>
    <dgm:pt modelId="{569FE228-88EB-46BC-851D-2AC63762BAD6}" type="sibTrans" cxnId="{2A68E925-361E-4323-824E-87AF6AF44984}">
      <dgm:prSet/>
      <dgm:spPr/>
    </dgm:pt>
    <dgm:pt modelId="{43955DF5-949A-4DD3-A958-95C60196302D}" type="pres">
      <dgm:prSet presAssocID="{1708ED0D-3062-4DBB-AA92-48FCD3E911C3}" presName="outerComposite" presStyleCnt="0">
        <dgm:presLayoutVars>
          <dgm:chMax val="5"/>
          <dgm:dir/>
          <dgm:resizeHandles val="exact"/>
        </dgm:presLayoutVars>
      </dgm:prSet>
      <dgm:spPr/>
      <dgm:t>
        <a:bodyPr/>
        <a:lstStyle/>
        <a:p>
          <a:endParaRPr lang="en-US"/>
        </a:p>
      </dgm:t>
    </dgm:pt>
    <dgm:pt modelId="{3901556E-6AD7-4A9E-A81B-0AC55DAA5CD7}" type="pres">
      <dgm:prSet presAssocID="{1708ED0D-3062-4DBB-AA92-48FCD3E911C3}" presName="dummyMaxCanvas" presStyleCnt="0">
        <dgm:presLayoutVars/>
      </dgm:prSet>
      <dgm:spPr/>
      <dgm:t>
        <a:bodyPr/>
        <a:lstStyle/>
        <a:p>
          <a:endParaRPr lang="en-US"/>
        </a:p>
      </dgm:t>
    </dgm:pt>
    <dgm:pt modelId="{F293A1B3-C934-45CA-AFE2-494FCBE76664}" type="pres">
      <dgm:prSet presAssocID="{1708ED0D-3062-4DBB-AA92-48FCD3E911C3}" presName="ThreeNodes_1" presStyleLbl="node1" presStyleIdx="0" presStyleCnt="3">
        <dgm:presLayoutVars>
          <dgm:bulletEnabled val="1"/>
        </dgm:presLayoutVars>
      </dgm:prSet>
      <dgm:spPr/>
      <dgm:t>
        <a:bodyPr/>
        <a:lstStyle/>
        <a:p>
          <a:endParaRPr lang="en-US"/>
        </a:p>
      </dgm:t>
    </dgm:pt>
    <dgm:pt modelId="{7B001EE6-C615-46CA-BF8F-D16CE8DEE29F}" type="pres">
      <dgm:prSet presAssocID="{1708ED0D-3062-4DBB-AA92-48FCD3E911C3}" presName="ThreeNodes_2" presStyleLbl="node1" presStyleIdx="1" presStyleCnt="3">
        <dgm:presLayoutVars>
          <dgm:bulletEnabled val="1"/>
        </dgm:presLayoutVars>
      </dgm:prSet>
      <dgm:spPr/>
      <dgm:t>
        <a:bodyPr/>
        <a:lstStyle/>
        <a:p>
          <a:endParaRPr lang="en-US"/>
        </a:p>
      </dgm:t>
    </dgm:pt>
    <dgm:pt modelId="{53235AB9-A76F-4A4F-8F56-11E71062923C}" type="pres">
      <dgm:prSet presAssocID="{1708ED0D-3062-4DBB-AA92-48FCD3E911C3}" presName="ThreeNodes_3" presStyleLbl="node1" presStyleIdx="2" presStyleCnt="3">
        <dgm:presLayoutVars>
          <dgm:bulletEnabled val="1"/>
        </dgm:presLayoutVars>
      </dgm:prSet>
      <dgm:spPr/>
      <dgm:t>
        <a:bodyPr/>
        <a:lstStyle/>
        <a:p>
          <a:endParaRPr lang="en-US"/>
        </a:p>
      </dgm:t>
    </dgm:pt>
    <dgm:pt modelId="{C1396D53-FBCB-4F88-9E9B-84D8C6314B44}" type="pres">
      <dgm:prSet presAssocID="{1708ED0D-3062-4DBB-AA92-48FCD3E911C3}" presName="ThreeConn_1-2" presStyleLbl="fgAccFollowNode1" presStyleIdx="0" presStyleCnt="2">
        <dgm:presLayoutVars>
          <dgm:bulletEnabled val="1"/>
        </dgm:presLayoutVars>
      </dgm:prSet>
      <dgm:spPr/>
      <dgm:t>
        <a:bodyPr/>
        <a:lstStyle/>
        <a:p>
          <a:endParaRPr lang="en-US"/>
        </a:p>
      </dgm:t>
    </dgm:pt>
    <dgm:pt modelId="{9391A887-354E-4E67-83BA-5E8F7A68D518}" type="pres">
      <dgm:prSet presAssocID="{1708ED0D-3062-4DBB-AA92-48FCD3E911C3}" presName="ThreeConn_2-3" presStyleLbl="fgAccFollowNode1" presStyleIdx="1" presStyleCnt="2">
        <dgm:presLayoutVars>
          <dgm:bulletEnabled val="1"/>
        </dgm:presLayoutVars>
      </dgm:prSet>
      <dgm:spPr/>
      <dgm:t>
        <a:bodyPr/>
        <a:lstStyle/>
        <a:p>
          <a:endParaRPr lang="en-US"/>
        </a:p>
      </dgm:t>
    </dgm:pt>
    <dgm:pt modelId="{59BE1FF6-532E-4EB9-87E7-83D911B96863}" type="pres">
      <dgm:prSet presAssocID="{1708ED0D-3062-4DBB-AA92-48FCD3E911C3}" presName="ThreeNodes_1_text" presStyleLbl="node1" presStyleIdx="2" presStyleCnt="3">
        <dgm:presLayoutVars>
          <dgm:bulletEnabled val="1"/>
        </dgm:presLayoutVars>
      </dgm:prSet>
      <dgm:spPr/>
      <dgm:t>
        <a:bodyPr/>
        <a:lstStyle/>
        <a:p>
          <a:endParaRPr lang="en-US"/>
        </a:p>
      </dgm:t>
    </dgm:pt>
    <dgm:pt modelId="{3A694C6A-9915-4D19-979E-9510D2E8C8A0}" type="pres">
      <dgm:prSet presAssocID="{1708ED0D-3062-4DBB-AA92-48FCD3E911C3}" presName="ThreeNodes_2_text" presStyleLbl="node1" presStyleIdx="2" presStyleCnt="3">
        <dgm:presLayoutVars>
          <dgm:bulletEnabled val="1"/>
        </dgm:presLayoutVars>
      </dgm:prSet>
      <dgm:spPr/>
      <dgm:t>
        <a:bodyPr/>
        <a:lstStyle/>
        <a:p>
          <a:endParaRPr lang="en-US"/>
        </a:p>
      </dgm:t>
    </dgm:pt>
    <dgm:pt modelId="{C20A1F76-378B-4CB0-894F-8417C8EA76D0}" type="pres">
      <dgm:prSet presAssocID="{1708ED0D-3062-4DBB-AA92-48FCD3E911C3}" presName="ThreeNodes_3_text" presStyleLbl="node1" presStyleIdx="2" presStyleCnt="3">
        <dgm:presLayoutVars>
          <dgm:bulletEnabled val="1"/>
        </dgm:presLayoutVars>
      </dgm:prSet>
      <dgm:spPr/>
      <dgm:t>
        <a:bodyPr/>
        <a:lstStyle/>
        <a:p>
          <a:endParaRPr lang="en-US"/>
        </a:p>
      </dgm:t>
    </dgm:pt>
  </dgm:ptLst>
  <dgm:cxnLst>
    <dgm:cxn modelId="{41979453-BF64-438D-8204-09E53BE9DEFF}" srcId="{1708ED0D-3062-4DBB-AA92-48FCD3E911C3}" destId="{DB6D4E3E-429A-42A9-8198-ADDFA48D2BCB}" srcOrd="0" destOrd="0" parTransId="{CAF54C23-4130-4022-B5D6-E60F7D2BEBD7}" sibTransId="{C34735BD-FF6D-41C6-AC86-16505A7458E2}"/>
    <dgm:cxn modelId="{6BED1122-32F1-4A51-9C89-D1DA482B40CD}" srcId="{1708ED0D-3062-4DBB-AA92-48FCD3E911C3}" destId="{AB949ADE-35D7-49DA-890A-734DA0C68A1C}" srcOrd="1" destOrd="0" parTransId="{C86D29D9-874F-4F19-B66C-1079D2345626}" sibTransId="{CCB086BB-3D69-4916-B017-BB02DEE94350}"/>
    <dgm:cxn modelId="{866F7386-FB5F-47F9-823F-32929D3C6350}" type="presOf" srcId="{DB6D4E3E-429A-42A9-8198-ADDFA48D2BCB}" destId="{F293A1B3-C934-45CA-AFE2-494FCBE76664}" srcOrd="0" destOrd="0" presId="urn:microsoft.com/office/officeart/2005/8/layout/vProcess5"/>
    <dgm:cxn modelId="{F4D6659B-F040-4EC0-B498-B39FA596D4A3}" type="presOf" srcId="{83CB3F5F-04EF-4429-8118-1700C7E6AFDF}" destId="{C20A1F76-378B-4CB0-894F-8417C8EA76D0}" srcOrd="1" destOrd="0" presId="urn:microsoft.com/office/officeart/2005/8/layout/vProcess5"/>
    <dgm:cxn modelId="{9B0F83AE-7B7A-4C1E-B610-AB7218FD98BC}" type="presOf" srcId="{C34735BD-FF6D-41C6-AC86-16505A7458E2}" destId="{C1396D53-FBCB-4F88-9E9B-84D8C6314B44}" srcOrd="0" destOrd="0" presId="urn:microsoft.com/office/officeart/2005/8/layout/vProcess5"/>
    <dgm:cxn modelId="{A8F0DAF3-82A0-4E56-B8C2-ABC28CBC2901}" type="presOf" srcId="{1708ED0D-3062-4DBB-AA92-48FCD3E911C3}" destId="{43955DF5-949A-4DD3-A958-95C60196302D}" srcOrd="0" destOrd="0" presId="urn:microsoft.com/office/officeart/2005/8/layout/vProcess5"/>
    <dgm:cxn modelId="{836E597D-2EB2-4F6C-88ED-2E8A2F28279C}" type="presOf" srcId="{83CB3F5F-04EF-4429-8118-1700C7E6AFDF}" destId="{53235AB9-A76F-4A4F-8F56-11E71062923C}" srcOrd="0" destOrd="0" presId="urn:microsoft.com/office/officeart/2005/8/layout/vProcess5"/>
    <dgm:cxn modelId="{729ADB20-6068-47F5-B5F3-F5F618C1B3BC}" type="presOf" srcId="{AB949ADE-35D7-49DA-890A-734DA0C68A1C}" destId="{3A694C6A-9915-4D19-979E-9510D2E8C8A0}" srcOrd="1" destOrd="0" presId="urn:microsoft.com/office/officeart/2005/8/layout/vProcess5"/>
    <dgm:cxn modelId="{80604F92-41AD-4A8E-B336-35F034740E69}" type="presOf" srcId="{AB949ADE-35D7-49DA-890A-734DA0C68A1C}" destId="{7B001EE6-C615-46CA-BF8F-D16CE8DEE29F}" srcOrd="0" destOrd="0" presId="urn:microsoft.com/office/officeart/2005/8/layout/vProcess5"/>
    <dgm:cxn modelId="{1678EE7B-B8FF-4242-A266-E72D8759C69D}" type="presOf" srcId="{DB6D4E3E-429A-42A9-8198-ADDFA48D2BCB}" destId="{59BE1FF6-532E-4EB9-87E7-83D911B96863}" srcOrd="1" destOrd="0" presId="urn:microsoft.com/office/officeart/2005/8/layout/vProcess5"/>
    <dgm:cxn modelId="{D3F533CA-3FBF-4748-828C-1FE208C31918}" type="presOf" srcId="{CCB086BB-3D69-4916-B017-BB02DEE94350}" destId="{9391A887-354E-4E67-83BA-5E8F7A68D518}" srcOrd="0" destOrd="0" presId="urn:microsoft.com/office/officeart/2005/8/layout/vProcess5"/>
    <dgm:cxn modelId="{2A68E925-361E-4323-824E-87AF6AF44984}" srcId="{1708ED0D-3062-4DBB-AA92-48FCD3E911C3}" destId="{83CB3F5F-04EF-4429-8118-1700C7E6AFDF}" srcOrd="2" destOrd="0" parTransId="{BFB80985-81F1-4EDB-AE9B-5A92ED0D1543}" sibTransId="{569FE228-88EB-46BC-851D-2AC63762BAD6}"/>
    <dgm:cxn modelId="{A3F5F144-F824-478F-A046-92085C372B39}" type="presParOf" srcId="{43955DF5-949A-4DD3-A958-95C60196302D}" destId="{3901556E-6AD7-4A9E-A81B-0AC55DAA5CD7}" srcOrd="0" destOrd="0" presId="urn:microsoft.com/office/officeart/2005/8/layout/vProcess5"/>
    <dgm:cxn modelId="{CB8F89BD-CF7F-4B3B-B39D-32FCB0A7E475}" type="presParOf" srcId="{43955DF5-949A-4DD3-A958-95C60196302D}" destId="{F293A1B3-C934-45CA-AFE2-494FCBE76664}" srcOrd="1" destOrd="0" presId="urn:microsoft.com/office/officeart/2005/8/layout/vProcess5"/>
    <dgm:cxn modelId="{DDA7837C-D370-4E3E-BF58-19CC1C31235D}" type="presParOf" srcId="{43955DF5-949A-4DD3-A958-95C60196302D}" destId="{7B001EE6-C615-46CA-BF8F-D16CE8DEE29F}" srcOrd="2" destOrd="0" presId="urn:microsoft.com/office/officeart/2005/8/layout/vProcess5"/>
    <dgm:cxn modelId="{A8B96C8A-5745-4FF0-9F07-2BC5BDFA89C1}" type="presParOf" srcId="{43955DF5-949A-4DD3-A958-95C60196302D}" destId="{53235AB9-A76F-4A4F-8F56-11E71062923C}" srcOrd="3" destOrd="0" presId="urn:microsoft.com/office/officeart/2005/8/layout/vProcess5"/>
    <dgm:cxn modelId="{DA5E4F6B-F513-4585-99A3-A2990BFAFB7F}" type="presParOf" srcId="{43955DF5-949A-4DD3-A958-95C60196302D}" destId="{C1396D53-FBCB-4F88-9E9B-84D8C6314B44}" srcOrd="4" destOrd="0" presId="urn:microsoft.com/office/officeart/2005/8/layout/vProcess5"/>
    <dgm:cxn modelId="{77D043E6-EBDA-412F-A382-2887BFEF12BF}" type="presParOf" srcId="{43955DF5-949A-4DD3-A958-95C60196302D}" destId="{9391A887-354E-4E67-83BA-5E8F7A68D518}" srcOrd="5" destOrd="0" presId="urn:microsoft.com/office/officeart/2005/8/layout/vProcess5"/>
    <dgm:cxn modelId="{2CD20DF7-B333-4F66-936D-048A7F912631}" type="presParOf" srcId="{43955DF5-949A-4DD3-A958-95C60196302D}" destId="{59BE1FF6-532E-4EB9-87E7-83D911B96863}" srcOrd="6" destOrd="0" presId="urn:microsoft.com/office/officeart/2005/8/layout/vProcess5"/>
    <dgm:cxn modelId="{FAF48853-D03D-4B33-8337-39351F951109}" type="presParOf" srcId="{43955DF5-949A-4DD3-A958-95C60196302D}" destId="{3A694C6A-9915-4D19-979E-9510D2E8C8A0}" srcOrd="7" destOrd="0" presId="urn:microsoft.com/office/officeart/2005/8/layout/vProcess5"/>
    <dgm:cxn modelId="{043E49BC-9018-4FCA-B55B-4BA258175AE7}" type="presParOf" srcId="{43955DF5-949A-4DD3-A958-95C60196302D}" destId="{C20A1F76-378B-4CB0-894F-8417C8EA76D0}"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err="1"/>
              <a:t>WinHEC</a:t>
            </a:r>
            <a:r>
              <a:rPr lang="en-US" dirty="0"/>
              <a:t>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3/17/2015 8:57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WinHEC</a:t>
            </a:r>
            <a:r>
              <a:rPr lang="en-US" dirty="0" smtClean="0"/>
              <a:t> 2015</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3/17/2015 8:57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smtClean="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pPr/>
              <a:t>3/17/2015</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3</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9097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3/17/2015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WinHEC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3/17/2015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1100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3/17/2015</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24</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40463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8" name="Date Placeholder 7"/>
          <p:cNvSpPr>
            <a:spLocks noGrp="1"/>
          </p:cNvSpPr>
          <p:nvPr>
            <p:ph type="dt" idx="10"/>
          </p:nvPr>
        </p:nvSpPr>
        <p:spPr/>
        <p:txBody>
          <a:bodyPr/>
          <a:lstStyle/>
          <a:p>
            <a:fld id="{FAE93440-8CE8-4345-AA9F-8886942F5E27}" type="datetime1">
              <a:rPr lang="en-US" smtClean="0"/>
              <a:pPr/>
              <a:t>3/17/2015</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25</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08841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3/17/2015 8:57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25501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No til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a:off x="2709264" y="-2732685"/>
            <a:ext cx="6994527" cy="12459899"/>
          </a:xfrm>
          <a:prstGeom prst="rect">
            <a:avLst/>
          </a:prstGeom>
        </p:spPr>
      </p:pic>
      <p:sp>
        <p:nvSpPr>
          <p:cNvPr id="1214" name="Rectangle 1213"/>
          <p:cNvSpPr/>
          <p:nvPr userDrawn="1"/>
        </p:nvSpPr>
        <p:spPr bwMode="auto">
          <a:xfrm>
            <a:off x="-35580" y="-1"/>
            <a:ext cx="12472057" cy="6994525"/>
          </a:xfrm>
          <a:prstGeom prst="rect">
            <a:avLst/>
          </a:prstGeom>
          <a:solidFill>
            <a:schemeClr val="bg1">
              <a:alpha val="8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57580" y="479425"/>
            <a:ext cx="1280160" cy="274492"/>
          </a:xfrm>
          <a:prstGeom prst="rect">
            <a:avLst/>
          </a:prstGeom>
        </p:spPr>
      </p:pic>
      <p:grpSp>
        <p:nvGrpSpPr>
          <p:cNvPr id="6" name="Group 5"/>
          <p:cNvGrpSpPr/>
          <p:nvPr userDrawn="1"/>
        </p:nvGrpSpPr>
        <p:grpSpPr>
          <a:xfrm>
            <a:off x="5761038" y="479425"/>
            <a:ext cx="6218237" cy="2368229"/>
            <a:chOff x="5761038" y="479425"/>
            <a:chExt cx="6218237" cy="2368229"/>
          </a:xfrm>
        </p:grpSpPr>
        <p:pic>
          <p:nvPicPr>
            <p:cNvPr id="10" name="Picture 9"/>
            <p:cNvPicPr>
              <a:picLocks noChangeAspect="1"/>
            </p:cNvPicPr>
            <p:nvPr userDrawn="1"/>
          </p:nvPicPr>
          <p:blipFill rotWithShape="1">
            <a:blip r:embed="rId4"/>
            <a:srcRect b="26208"/>
            <a:stretch/>
          </p:blipFill>
          <p:spPr>
            <a:xfrm>
              <a:off x="5761038" y="479425"/>
              <a:ext cx="6218237" cy="1554813"/>
            </a:xfrm>
            <a:prstGeom prst="rect">
              <a:avLst/>
            </a:prstGeom>
          </p:spPr>
        </p:pic>
        <p:sp>
          <p:nvSpPr>
            <p:cNvPr id="11" name="TextBox 10"/>
            <p:cNvSpPr txBox="1"/>
            <p:nvPr userDrawn="1"/>
          </p:nvSpPr>
          <p:spPr>
            <a:xfrm>
              <a:off x="7290055" y="1942791"/>
              <a:ext cx="3945402" cy="904863"/>
            </a:xfrm>
            <a:prstGeom prst="rect">
              <a:avLst/>
            </a:prstGeom>
            <a:noFill/>
          </p:spPr>
          <p:txBody>
            <a:bodyPr wrap="square" lIns="182880" tIns="146304" rIns="182880" bIns="146304" rtlCol="0">
              <a:spAutoFit/>
            </a:bodyPr>
            <a:lstStyle/>
            <a:p>
              <a:pPr>
                <a:lnSpc>
                  <a:spcPct val="90000"/>
                </a:lnSpc>
                <a:spcAft>
                  <a:spcPts val="600"/>
                </a:spcAft>
              </a:pPr>
              <a:r>
                <a:rPr lang="en-US" sz="4400" spc="-150" dirty="0" smtClean="0">
                  <a:gradFill>
                    <a:gsLst>
                      <a:gs pos="14634">
                        <a:schemeClr val="tx2"/>
                      </a:gs>
                      <a:gs pos="53000">
                        <a:schemeClr val="tx2"/>
                      </a:gs>
                    </a:gsLst>
                    <a:lin ang="5400000" scaled="0"/>
                  </a:gradFill>
                </a:rPr>
                <a:t>Shenzhen 2015</a:t>
              </a:r>
            </a:p>
          </p:txBody>
        </p:sp>
      </p:grpSp>
    </p:spTree>
    <p:extLst>
      <p:ext uri="{BB962C8B-B14F-4D97-AF65-F5344CB8AC3E}">
        <p14:creationId xmlns:p14="http://schemas.microsoft.com/office/powerpoint/2010/main" val="400546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465868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a:off x="2709264" y="-2732685"/>
            <a:ext cx="6994527" cy="12459899"/>
          </a:xfrm>
          <a:prstGeom prst="rect">
            <a:avLst/>
          </a:prstGeom>
        </p:spPr>
      </p:pic>
      <p:sp>
        <p:nvSpPr>
          <p:cNvPr id="8" name="Rectangle 7"/>
          <p:cNvSpPr/>
          <p:nvPr userDrawn="1"/>
        </p:nvSpPr>
        <p:spPr bwMode="auto">
          <a:xfrm>
            <a:off x="-35580" y="-45245"/>
            <a:ext cx="12519853" cy="7039770"/>
          </a:xfrm>
          <a:prstGeom prst="rect">
            <a:avLst/>
          </a:prstGeom>
          <a:solidFill>
            <a:schemeClr val="bg1">
              <a:alpha val="8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a:blip r:embed="rId3"/>
          <a:stretch>
            <a:fillRect/>
          </a:stretch>
        </p:blipFill>
        <p:spPr>
          <a:xfrm>
            <a:off x="457580" y="479425"/>
            <a:ext cx="1280160" cy="274492"/>
          </a:xfrm>
          <a:prstGeom prst="rect">
            <a:avLst/>
          </a:prstGeom>
        </p:spPr>
      </p:pic>
      <p:sp>
        <p:nvSpPr>
          <p:cNvPr id="2" name="Rectangle 1"/>
          <p:cNvSpPr/>
          <p:nvPr userDrawn="1"/>
        </p:nvSpPr>
        <p:spPr bwMode="auto">
          <a:xfrm>
            <a:off x="5761038" y="1211263"/>
            <a:ext cx="6400800" cy="366409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2" y="12112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5759450" y="30465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2013024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2"/>
                                        </p:tgtEl>
                                      </p:cBhvr>
                                      <p:by x="0" y="100000"/>
                                    </p:animScale>
                                  </p:childTnLst>
                                </p:cTn>
                              </p:par>
                              <p:par>
                                <p:cTn id="9" presetID="42" presetClass="path" presetSubtype="0" decel="100000" fill="hold" grpId="0" nodeType="withEffect">
                                  <p:stCondLst>
                                    <p:cond delay="500"/>
                                  </p:stCondLst>
                                  <p:childTnLst>
                                    <p:animMotion origin="layout" path="M 0.25734 0.00045 L -5.97396E-7 -4.5892E-6 " pathEditMode="relative" rAng="0" ptsTypes="AA">
                                      <p:cBhvr>
                                        <p:cTn id="10" dur="500" fill="hold"/>
                                        <p:tgtEl>
                                          <p:spTgt spid="2"/>
                                        </p:tgtEl>
                                        <p:attrNameLst>
                                          <p:attrName>ppt_x</p:attrName>
                                          <p:attrName>ppt_y</p:attrName>
                                        </p:attrNameLst>
                                      </p:cBhvr>
                                      <p:rCtr x="-12497" y="-45"/>
                                    </p:animMotion>
                                  </p:childTnLst>
                                </p:cTn>
                              </p:par>
                              <p:par>
                                <p:cTn id="11" presetID="10" presetClass="entr" presetSubtype="0"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490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No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a:off x="2709264" y="-2732685"/>
            <a:ext cx="6994527" cy="12459899"/>
          </a:xfrm>
          <a:prstGeom prst="rect">
            <a:avLst/>
          </a:prstGeom>
        </p:spPr>
      </p:pic>
      <p:sp>
        <p:nvSpPr>
          <p:cNvPr id="12" name="Rectangle 11"/>
          <p:cNvSpPr/>
          <p:nvPr userDrawn="1"/>
        </p:nvSpPr>
        <p:spPr bwMode="auto">
          <a:xfrm>
            <a:off x="-35580" y="-1"/>
            <a:ext cx="12472057" cy="6994525"/>
          </a:xfrm>
          <a:prstGeom prst="rect">
            <a:avLst/>
          </a:prstGeom>
          <a:solidFill>
            <a:srgbClr val="FFFFFF">
              <a:alpha val="82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57580" y="479425"/>
            <a:ext cx="1280160" cy="274492"/>
          </a:xfrm>
          <a:prstGeom prst="rect">
            <a:avLst/>
          </a:prstGeom>
        </p:spPr>
      </p:pic>
      <p:grpSp>
        <p:nvGrpSpPr>
          <p:cNvPr id="3" name="Group 2"/>
          <p:cNvGrpSpPr/>
          <p:nvPr userDrawn="1"/>
        </p:nvGrpSpPr>
        <p:grpSpPr>
          <a:xfrm>
            <a:off x="5761038" y="479425"/>
            <a:ext cx="6218237" cy="2368229"/>
            <a:chOff x="5761038" y="479425"/>
            <a:chExt cx="6218237" cy="2368229"/>
          </a:xfrm>
        </p:grpSpPr>
        <p:pic>
          <p:nvPicPr>
            <p:cNvPr id="18" name="Picture 17"/>
            <p:cNvPicPr>
              <a:picLocks noChangeAspect="1"/>
            </p:cNvPicPr>
            <p:nvPr userDrawn="1"/>
          </p:nvPicPr>
          <p:blipFill rotWithShape="1">
            <a:blip r:embed="rId4"/>
            <a:srcRect b="26208"/>
            <a:stretch/>
          </p:blipFill>
          <p:spPr>
            <a:xfrm>
              <a:off x="5761038" y="479425"/>
              <a:ext cx="6218237" cy="1554813"/>
            </a:xfrm>
            <a:prstGeom prst="rect">
              <a:avLst/>
            </a:prstGeom>
          </p:spPr>
        </p:pic>
        <p:sp>
          <p:nvSpPr>
            <p:cNvPr id="13" name="TextBox 12"/>
            <p:cNvSpPr txBox="1"/>
            <p:nvPr userDrawn="1"/>
          </p:nvSpPr>
          <p:spPr>
            <a:xfrm>
              <a:off x="7290055" y="1942791"/>
              <a:ext cx="3945402" cy="904863"/>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400" b="0" i="0" u="none" strike="noStrike" kern="0" cap="none" spc="-150" normalizeH="0" baseline="0" noProof="0" dirty="0" smtClean="0">
                  <a:ln>
                    <a:noFill/>
                  </a:ln>
                  <a:gradFill>
                    <a:gsLst>
                      <a:gs pos="14634">
                        <a:srgbClr val="0078D7"/>
                      </a:gs>
                      <a:gs pos="53000">
                        <a:srgbClr val="0078D7"/>
                      </a:gs>
                    </a:gsLst>
                    <a:lin ang="5400000" scaled="0"/>
                  </a:gradFill>
                  <a:effectLst/>
                  <a:uLnTx/>
                  <a:uFillTx/>
                </a:rPr>
                <a:t>Shenzhen 2015</a:t>
              </a:r>
            </a:p>
          </p:txBody>
        </p:sp>
      </p:grpSp>
    </p:spTree>
    <p:extLst>
      <p:ext uri="{BB962C8B-B14F-4D97-AF65-F5344CB8AC3E}">
        <p14:creationId xmlns:p14="http://schemas.microsoft.com/office/powerpoint/2010/main" val="53673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a:off x="2709264" y="-2732685"/>
            <a:ext cx="6994527" cy="12459899"/>
          </a:xfrm>
          <a:prstGeom prst="rect">
            <a:avLst/>
          </a:prstGeom>
        </p:spPr>
      </p:pic>
      <p:sp>
        <p:nvSpPr>
          <p:cNvPr id="11" name="Rectangle 10"/>
          <p:cNvSpPr/>
          <p:nvPr userDrawn="1"/>
        </p:nvSpPr>
        <p:spPr bwMode="auto">
          <a:xfrm>
            <a:off x="-35580" y="-1"/>
            <a:ext cx="12472057" cy="6994525"/>
          </a:xfrm>
          <a:prstGeom prst="rect">
            <a:avLst/>
          </a:prstGeom>
          <a:solidFill>
            <a:srgbClr val="FFFFFF">
              <a:alpha val="82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0" name="Picture 9"/>
          <p:cNvPicPr>
            <a:picLocks noChangeAspect="1"/>
          </p:cNvPicPr>
          <p:nvPr userDrawn="1"/>
        </p:nvPicPr>
        <p:blipFill>
          <a:blip r:embed="rId3"/>
          <a:stretch>
            <a:fillRect/>
          </a:stretch>
        </p:blipFill>
        <p:spPr>
          <a:xfrm>
            <a:off x="457580" y="479425"/>
            <a:ext cx="1280160" cy="274492"/>
          </a:xfrm>
          <a:prstGeom prst="rect">
            <a:avLst/>
          </a:prstGeom>
        </p:spPr>
      </p:pic>
      <p:sp>
        <p:nvSpPr>
          <p:cNvPr id="2" name="Rectangle 1"/>
          <p:cNvSpPr/>
          <p:nvPr userDrawn="1"/>
        </p:nvSpPr>
        <p:spPr bwMode="auto">
          <a:xfrm>
            <a:off x="5761038" y="1211263"/>
            <a:ext cx="6400800" cy="3664099"/>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2" y="12112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5759450" y="30465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3514650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2"/>
                                        </p:tgtEl>
                                      </p:cBhvr>
                                      <p:by x="0" y="100000"/>
                                    </p:animScale>
                                  </p:childTnLst>
                                </p:cTn>
                              </p:par>
                              <p:par>
                                <p:cTn id="9" presetID="42" presetClass="path" presetSubtype="0" decel="100000" fill="hold" grpId="0" nodeType="withEffect">
                                  <p:stCondLst>
                                    <p:cond delay="500"/>
                                  </p:stCondLst>
                                  <p:childTnLst>
                                    <p:animMotion origin="layout" path="M 0.25734 0.00045 L -5.97396E-7 -4.5892E-6 " pathEditMode="relative" rAng="0" ptsTypes="AA">
                                      <p:cBhvr>
                                        <p:cTn id="10" dur="500" fill="hold"/>
                                        <p:tgtEl>
                                          <p:spTgt spid="2"/>
                                        </p:tgtEl>
                                        <p:attrNameLst>
                                          <p:attrName>ppt_x</p:attrName>
                                          <p:attrName>ppt_y</p:attrName>
                                        </p:attrNameLst>
                                      </p:cBhvr>
                                      <p:rCtr x="-12497" y="-45"/>
                                    </p:animMotion>
                                  </p:childTnLst>
                                </p:cTn>
                              </p:par>
                              <p:par>
                                <p:cTn id="11" presetID="10" presetClass="entr" presetSubtype="0"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139729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69439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930745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593993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911000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856957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1191911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086950"/>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9100433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8336789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836470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48550532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53133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66779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99948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387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9148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30137981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72711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image" Target="../media/image1.png"/><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59" r:id="rId1"/>
    <p:sldLayoutId id="2147484358"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249" r:id="rId12"/>
    <p:sldLayoutId id="2147484250" r:id="rId13"/>
    <p:sldLayoutId id="2147484264" r:id="rId14"/>
    <p:sldLayoutId id="2147484251" r:id="rId15"/>
    <p:sldLayoutId id="2147484356" r:id="rId16"/>
    <p:sldLayoutId id="2147484252" r:id="rId17"/>
    <p:sldLayoutId id="2147484253" r:id="rId18"/>
    <p:sldLayoutId id="2147484254" r:id="rId19"/>
    <p:sldLayoutId id="2147484256" r:id="rId20"/>
    <p:sldLayoutId id="2147484257" r:id="rId21"/>
    <p:sldLayoutId id="2147484355" r:id="rId22"/>
    <p:sldLayoutId id="2147484258" r:id="rId23"/>
    <p:sldLayoutId id="2147484259" r:id="rId24"/>
    <p:sldLayoutId id="2147484260" r:id="rId25"/>
    <p:sldLayoutId id="2147484261" r:id="rId26"/>
    <p:sldLayoutId id="2147484299" r:id="rId27"/>
    <p:sldLayoutId id="2147484263"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5821229"/>
      </p:ext>
    </p:extLst>
  </p:cSld>
  <p:clrMap bg1="dk1" tx1="lt1" bg2="dk2" tx2="lt2" accent1="accent1" accent2="accent2" accent3="accent3" accent4="accent4" accent5="accent5" accent6="accent6" hlink="hlink" folHlink="folHlink"/>
  <p:sldLayoutIdLst>
    <p:sldLayoutId id="2147484353" r:id="rId1"/>
    <p:sldLayoutId id="2147484354"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3" r:id="rId11"/>
    <p:sldLayoutId id="2147484342" r:id="rId12"/>
    <p:sldLayoutId id="2147484344" r:id="rId13"/>
    <p:sldLayoutId id="2147484345" r:id="rId14"/>
    <p:sldLayoutId id="2147484346" r:id="rId15"/>
    <p:sldLayoutId id="2147484347" r:id="rId16"/>
    <p:sldLayoutId id="2147484348" r:id="rId17"/>
    <p:sldLayoutId id="2147484349" r:id="rId18"/>
    <p:sldLayoutId id="2147484350" r:id="rId19"/>
    <p:sldLayoutId id="2147484351" r:id="rId20"/>
    <p:sldLayoutId id="2147484352" r:id="rId2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channel9.msdn.com/Events/WinHEC/201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70" y="4011141"/>
            <a:ext cx="10514108" cy="1929554"/>
          </a:xfrm>
          <a:prstGeom prst="rect">
            <a:avLst/>
          </a:prstGeom>
          <a:noFill/>
        </p:spPr>
        <p:txBody>
          <a:bodyPr wrap="square" lIns="182854" tIns="146283" rIns="182854" bIns="146283" rtlCol="0">
            <a:spAutoFit/>
          </a:bodyPr>
          <a:lstStyle/>
          <a:p>
            <a:pPr defTabSz="932563">
              <a:buClr>
                <a:srgbClr val="505050"/>
              </a:buClr>
              <a:defRPr/>
            </a:pPr>
            <a:r>
              <a:rPr lang="zh-CN" altLang="en-US" sz="2856" dirty="0">
                <a:solidFill>
                  <a:srgbClr val="505050"/>
                </a:solidFill>
              </a:rPr>
              <a:t>请点击以下链接下载</a:t>
            </a:r>
            <a:r>
              <a:rPr lang="en-US" altLang="zh-CN" sz="2856" dirty="0" err="1">
                <a:solidFill>
                  <a:srgbClr val="505050"/>
                </a:solidFill>
              </a:rPr>
              <a:t>WinHEC</a:t>
            </a:r>
            <a:r>
              <a:rPr lang="zh-CN" altLang="en-US" sz="2856" dirty="0">
                <a:solidFill>
                  <a:srgbClr val="505050"/>
                </a:solidFill>
              </a:rPr>
              <a:t>的演讲材料</a:t>
            </a:r>
            <a:endParaRPr lang="en-US" altLang="zh-CN" sz="2856" dirty="0">
              <a:solidFill>
                <a:srgbClr val="505050"/>
              </a:solidFill>
            </a:endParaRPr>
          </a:p>
          <a:p>
            <a:pPr defTabSz="932563">
              <a:buClr>
                <a:srgbClr val="505050"/>
              </a:buClr>
              <a:defRPr/>
            </a:pPr>
            <a:r>
              <a:rPr lang="en-US" sz="2856" dirty="0">
                <a:solidFill>
                  <a:srgbClr val="505050"/>
                </a:solidFill>
              </a:rPr>
              <a:t>Download WinHEC presentations here:</a:t>
            </a:r>
            <a:endParaRPr lang="en-US" sz="2856" u="sng" dirty="0">
              <a:solidFill>
                <a:srgbClr val="505050"/>
              </a:solidFill>
            </a:endParaRPr>
          </a:p>
          <a:p>
            <a:pPr defTabSz="932563">
              <a:buClr>
                <a:srgbClr val="505050"/>
              </a:buClr>
              <a:defRPr/>
            </a:pPr>
            <a:endParaRPr lang="en-US" sz="1900" dirty="0">
              <a:solidFill>
                <a:srgbClr val="505050"/>
              </a:solidFill>
              <a:hlinkClick r:id="rId2"/>
            </a:endParaRPr>
          </a:p>
          <a:p>
            <a:pPr defTabSz="932563">
              <a:buClr>
                <a:srgbClr val="505050"/>
              </a:buClr>
              <a:defRPr/>
            </a:pPr>
            <a:r>
              <a:rPr lang="en-US" sz="2800" u="sng" dirty="0">
                <a:solidFill>
                  <a:srgbClr val="505050"/>
                </a:solidFill>
                <a:hlinkClick r:id="rId2"/>
              </a:rPr>
              <a:t>http://channel9.msdn.com/Events/WinHEC/2015</a:t>
            </a:r>
            <a:endParaRPr lang="en-US" sz="2800" u="sng" dirty="0">
              <a:solidFill>
                <a:srgbClr val="505050"/>
              </a:solidFill>
            </a:endParaRPr>
          </a:p>
        </p:txBody>
      </p:sp>
    </p:spTree>
    <p:extLst>
      <p:ext uri="{BB962C8B-B14F-4D97-AF65-F5344CB8AC3E}">
        <p14:creationId xmlns:p14="http://schemas.microsoft.com/office/powerpoint/2010/main" val="377953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10 Security Requirements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640530855"/>
              </p:ext>
            </p:extLst>
          </p:nvPr>
        </p:nvGraphicFramePr>
        <p:xfrm>
          <a:off x="427037" y="1439862"/>
          <a:ext cx="10515600" cy="3017520"/>
        </p:xfrm>
        <a:graphic>
          <a:graphicData uri="http://schemas.openxmlformats.org/drawingml/2006/table">
            <a:tbl>
              <a:tblPr firstRow="1" bandRow="1">
                <a:tableStyleId>{3C2FFA5D-87B4-456A-9821-1D502468CF0F}</a:tableStyleId>
              </a:tblPr>
              <a:tblGrid>
                <a:gridCol w="2628900"/>
                <a:gridCol w="2628900"/>
                <a:gridCol w="2628900"/>
                <a:gridCol w="2628900"/>
              </a:tblGrid>
              <a:tr h="370840">
                <a:tc>
                  <a:txBody>
                    <a:bodyPr/>
                    <a:lstStyle/>
                    <a:p>
                      <a:endParaRPr lang="en-US" dirty="0"/>
                    </a:p>
                  </a:txBody>
                  <a:tcPr/>
                </a:tc>
                <a:tc>
                  <a:txBody>
                    <a:bodyPr/>
                    <a:lstStyle/>
                    <a:p>
                      <a:r>
                        <a:rPr lang="en-US" dirty="0" smtClean="0"/>
                        <a:t>UEFI Secure Boot Requirement</a:t>
                      </a:r>
                      <a:endParaRPr lang="en-US" dirty="0"/>
                    </a:p>
                  </a:txBody>
                  <a:tcPr/>
                </a:tc>
                <a:tc>
                  <a:txBody>
                    <a:bodyPr/>
                    <a:lstStyle/>
                    <a:p>
                      <a:r>
                        <a:rPr lang="en-US" dirty="0" smtClean="0"/>
                        <a:t>TPM at RTM</a:t>
                      </a:r>
                      <a:endParaRPr lang="en-US" dirty="0"/>
                    </a:p>
                  </a:txBody>
                  <a:tcPr/>
                </a:tc>
                <a:tc>
                  <a:txBody>
                    <a:bodyPr/>
                    <a:lstStyle/>
                    <a:p>
                      <a:r>
                        <a:rPr lang="en-US" dirty="0" smtClean="0"/>
                        <a:t>TPM at RTM + 365 days</a:t>
                      </a:r>
                      <a:endParaRPr lang="en-US" dirty="0"/>
                    </a:p>
                  </a:txBody>
                  <a:tcPr/>
                </a:tc>
              </a:tr>
              <a:tr h="370840">
                <a:tc>
                  <a:txBody>
                    <a:bodyPr/>
                    <a:lstStyle/>
                    <a:p>
                      <a:r>
                        <a:rPr lang="en-US" dirty="0" smtClean="0"/>
                        <a:t>Windows “Mobile”</a:t>
                      </a:r>
                      <a:endParaRPr lang="en-US" dirty="0"/>
                    </a:p>
                  </a:txBody>
                  <a:tcPr/>
                </a:tc>
                <a:tc rowSpan="2">
                  <a:txBody>
                    <a:bodyPr/>
                    <a:lstStyle/>
                    <a:p>
                      <a:r>
                        <a:rPr lang="en-US" dirty="0" smtClean="0"/>
                        <a:t>Enabled and</a:t>
                      </a:r>
                      <a:r>
                        <a:rPr lang="en-US" baseline="0" dirty="0" smtClean="0"/>
                        <a:t> switch to disable is optional</a:t>
                      </a:r>
                      <a:endParaRPr lang="en-US" dirty="0"/>
                    </a:p>
                  </a:txBody>
                  <a:tcPr anchor="ctr"/>
                </a:tc>
                <a:tc gridSpan="2">
                  <a:txBody>
                    <a:bodyPr/>
                    <a:lstStyle/>
                    <a:p>
                      <a:r>
                        <a:rPr lang="en-US" dirty="0" smtClean="0"/>
                        <a:t>Required to be enabled, switch to disable is optional.</a:t>
                      </a:r>
                      <a:endParaRPr lang="en-US" dirty="0"/>
                    </a:p>
                  </a:txBody>
                  <a:tcPr/>
                </a:tc>
                <a:tc hMerge="1">
                  <a:txBody>
                    <a:bodyPr/>
                    <a:lstStyle/>
                    <a:p>
                      <a:endParaRPr lang="en-US" dirty="0"/>
                    </a:p>
                  </a:txBody>
                  <a:tcPr/>
                </a:tc>
              </a:tr>
              <a:tr h="370840">
                <a:tc>
                  <a:txBody>
                    <a:bodyPr/>
                    <a:lstStyle/>
                    <a:p>
                      <a:r>
                        <a:rPr lang="en-US" dirty="0" smtClean="0"/>
                        <a:t>Windows “Desktop”</a:t>
                      </a:r>
                      <a:endParaRPr lang="en-US" dirty="0"/>
                    </a:p>
                  </a:txBody>
                  <a:tcPr/>
                </a:tc>
                <a:tc vMerge="1">
                  <a:txBody>
                    <a:bodyPr/>
                    <a:lstStyle/>
                    <a:p>
                      <a:endParaRPr lang="en-US" dirty="0"/>
                    </a:p>
                  </a:txBody>
                  <a:tcPr/>
                </a:tc>
                <a:tc>
                  <a:txBody>
                    <a:bodyPr/>
                    <a:lstStyle/>
                    <a:p>
                      <a:r>
                        <a:rPr lang="en-US" dirty="0" smtClean="0"/>
                        <a:t>Discrete TPM is optional.  It can be TPM 1.2 or TPM 2.0.</a:t>
                      </a:r>
                    </a:p>
                    <a:p>
                      <a:r>
                        <a:rPr lang="en-US" dirty="0" smtClean="0"/>
                        <a:t>If </a:t>
                      </a:r>
                      <a:r>
                        <a:rPr lang="en-US" dirty="0" err="1" smtClean="0"/>
                        <a:t>SoC</a:t>
                      </a:r>
                      <a:r>
                        <a:rPr lang="en-US" dirty="0" smtClean="0"/>
                        <a:t>/Processor</a:t>
                      </a:r>
                      <a:r>
                        <a:rPr lang="en-US" baseline="0" dirty="0" smtClean="0"/>
                        <a:t> supports </a:t>
                      </a:r>
                      <a:r>
                        <a:rPr lang="en-US" baseline="0" dirty="0" err="1" smtClean="0"/>
                        <a:t>fTPM</a:t>
                      </a:r>
                      <a:r>
                        <a:rPr lang="en-US" baseline="0" dirty="0" smtClean="0"/>
                        <a:t>, it must be enabled.</a:t>
                      </a:r>
                      <a:endParaRPr lang="en-US" dirty="0"/>
                    </a:p>
                  </a:txBody>
                  <a:tcPr/>
                </a:tc>
                <a:tc>
                  <a:txBody>
                    <a:bodyPr/>
                    <a:lstStyle/>
                    <a:p>
                      <a:r>
                        <a:rPr lang="en-US" dirty="0" smtClean="0"/>
                        <a:t>TPM 2.0 required on all new systems.  </a:t>
                      </a:r>
                      <a:endParaRPr lang="en-US" dirty="0"/>
                    </a:p>
                  </a:txBody>
                  <a:tcPr/>
                </a:tc>
              </a:tr>
            </a:tbl>
          </a:graphicData>
        </a:graphic>
      </p:graphicFrame>
      <p:sp>
        <p:nvSpPr>
          <p:cNvPr id="6" name="TextBox 5"/>
          <p:cNvSpPr txBox="1"/>
          <p:nvPr/>
        </p:nvSpPr>
        <p:spPr>
          <a:xfrm>
            <a:off x="503237" y="5173662"/>
            <a:ext cx="1036320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For more information on security features in Windows, see </a:t>
            </a:r>
            <a:r>
              <a:rPr lang="en-US" sz="2400" smtClean="0">
                <a:gradFill>
                  <a:gsLst>
                    <a:gs pos="2917">
                      <a:schemeClr val="tx1"/>
                    </a:gs>
                    <a:gs pos="30000">
                      <a:schemeClr val="tx1"/>
                    </a:gs>
                  </a:gsLst>
                  <a:lin ang="5400000" scaled="0"/>
                </a:gradFill>
              </a:rPr>
              <a:t>session ‘Building </a:t>
            </a:r>
            <a:r>
              <a:rPr lang="en-US" sz="2400">
                <a:gradFill>
                  <a:gsLst>
                    <a:gs pos="2917">
                      <a:schemeClr val="tx1"/>
                    </a:gs>
                    <a:gs pos="30000">
                      <a:schemeClr val="tx1"/>
                    </a:gs>
                  </a:gsLst>
                  <a:lin ang="5400000" scaled="0"/>
                </a:gradFill>
              </a:rPr>
              <a:t>More Secure Windows 10 Devices with the </a:t>
            </a:r>
            <a:r>
              <a:rPr lang="en-US" sz="2400" smtClean="0">
                <a:gradFill>
                  <a:gsLst>
                    <a:gs pos="2917">
                      <a:schemeClr val="tx1"/>
                    </a:gs>
                    <a:gs pos="30000">
                      <a:schemeClr val="tx1"/>
                    </a:gs>
                  </a:gsLst>
                  <a:lin ang="5400000" scaled="0"/>
                </a:gradFill>
              </a:rPr>
              <a:t>TPM’.</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01347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smtClean="0"/>
              <a:t>Windows Hardware Compatibility Program</a:t>
            </a:r>
            <a:endParaRPr lang="en-US" dirty="0"/>
          </a:p>
        </p:txBody>
      </p:sp>
    </p:spTree>
    <p:extLst>
      <p:ext uri="{BB962C8B-B14F-4D97-AF65-F5344CB8AC3E}">
        <p14:creationId xmlns:p14="http://schemas.microsoft.com/office/powerpoint/2010/main" val="17316278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Hardware Compatibility Program</a:t>
            </a:r>
            <a:endParaRPr lang="en-US" dirty="0"/>
          </a:p>
        </p:txBody>
      </p:sp>
      <p:sp>
        <p:nvSpPr>
          <p:cNvPr id="3" name="Text Placeholder 2"/>
          <p:cNvSpPr>
            <a:spLocks noGrp="1"/>
          </p:cNvSpPr>
          <p:nvPr>
            <p:ph type="body" sz="quarter" idx="10"/>
          </p:nvPr>
        </p:nvSpPr>
        <p:spPr>
          <a:xfrm>
            <a:off x="274638" y="1212850"/>
            <a:ext cx="11887200" cy="5139869"/>
          </a:xfrm>
        </p:spPr>
        <p:txBody>
          <a:bodyPr/>
          <a:lstStyle/>
          <a:p>
            <a:r>
              <a:rPr lang="en-US" sz="2800" dirty="0" smtClean="0"/>
              <a:t>Enhances customer confidence that products are compatible and reliable with Windows</a:t>
            </a:r>
          </a:p>
          <a:p>
            <a:r>
              <a:rPr lang="en-US" sz="2800" dirty="0" smtClean="0"/>
              <a:t>Through active partner engagement:</a:t>
            </a:r>
          </a:p>
          <a:p>
            <a:pPr marL="571500" indent="-571500">
              <a:buFont typeface="Arial" panose="020B0604020202020204" pitchFamily="34" charset="0"/>
              <a:buChar char="•"/>
            </a:pPr>
            <a:r>
              <a:rPr lang="en-US" sz="2800" dirty="0" smtClean="0"/>
              <a:t>Engage in a carefully structured process of defining program terms </a:t>
            </a:r>
            <a:endParaRPr lang="en-US" sz="2800" dirty="0"/>
          </a:p>
          <a:p>
            <a:pPr marL="571500" indent="-571500">
              <a:buFont typeface="Arial" panose="020B0604020202020204" pitchFamily="34" charset="0"/>
              <a:buChar char="•"/>
            </a:pPr>
            <a:r>
              <a:rPr lang="en-US" sz="2800" dirty="0" smtClean="0"/>
              <a:t>Helps partners build compatible products</a:t>
            </a:r>
          </a:p>
          <a:p>
            <a:pPr marL="571500" indent="-571500">
              <a:buFont typeface="Arial" panose="020B0604020202020204" pitchFamily="34" charset="0"/>
              <a:buChar char="•"/>
            </a:pPr>
            <a:r>
              <a:rPr lang="en-US" sz="2800" dirty="0" smtClean="0"/>
              <a:t>Validate compliance via testing in the Hardware Lab Kit (HLK)</a:t>
            </a:r>
          </a:p>
          <a:p>
            <a:pPr marL="571500" indent="-571500">
              <a:buFont typeface="Arial" panose="020B0604020202020204" pitchFamily="34" charset="0"/>
              <a:buChar char="•"/>
            </a:pPr>
            <a:r>
              <a:rPr lang="en-US" sz="2800" dirty="0" smtClean="0"/>
              <a:t>Documenting the program online</a:t>
            </a:r>
          </a:p>
          <a:p>
            <a:pPr marL="571500" indent="-571500">
              <a:buFont typeface="Arial" panose="020B0604020202020204" pitchFamily="34" charset="0"/>
              <a:buChar char="•"/>
            </a:pPr>
            <a:r>
              <a:rPr lang="en-US" sz="2800" dirty="0" smtClean="0"/>
              <a:t>Assure quality after the product goes to market</a:t>
            </a:r>
          </a:p>
          <a:p>
            <a:pPr marL="571500" indent="-571500">
              <a:buFont typeface="Arial" panose="020B0604020202020204" pitchFamily="34" charset="0"/>
              <a:buChar char="•"/>
            </a:pPr>
            <a:r>
              <a:rPr lang="en-US" sz="2800" dirty="0" smtClean="0"/>
              <a:t>Products that pass testing are listed on Microsoft sites</a:t>
            </a:r>
          </a:p>
          <a:p>
            <a:r>
              <a:rPr lang="en-US" sz="2800" dirty="0" smtClean="0"/>
              <a:t>Not a requirement to ship Windows 10 products, but many commercial and government customers make it a requirement</a:t>
            </a:r>
          </a:p>
        </p:txBody>
      </p:sp>
    </p:spTree>
    <p:extLst>
      <p:ext uri="{BB962C8B-B14F-4D97-AF65-F5344CB8AC3E}">
        <p14:creationId xmlns:p14="http://schemas.microsoft.com/office/powerpoint/2010/main" val="33271956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78204"/>
          </a:xfrm>
        </p:spPr>
        <p:txBody>
          <a:bodyPr/>
          <a:lstStyle/>
          <a:p>
            <a:r>
              <a:rPr lang="en-US" dirty="0" smtClean="0"/>
              <a:t>Association with one of the strongest, most well-known brands in the world – Microsoft Windows</a:t>
            </a:r>
          </a:p>
          <a:p>
            <a:r>
              <a:rPr lang="en-US" dirty="0" smtClean="0"/>
              <a:t>Value add against competitors</a:t>
            </a:r>
          </a:p>
          <a:p>
            <a:r>
              <a:rPr lang="en-US" dirty="0" smtClean="0"/>
              <a:t>Meeting corporate and retail purchasing criteria</a:t>
            </a:r>
          </a:p>
          <a:p>
            <a:r>
              <a:rPr lang="en-US" dirty="0" smtClean="0"/>
              <a:t>Receiving a Windows Compatibility Center listing</a:t>
            </a:r>
          </a:p>
          <a:p>
            <a:r>
              <a:rPr lang="en-US" dirty="0" smtClean="0"/>
              <a:t>Drivers published on Windows Update</a:t>
            </a:r>
          </a:p>
          <a:p>
            <a:r>
              <a:rPr lang="en-US" dirty="0" smtClean="0"/>
              <a:t>Lower support costs and reduced product returns</a:t>
            </a:r>
            <a:endParaRPr lang="en-US" dirty="0"/>
          </a:p>
        </p:txBody>
      </p:sp>
      <p:sp>
        <p:nvSpPr>
          <p:cNvPr id="3" name="Title 2"/>
          <p:cNvSpPr>
            <a:spLocks noGrp="1"/>
          </p:cNvSpPr>
          <p:nvPr>
            <p:ph type="title"/>
          </p:nvPr>
        </p:nvSpPr>
        <p:spPr/>
        <p:txBody>
          <a:bodyPr/>
          <a:lstStyle/>
          <a:p>
            <a:r>
              <a:rPr lang="en-US" dirty="0" smtClean="0"/>
              <a:t>Partner Benefits:  Reasons to Participate</a:t>
            </a:r>
            <a:endParaRPr lang="en-US" dirty="0"/>
          </a:p>
        </p:txBody>
      </p:sp>
    </p:spTree>
    <p:extLst>
      <p:ext uri="{BB962C8B-B14F-4D97-AF65-F5344CB8AC3E}">
        <p14:creationId xmlns:p14="http://schemas.microsoft.com/office/powerpoint/2010/main" val="2831042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make it easier</a:t>
            </a:r>
            <a:endParaRPr lang="en-US" dirty="0"/>
          </a:p>
        </p:txBody>
      </p:sp>
      <p:sp>
        <p:nvSpPr>
          <p:cNvPr id="3" name="Rounded Rectangle 2"/>
          <p:cNvSpPr/>
          <p:nvPr/>
        </p:nvSpPr>
        <p:spPr>
          <a:xfrm>
            <a:off x="122238" y="5659578"/>
            <a:ext cx="3073757" cy="86404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Windows </a:t>
            </a:r>
            <a:r>
              <a:rPr lang="en-US" sz="2400" dirty="0" smtClean="0">
                <a:latin typeface="Segoe UI Light" panose="020B0502040204020203" pitchFamily="34" charset="0"/>
                <a:cs typeface="Segoe UI Light" panose="020B0502040204020203" pitchFamily="34" charset="0"/>
              </a:rPr>
              <a:t>8.1 Certification</a:t>
            </a:r>
            <a:endParaRPr lang="en-US" sz="2400" dirty="0">
              <a:latin typeface="Segoe UI Light" panose="020B0502040204020203" pitchFamily="34" charset="0"/>
              <a:cs typeface="Segoe UI Light" panose="020B0502040204020203" pitchFamily="34" charset="0"/>
            </a:endParaRPr>
          </a:p>
        </p:txBody>
      </p:sp>
      <p:sp>
        <p:nvSpPr>
          <p:cNvPr id="4" name="Rounded Rectangle 3"/>
          <p:cNvSpPr/>
          <p:nvPr/>
        </p:nvSpPr>
        <p:spPr>
          <a:xfrm>
            <a:off x="122239" y="4287448"/>
            <a:ext cx="3073756" cy="10781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Light" panose="020B0502040204020203" pitchFamily="34" charset="0"/>
                <a:cs typeface="Segoe UI Light" panose="020B0502040204020203" pitchFamily="34" charset="0"/>
              </a:rPr>
              <a:t>Hardware Certification Kit 2.1</a:t>
            </a:r>
            <a:endParaRPr lang="en-US" sz="2400" dirty="0">
              <a:latin typeface="Segoe UI Light" panose="020B0502040204020203" pitchFamily="34" charset="0"/>
              <a:cs typeface="Segoe UI Light" panose="020B0502040204020203" pitchFamily="34" charset="0"/>
            </a:endParaRPr>
          </a:p>
        </p:txBody>
      </p:sp>
      <p:sp>
        <p:nvSpPr>
          <p:cNvPr id="5" name="Cross 4"/>
          <p:cNvSpPr/>
          <p:nvPr/>
        </p:nvSpPr>
        <p:spPr>
          <a:xfrm>
            <a:off x="1338131" y="3277745"/>
            <a:ext cx="632721" cy="661115"/>
          </a:xfrm>
          <a:prstGeom prst="plus">
            <a:avLst>
              <a:gd name="adj" fmla="val 43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Segoe UI Light" panose="020B0502040204020203" pitchFamily="34" charset="0"/>
              <a:cs typeface="Segoe UI Light" panose="020B0502040204020203" pitchFamily="34" charset="0"/>
            </a:endParaRPr>
          </a:p>
        </p:txBody>
      </p:sp>
      <p:sp>
        <p:nvSpPr>
          <p:cNvPr id="6" name="Rounded Rectangle 5"/>
          <p:cNvSpPr/>
          <p:nvPr/>
        </p:nvSpPr>
        <p:spPr>
          <a:xfrm>
            <a:off x="122237" y="1840064"/>
            <a:ext cx="3073756" cy="10781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Windows </a:t>
            </a:r>
            <a:r>
              <a:rPr lang="en-US" sz="2400" dirty="0" smtClean="0">
                <a:latin typeface="Segoe UI Light" panose="020B0502040204020203" pitchFamily="34" charset="0"/>
                <a:cs typeface="Segoe UI Light" panose="020B0502040204020203" pitchFamily="34" charset="0"/>
              </a:rPr>
              <a:t>8.1</a:t>
            </a:r>
            <a:r>
              <a:rPr lang="en-US" sz="1600" dirty="0">
                <a:latin typeface="Segoe UI Light" panose="020B0502040204020203" pitchFamily="34" charset="0"/>
                <a:cs typeface="Segoe UI Light" panose="020B0502040204020203" pitchFamily="34" charset="0"/>
              </a:rPr>
              <a:t/>
            </a:r>
            <a:br>
              <a:rPr lang="en-US" sz="1600" dirty="0">
                <a:latin typeface="Segoe UI Light" panose="020B0502040204020203" pitchFamily="34" charset="0"/>
                <a:cs typeface="Segoe UI Light" panose="020B0502040204020203" pitchFamily="34" charset="0"/>
              </a:rPr>
            </a:br>
            <a:r>
              <a:rPr lang="en-US" sz="1600" dirty="0" smtClean="0">
                <a:latin typeface="Segoe UI Light" panose="020B0502040204020203" pitchFamily="34" charset="0"/>
                <a:cs typeface="Segoe UI Light" panose="020B0502040204020203" pitchFamily="34" charset="0"/>
              </a:rPr>
              <a:t>814 Component and peripheral </a:t>
            </a:r>
          </a:p>
          <a:p>
            <a:pPr algn="ctr"/>
            <a:r>
              <a:rPr lang="en-US" sz="1600" dirty="0" smtClean="0">
                <a:latin typeface="Segoe UI Light" panose="020B0502040204020203" pitchFamily="34" charset="0"/>
                <a:cs typeface="Segoe UI Light" panose="020B0502040204020203" pitchFamily="34" charset="0"/>
              </a:rPr>
              <a:t>246 System</a:t>
            </a:r>
            <a:endParaRPr lang="en-US" sz="1600" dirty="0">
              <a:latin typeface="Segoe UI Light" panose="020B0502040204020203" pitchFamily="34" charset="0"/>
              <a:cs typeface="Segoe UI Light" panose="020B0502040204020203" pitchFamily="34" charset="0"/>
            </a:endParaRPr>
          </a:p>
        </p:txBody>
      </p:sp>
      <p:cxnSp>
        <p:nvCxnSpPr>
          <p:cNvPr id="7" name="Straight Connector 6"/>
          <p:cNvCxnSpPr/>
          <p:nvPr/>
        </p:nvCxnSpPr>
        <p:spPr>
          <a:xfrm>
            <a:off x="122237" y="5478462"/>
            <a:ext cx="307375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3703637" y="2830500"/>
            <a:ext cx="4358891" cy="515155"/>
          </a:xfrm>
          <a:prstGeom prst="rightArrow">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Segoe UI Light" panose="020B0502040204020203" pitchFamily="34" charset="0"/>
              <a:cs typeface="Segoe UI Light" panose="020B0502040204020203" pitchFamily="34" charset="0"/>
            </a:endParaRPr>
          </a:p>
        </p:txBody>
      </p:sp>
      <p:sp>
        <p:nvSpPr>
          <p:cNvPr id="9" name="Rounded Rectangle 8"/>
          <p:cNvSpPr/>
          <p:nvPr/>
        </p:nvSpPr>
        <p:spPr>
          <a:xfrm>
            <a:off x="8428038" y="5659578"/>
            <a:ext cx="3073757" cy="86404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Windows </a:t>
            </a:r>
            <a:r>
              <a:rPr lang="en-US" sz="2000" dirty="0" smtClean="0">
                <a:latin typeface="Segoe UI Light" panose="020B0502040204020203" pitchFamily="34" charset="0"/>
                <a:cs typeface="Segoe UI Light" panose="020B0502040204020203" pitchFamily="34" charset="0"/>
              </a:rPr>
              <a:t>10 Compatibility Program</a:t>
            </a:r>
            <a:endParaRPr lang="en-US" sz="2000" dirty="0">
              <a:latin typeface="Segoe UI Light" panose="020B0502040204020203" pitchFamily="34" charset="0"/>
              <a:cs typeface="Segoe UI Light" panose="020B0502040204020203" pitchFamily="34" charset="0"/>
            </a:endParaRPr>
          </a:p>
        </p:txBody>
      </p:sp>
      <p:sp>
        <p:nvSpPr>
          <p:cNvPr id="10" name="Rounded Rectangle 9"/>
          <p:cNvSpPr/>
          <p:nvPr/>
        </p:nvSpPr>
        <p:spPr>
          <a:xfrm>
            <a:off x="8428039" y="4287448"/>
            <a:ext cx="3073756" cy="10781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Light" panose="020B0502040204020203" pitchFamily="34" charset="0"/>
                <a:cs typeface="Segoe UI Light" panose="020B0502040204020203" pitchFamily="34" charset="0"/>
              </a:rPr>
              <a:t>Hardware Lab Kit</a:t>
            </a:r>
            <a:endParaRPr lang="en-US" sz="2400" dirty="0">
              <a:latin typeface="Segoe UI Light" panose="020B0502040204020203" pitchFamily="34" charset="0"/>
              <a:cs typeface="Segoe UI Light" panose="020B0502040204020203" pitchFamily="34" charset="0"/>
            </a:endParaRPr>
          </a:p>
        </p:txBody>
      </p:sp>
      <p:sp>
        <p:nvSpPr>
          <p:cNvPr id="11" name="Cross 10"/>
          <p:cNvSpPr/>
          <p:nvPr/>
        </p:nvSpPr>
        <p:spPr>
          <a:xfrm>
            <a:off x="9643931" y="3277745"/>
            <a:ext cx="632721" cy="661115"/>
          </a:xfrm>
          <a:prstGeom prst="plus">
            <a:avLst>
              <a:gd name="adj" fmla="val 434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latin typeface="Segoe UI Light" panose="020B0502040204020203" pitchFamily="34" charset="0"/>
              <a:cs typeface="Segoe UI Light" panose="020B0502040204020203" pitchFamily="34" charset="0"/>
            </a:endParaRPr>
          </a:p>
        </p:txBody>
      </p:sp>
      <p:sp>
        <p:nvSpPr>
          <p:cNvPr id="12" name="Rounded Rectangle 11"/>
          <p:cNvSpPr/>
          <p:nvPr/>
        </p:nvSpPr>
        <p:spPr>
          <a:xfrm>
            <a:off x="8428037" y="1840064"/>
            <a:ext cx="3073756" cy="10781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Windows </a:t>
            </a:r>
            <a:r>
              <a:rPr lang="en-US" sz="2400" dirty="0" smtClean="0">
                <a:latin typeface="Segoe UI Light" panose="020B0502040204020203" pitchFamily="34" charset="0"/>
                <a:cs typeface="Segoe UI Light" panose="020B0502040204020203" pitchFamily="34" charset="0"/>
              </a:rPr>
              <a:t>10</a:t>
            </a:r>
            <a:r>
              <a:rPr lang="en-US" sz="1600" dirty="0">
                <a:latin typeface="Segoe UI Light" panose="020B0502040204020203" pitchFamily="34" charset="0"/>
                <a:cs typeface="Segoe UI Light" panose="020B0502040204020203" pitchFamily="34" charset="0"/>
              </a:rPr>
              <a:t/>
            </a:r>
            <a:br>
              <a:rPr lang="en-US" sz="1600" dirty="0">
                <a:latin typeface="Segoe UI Light" panose="020B0502040204020203" pitchFamily="34" charset="0"/>
                <a:cs typeface="Segoe UI Light" panose="020B0502040204020203" pitchFamily="34" charset="0"/>
              </a:rPr>
            </a:br>
            <a:r>
              <a:rPr lang="en-US" sz="1600" dirty="0" smtClean="0">
                <a:latin typeface="Segoe UI Light" panose="020B0502040204020203" pitchFamily="34" charset="0"/>
                <a:cs typeface="Segoe UI Light" panose="020B0502040204020203" pitchFamily="34" charset="0"/>
              </a:rPr>
              <a:t>623 Component and Peripheral</a:t>
            </a:r>
          </a:p>
          <a:p>
            <a:pPr algn="ctr"/>
            <a:r>
              <a:rPr lang="en-US" sz="1600" dirty="0" smtClean="0">
                <a:latin typeface="Segoe UI Light" panose="020B0502040204020203" pitchFamily="34" charset="0"/>
                <a:cs typeface="Segoe UI Light" panose="020B0502040204020203" pitchFamily="34" charset="0"/>
              </a:rPr>
              <a:t>163 System</a:t>
            </a:r>
            <a:endParaRPr lang="en-US" sz="1600" dirty="0">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8428037" y="5478462"/>
            <a:ext cx="307375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32237" y="3345655"/>
            <a:ext cx="3505200" cy="252069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Focus on:</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What is needed to run Windows</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Ensure compatibility and reliability</a:t>
            </a:r>
          </a:p>
          <a:p>
            <a:pPr marL="342900" indent="-342900">
              <a:lnSpc>
                <a:spcPct val="90000"/>
              </a:lnSpc>
              <a:spcAft>
                <a:spcPts val="600"/>
              </a:spcAft>
              <a:buFont typeface="Arial" panose="020B0604020202020204" pitchFamily="34" charset="0"/>
              <a:buChar char="•"/>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072427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Program Qualification</a:t>
            </a:r>
            <a:endParaRPr lang="en-US" dirty="0"/>
          </a:p>
        </p:txBody>
      </p:sp>
      <p:graphicFrame>
        <p:nvGraphicFramePr>
          <p:cNvPr id="3" name="Diagram 2"/>
          <p:cNvGraphicFramePr/>
          <p:nvPr>
            <p:extLst>
              <p:ext uri="{D42A27DB-BD31-4B8C-83A1-F6EECF244321}">
                <p14:modId xmlns:p14="http://schemas.microsoft.com/office/powerpoint/2010/main" val="3128177206"/>
              </p:ext>
            </p:extLst>
          </p:nvPr>
        </p:nvGraphicFramePr>
        <p:xfrm>
          <a:off x="1189037" y="906463"/>
          <a:ext cx="102870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5771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Program Qualification</a:t>
            </a:r>
            <a:endParaRPr lang="en-US" dirty="0"/>
          </a:p>
        </p:txBody>
      </p:sp>
      <p:graphicFrame>
        <p:nvGraphicFramePr>
          <p:cNvPr id="3" name="Diagram 2"/>
          <p:cNvGraphicFramePr/>
          <p:nvPr>
            <p:extLst>
              <p:ext uri="{D42A27DB-BD31-4B8C-83A1-F6EECF244321}">
                <p14:modId xmlns:p14="http://schemas.microsoft.com/office/powerpoint/2010/main" val="3828277707"/>
              </p:ext>
            </p:extLst>
          </p:nvPr>
        </p:nvGraphicFramePr>
        <p:xfrm>
          <a:off x="1189037" y="906463"/>
          <a:ext cx="102870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9"/>
          <p:cNvGraphicFramePr>
            <a:graphicFrameLocks/>
          </p:cNvGraphicFramePr>
          <p:nvPr>
            <p:extLst>
              <p:ext uri="{D42A27DB-BD31-4B8C-83A1-F6EECF244321}">
                <p14:modId xmlns:p14="http://schemas.microsoft.com/office/powerpoint/2010/main" val="739273310"/>
              </p:ext>
            </p:extLst>
          </p:nvPr>
        </p:nvGraphicFramePr>
        <p:xfrm>
          <a:off x="198437" y="3497262"/>
          <a:ext cx="8382000" cy="2806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1" name="Straight Connector 10"/>
          <p:cNvCxnSpPr/>
          <p:nvPr/>
        </p:nvCxnSpPr>
        <p:spPr>
          <a:xfrm flipH="1">
            <a:off x="350837" y="2278062"/>
            <a:ext cx="838200" cy="1295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51237" y="2278062"/>
            <a:ext cx="3657600" cy="1295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2951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Program Qualification</a:t>
            </a:r>
            <a:endParaRPr lang="en-US" dirty="0"/>
          </a:p>
        </p:txBody>
      </p:sp>
      <p:graphicFrame>
        <p:nvGraphicFramePr>
          <p:cNvPr id="3" name="Diagram 2"/>
          <p:cNvGraphicFramePr/>
          <p:nvPr>
            <p:extLst>
              <p:ext uri="{D42A27DB-BD31-4B8C-83A1-F6EECF244321}">
                <p14:modId xmlns:p14="http://schemas.microsoft.com/office/powerpoint/2010/main" val="2578493348"/>
              </p:ext>
            </p:extLst>
          </p:nvPr>
        </p:nvGraphicFramePr>
        <p:xfrm>
          <a:off x="1189037" y="906463"/>
          <a:ext cx="102870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9"/>
          <p:cNvGraphicFramePr>
            <a:graphicFrameLocks/>
          </p:cNvGraphicFramePr>
          <p:nvPr>
            <p:extLst>
              <p:ext uri="{D42A27DB-BD31-4B8C-83A1-F6EECF244321}">
                <p14:modId xmlns:p14="http://schemas.microsoft.com/office/powerpoint/2010/main" val="4267832251"/>
              </p:ext>
            </p:extLst>
          </p:nvPr>
        </p:nvGraphicFramePr>
        <p:xfrm>
          <a:off x="1646237" y="3649662"/>
          <a:ext cx="8382000" cy="2806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 name="Straight Connector 4"/>
          <p:cNvCxnSpPr/>
          <p:nvPr/>
        </p:nvCxnSpPr>
        <p:spPr>
          <a:xfrm flipH="1">
            <a:off x="1722437" y="2278062"/>
            <a:ext cx="2133600" cy="1371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18237" y="2278062"/>
            <a:ext cx="2438400" cy="1371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633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Lab Kit</a:t>
            </a:r>
            <a:endParaRPr lang="en-US" dirty="0"/>
          </a:p>
        </p:txBody>
      </p:sp>
      <p:sp>
        <p:nvSpPr>
          <p:cNvPr id="3" name="Text Placeholder 2"/>
          <p:cNvSpPr>
            <a:spLocks noGrp="1"/>
          </p:cNvSpPr>
          <p:nvPr>
            <p:ph type="body" sz="quarter" idx="10"/>
          </p:nvPr>
        </p:nvSpPr>
        <p:spPr>
          <a:xfrm>
            <a:off x="274638" y="1212850"/>
            <a:ext cx="6705599" cy="4985980"/>
          </a:xfrm>
        </p:spPr>
        <p:txBody>
          <a:bodyPr/>
          <a:lstStyle/>
          <a:p>
            <a:r>
              <a:rPr lang="en-US" dirty="0" smtClean="0"/>
              <a:t>Enables you to evaluate driver compatibility with Windows and assess ship readiness</a:t>
            </a:r>
          </a:p>
          <a:p>
            <a:endParaRPr lang="en-US" dirty="0"/>
          </a:p>
          <a:p>
            <a:r>
              <a:rPr lang="en-US" dirty="0" smtClean="0"/>
              <a:t>Used to validate compliance with Windows 10 Compatibility Program</a:t>
            </a:r>
          </a:p>
          <a:p>
            <a:endParaRPr lang="en-US" dirty="0"/>
          </a:p>
        </p:txBody>
      </p:sp>
      <p:pic>
        <p:nvPicPr>
          <p:cNvPr id="9" name="Picture 8"/>
          <p:cNvPicPr>
            <a:picLocks noChangeAspect="1"/>
          </p:cNvPicPr>
          <p:nvPr/>
        </p:nvPicPr>
        <p:blipFill rotWithShape="1">
          <a:blip r:embed="rId3"/>
          <a:srcRect b="24667"/>
          <a:stretch/>
        </p:blipFill>
        <p:spPr>
          <a:xfrm>
            <a:off x="7285037" y="1782762"/>
            <a:ext cx="4749013" cy="3429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4353291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Product Types</a:t>
            </a:r>
            <a:endParaRPr lang="en-US" dirty="0"/>
          </a:p>
        </p:txBody>
      </p:sp>
      <p:sp>
        <p:nvSpPr>
          <p:cNvPr id="3" name="Text Placeholder 2"/>
          <p:cNvSpPr>
            <a:spLocks noGrp="1"/>
          </p:cNvSpPr>
          <p:nvPr>
            <p:ph type="body" sz="quarter" idx="10"/>
          </p:nvPr>
        </p:nvSpPr>
        <p:spPr>
          <a:xfrm>
            <a:off x="274639" y="1212849"/>
            <a:ext cx="5486399" cy="3336298"/>
          </a:xfrm>
        </p:spPr>
        <p:txBody>
          <a:bodyPr/>
          <a:lstStyle/>
          <a:p>
            <a:r>
              <a:rPr lang="en-US" dirty="0" smtClean="0"/>
              <a:t>System Components</a:t>
            </a:r>
          </a:p>
          <a:p>
            <a:pPr marL="457200" lvl="1" indent="-457200">
              <a:buFont typeface="Arial" panose="020B0604020202020204" pitchFamily="34" charset="0"/>
              <a:buChar char="•"/>
            </a:pPr>
            <a:r>
              <a:rPr lang="en-US" dirty="0" smtClean="0"/>
              <a:t>Audio</a:t>
            </a:r>
          </a:p>
          <a:p>
            <a:pPr marL="457200" lvl="1" indent="-457200">
              <a:buFont typeface="Arial" panose="020B0604020202020204" pitchFamily="34" charset="0"/>
              <a:buChar char="•"/>
            </a:pPr>
            <a:r>
              <a:rPr lang="en-US" dirty="0" smtClean="0"/>
              <a:t>Bus controllers</a:t>
            </a:r>
          </a:p>
          <a:p>
            <a:pPr marL="457200" lvl="1" indent="-457200">
              <a:buFont typeface="Arial" panose="020B0604020202020204" pitchFamily="34" charset="0"/>
              <a:buChar char="•"/>
            </a:pPr>
            <a:r>
              <a:rPr lang="en-US" dirty="0"/>
              <a:t>Digitizers</a:t>
            </a:r>
            <a:endParaRPr lang="en-US" dirty="0" smtClean="0"/>
          </a:p>
          <a:p>
            <a:pPr marL="457200" lvl="1" indent="-457200">
              <a:buFont typeface="Arial" panose="020B0604020202020204" pitchFamily="34" charset="0"/>
              <a:buChar char="•"/>
            </a:pPr>
            <a:r>
              <a:rPr lang="en-US" dirty="0" smtClean="0"/>
              <a:t>Graphics</a:t>
            </a:r>
          </a:p>
          <a:p>
            <a:pPr marL="457200" lvl="1" indent="-457200">
              <a:buFont typeface="Arial" panose="020B0604020202020204" pitchFamily="34" charset="0"/>
              <a:buChar char="•"/>
            </a:pPr>
            <a:r>
              <a:rPr lang="en-US" dirty="0" smtClean="0"/>
              <a:t>Input</a:t>
            </a:r>
          </a:p>
          <a:p>
            <a:pPr marL="457200" lvl="1" indent="-457200">
              <a:buFont typeface="Arial" panose="020B0604020202020204" pitchFamily="34" charset="0"/>
              <a:buChar char="•"/>
            </a:pPr>
            <a:r>
              <a:rPr lang="en-US" dirty="0" smtClean="0"/>
              <a:t>Network</a:t>
            </a:r>
          </a:p>
          <a:p>
            <a:pPr marL="457200" lvl="1" indent="-457200">
              <a:buFont typeface="Arial" panose="020B0604020202020204" pitchFamily="34" charset="0"/>
              <a:buChar char="•"/>
            </a:pPr>
            <a:r>
              <a:rPr lang="en-US" dirty="0" smtClean="0"/>
              <a:t>Storage</a:t>
            </a:r>
          </a:p>
          <a:p>
            <a:pPr marL="457200" lvl="1" indent="-457200">
              <a:buFont typeface="Arial" panose="020B0604020202020204" pitchFamily="34" charset="0"/>
              <a:buChar char="•"/>
            </a:pPr>
            <a:endParaRPr lang="en-US" dirty="0"/>
          </a:p>
        </p:txBody>
      </p:sp>
      <p:sp>
        <p:nvSpPr>
          <p:cNvPr id="4" name="Text Placeholder 3"/>
          <p:cNvSpPr>
            <a:spLocks noGrp="1"/>
          </p:cNvSpPr>
          <p:nvPr>
            <p:ph type="body" sz="quarter" idx="11"/>
          </p:nvPr>
        </p:nvSpPr>
        <p:spPr>
          <a:xfrm>
            <a:off x="6675439" y="1212849"/>
            <a:ext cx="5486399" cy="4949047"/>
          </a:xfrm>
        </p:spPr>
        <p:txBody>
          <a:bodyPr/>
          <a:lstStyle/>
          <a:p>
            <a:r>
              <a:rPr lang="en-US" dirty="0" smtClean="0"/>
              <a:t>Externally Connected</a:t>
            </a:r>
          </a:p>
          <a:p>
            <a:pPr marL="457200" lvl="1" indent="-457200">
              <a:buFont typeface="Arial" panose="020B0604020202020204" pitchFamily="34" charset="0"/>
              <a:buChar char="•"/>
            </a:pPr>
            <a:r>
              <a:rPr lang="en-US" dirty="0" smtClean="0"/>
              <a:t>Network Media Devices</a:t>
            </a:r>
          </a:p>
          <a:p>
            <a:pPr marL="457200" lvl="1" indent="-457200">
              <a:buFont typeface="Arial" panose="020B0604020202020204" pitchFamily="34" charset="0"/>
              <a:buChar char="•"/>
            </a:pPr>
            <a:r>
              <a:rPr lang="en-US" dirty="0" smtClean="0"/>
              <a:t>Portable Devices</a:t>
            </a:r>
          </a:p>
          <a:p>
            <a:pPr marL="457200" lvl="1" indent="-457200">
              <a:buFont typeface="Arial" panose="020B0604020202020204" pitchFamily="34" charset="0"/>
              <a:buChar char="•"/>
            </a:pPr>
            <a:r>
              <a:rPr lang="en-US" dirty="0" smtClean="0"/>
              <a:t>Printing</a:t>
            </a:r>
          </a:p>
          <a:p>
            <a:pPr marL="457200" lvl="1" indent="-457200">
              <a:buFont typeface="Arial" panose="020B0604020202020204" pitchFamily="34" charset="0"/>
              <a:buChar char="•"/>
            </a:pPr>
            <a:endParaRPr lang="en-US" dirty="0" smtClean="0"/>
          </a:p>
          <a:p>
            <a:pPr marL="457200" lvl="1" indent="-457200">
              <a:buFont typeface="Arial" panose="020B0604020202020204" pitchFamily="34" charset="0"/>
              <a:buChar char="•"/>
            </a:pPr>
            <a:endParaRPr lang="en-US" dirty="0" smtClean="0"/>
          </a:p>
          <a:p>
            <a:pPr marL="457200" lvl="1" indent="-457200">
              <a:buFont typeface="Arial" panose="020B0604020202020204" pitchFamily="34" charset="0"/>
              <a:buChar char="•"/>
            </a:pPr>
            <a:endParaRPr lang="en-US" dirty="0" smtClean="0"/>
          </a:p>
          <a:p>
            <a:r>
              <a:rPr lang="en-US" dirty="0" smtClean="0"/>
              <a:t>Systems</a:t>
            </a:r>
          </a:p>
          <a:p>
            <a:pPr marL="342900" lvl="1" indent="-342900">
              <a:buFont typeface="Arial" panose="020B0604020202020204" pitchFamily="34" charset="0"/>
              <a:buChar char="•"/>
            </a:pPr>
            <a:r>
              <a:rPr lang="en-US" dirty="0" smtClean="0"/>
              <a:t>All In One</a:t>
            </a:r>
          </a:p>
          <a:p>
            <a:pPr marL="342900" lvl="1" indent="-342900">
              <a:buFont typeface="Arial" panose="020B0604020202020204" pitchFamily="34" charset="0"/>
              <a:buChar char="•"/>
            </a:pPr>
            <a:r>
              <a:rPr lang="en-US" dirty="0" smtClean="0"/>
              <a:t>Desktop</a:t>
            </a:r>
          </a:p>
          <a:p>
            <a:pPr marL="342900" lvl="1" indent="-342900">
              <a:buFont typeface="Arial" panose="020B0604020202020204" pitchFamily="34" charset="0"/>
              <a:buChar char="•"/>
            </a:pPr>
            <a:r>
              <a:rPr lang="en-US" dirty="0" smtClean="0"/>
              <a:t>Laptop</a:t>
            </a:r>
          </a:p>
          <a:p>
            <a:pPr marL="342900" lvl="1" indent="-342900">
              <a:buFont typeface="Arial" panose="020B0604020202020204" pitchFamily="34" charset="0"/>
              <a:buChar char="•"/>
            </a:pPr>
            <a:r>
              <a:rPr lang="en-US" dirty="0" smtClean="0"/>
              <a:t>Tablet</a:t>
            </a:r>
          </a:p>
          <a:p>
            <a:pPr marL="342900" lvl="1" indent="-342900">
              <a:buFont typeface="Arial" panose="020B0604020202020204" pitchFamily="34" charset="0"/>
              <a:buChar char="•"/>
            </a:pPr>
            <a:r>
              <a:rPr lang="en-US" dirty="0" smtClean="0"/>
              <a:t>Server</a:t>
            </a:r>
          </a:p>
        </p:txBody>
      </p:sp>
    </p:spTree>
    <p:extLst>
      <p:ext uri="{BB962C8B-B14F-4D97-AF65-F5344CB8AC3E}">
        <p14:creationId xmlns:p14="http://schemas.microsoft.com/office/powerpoint/2010/main" val="20179145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Minimum System HW Requirements &amp; Compatibility for Windows Platforms</a:t>
            </a:r>
            <a:endParaRPr lang="en-US" sz="4000" dirty="0"/>
          </a:p>
        </p:txBody>
      </p:sp>
      <p:sp>
        <p:nvSpPr>
          <p:cNvPr id="5" name="Text Placeholder 4"/>
          <p:cNvSpPr>
            <a:spLocks noGrp="1"/>
          </p:cNvSpPr>
          <p:nvPr>
            <p:ph type="body" sz="quarter" idx="14"/>
          </p:nvPr>
        </p:nvSpPr>
        <p:spPr/>
        <p:txBody>
          <a:bodyPr/>
          <a:lstStyle/>
          <a:p>
            <a:r>
              <a:rPr lang="en-US" dirty="0" smtClean="0"/>
              <a:t>Paul Reed</a:t>
            </a:r>
          </a:p>
          <a:p>
            <a:r>
              <a:rPr lang="en-US" dirty="0" smtClean="0"/>
              <a:t>Senior Program Manager</a:t>
            </a:r>
            <a:endParaRPr lang="en-US" dirty="0"/>
          </a:p>
        </p:txBody>
      </p:sp>
    </p:spTree>
    <p:extLst>
      <p:ext uri="{BB962C8B-B14F-4D97-AF65-F5344CB8AC3E}">
        <p14:creationId xmlns:p14="http://schemas.microsoft.com/office/powerpoint/2010/main" val="40699183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Program Qualification</a:t>
            </a:r>
            <a:endParaRPr lang="en-US" dirty="0"/>
          </a:p>
        </p:txBody>
      </p:sp>
      <p:graphicFrame>
        <p:nvGraphicFramePr>
          <p:cNvPr id="3" name="Diagram 2"/>
          <p:cNvGraphicFramePr/>
          <p:nvPr>
            <p:extLst>
              <p:ext uri="{D42A27DB-BD31-4B8C-83A1-F6EECF244321}">
                <p14:modId xmlns:p14="http://schemas.microsoft.com/office/powerpoint/2010/main" val="924198870"/>
              </p:ext>
            </p:extLst>
          </p:nvPr>
        </p:nvGraphicFramePr>
        <p:xfrm>
          <a:off x="1189037" y="906463"/>
          <a:ext cx="102870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9"/>
          <p:cNvGraphicFramePr>
            <a:graphicFrameLocks/>
          </p:cNvGraphicFramePr>
          <p:nvPr>
            <p:extLst>
              <p:ext uri="{D42A27DB-BD31-4B8C-83A1-F6EECF244321}">
                <p14:modId xmlns:p14="http://schemas.microsoft.com/office/powerpoint/2010/main" val="3411923185"/>
              </p:ext>
            </p:extLst>
          </p:nvPr>
        </p:nvGraphicFramePr>
        <p:xfrm>
          <a:off x="2789237" y="3802062"/>
          <a:ext cx="8382000" cy="2806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 name="Straight Connector 4"/>
          <p:cNvCxnSpPr/>
          <p:nvPr/>
        </p:nvCxnSpPr>
        <p:spPr>
          <a:xfrm flipH="1">
            <a:off x="2865437" y="2278062"/>
            <a:ext cx="3581400" cy="15240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809037" y="2278062"/>
            <a:ext cx="1066800" cy="15240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437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to Program Qualification</a:t>
            </a:r>
            <a:endParaRPr lang="en-US" dirty="0"/>
          </a:p>
        </p:txBody>
      </p:sp>
      <p:graphicFrame>
        <p:nvGraphicFramePr>
          <p:cNvPr id="3" name="Diagram 2"/>
          <p:cNvGraphicFramePr/>
          <p:nvPr>
            <p:extLst>
              <p:ext uri="{D42A27DB-BD31-4B8C-83A1-F6EECF244321}">
                <p14:modId xmlns:p14="http://schemas.microsoft.com/office/powerpoint/2010/main" val="888687580"/>
              </p:ext>
            </p:extLst>
          </p:nvPr>
        </p:nvGraphicFramePr>
        <p:xfrm>
          <a:off x="1189037" y="906463"/>
          <a:ext cx="102870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9"/>
          <p:cNvGraphicFramePr>
            <a:graphicFrameLocks/>
          </p:cNvGraphicFramePr>
          <p:nvPr>
            <p:extLst>
              <p:ext uri="{D42A27DB-BD31-4B8C-83A1-F6EECF244321}">
                <p14:modId xmlns:p14="http://schemas.microsoft.com/office/powerpoint/2010/main" val="3845510613"/>
              </p:ext>
            </p:extLst>
          </p:nvPr>
        </p:nvGraphicFramePr>
        <p:xfrm>
          <a:off x="3782203" y="3954462"/>
          <a:ext cx="8382000" cy="2806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 name="Straight Connector 4"/>
          <p:cNvCxnSpPr/>
          <p:nvPr/>
        </p:nvCxnSpPr>
        <p:spPr>
          <a:xfrm flipH="1">
            <a:off x="3856037" y="2278062"/>
            <a:ext cx="5181600" cy="1676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0866437" y="2278062"/>
            <a:ext cx="609600" cy="1676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963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it easier</a:t>
            </a:r>
            <a:endParaRPr lang="en-US" dirty="0"/>
          </a:p>
        </p:txBody>
      </p:sp>
      <p:sp>
        <p:nvSpPr>
          <p:cNvPr id="3" name="Content Placeholder 2"/>
          <p:cNvSpPr>
            <a:spLocks noGrp="1"/>
          </p:cNvSpPr>
          <p:nvPr>
            <p:ph idx="4294967295"/>
          </p:nvPr>
        </p:nvSpPr>
        <p:spPr>
          <a:xfrm>
            <a:off x="503237" y="1212849"/>
            <a:ext cx="11077469" cy="5087081"/>
          </a:xfrm>
          <a:prstGeom prst="rect">
            <a:avLst/>
          </a:prstGeom>
        </p:spPr>
        <p:txBody>
          <a:bodyPr>
            <a:normAutofit lnSpcReduction="10000"/>
          </a:bodyPr>
          <a:lstStyle/>
          <a:p>
            <a:r>
              <a:rPr lang="en-US" dirty="0" smtClean="0"/>
              <a:t>Getting systems certified (passing HLK) is not a requirement for shipping systems</a:t>
            </a:r>
          </a:p>
          <a:p>
            <a:r>
              <a:rPr lang="en-US" dirty="0" smtClean="0"/>
              <a:t>Windows Touch Test Lab not required for Touch and PTP submissions</a:t>
            </a:r>
          </a:p>
          <a:p>
            <a:r>
              <a:rPr lang="en-US" dirty="0" smtClean="0"/>
              <a:t>Touch and PTP “Blobs” are </a:t>
            </a:r>
            <a:r>
              <a:rPr lang="en-US" smtClean="0"/>
              <a:t>optional for Windows 10</a:t>
            </a:r>
            <a:endParaRPr lang="en-US" dirty="0" smtClean="0"/>
          </a:p>
          <a:p>
            <a:r>
              <a:rPr lang="en-US" dirty="0"/>
              <a:t>Partners can get their drivers signed without submitting test results and have their drivers on Windows Update</a:t>
            </a:r>
          </a:p>
          <a:p>
            <a:endParaRPr lang="en-US" dirty="0" smtClean="0"/>
          </a:p>
          <a:p>
            <a:pPr marL="0" indent="0">
              <a:buNone/>
            </a:pPr>
            <a:endParaRPr lang="en-US" dirty="0"/>
          </a:p>
        </p:txBody>
      </p:sp>
    </p:spTree>
    <p:extLst>
      <p:ext uri="{BB962C8B-B14F-4D97-AF65-F5344CB8AC3E}">
        <p14:creationId xmlns:p14="http://schemas.microsoft.com/office/powerpoint/2010/main" val="293845641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638799" cy="6254020"/>
          </a:xfrm>
        </p:spPr>
        <p:txBody>
          <a:bodyPr/>
          <a:lstStyle/>
          <a:p>
            <a:r>
              <a:rPr lang="en-US" sz="2400" dirty="0" smtClean="0"/>
              <a:t>Available for production signing</a:t>
            </a:r>
          </a:p>
          <a:p>
            <a:endParaRPr lang="en-US" sz="2400" dirty="0" smtClean="0"/>
          </a:p>
          <a:p>
            <a:r>
              <a:rPr lang="en-US" sz="2400" dirty="0" smtClean="0"/>
              <a:t>Does not require HLK results</a:t>
            </a:r>
          </a:p>
          <a:p>
            <a:endParaRPr lang="en-US" sz="2400" dirty="0" smtClean="0"/>
          </a:p>
          <a:p>
            <a:r>
              <a:rPr lang="en-US" sz="2400" dirty="0" smtClean="0"/>
              <a:t>Windows 10 treats driver the same</a:t>
            </a:r>
          </a:p>
          <a:p>
            <a:endParaRPr lang="en-US" sz="2400" dirty="0" smtClean="0"/>
          </a:p>
          <a:p>
            <a:r>
              <a:rPr lang="en-US" sz="2400" dirty="0" smtClean="0"/>
              <a:t>Drivers can be posted to Windows Update</a:t>
            </a:r>
          </a:p>
          <a:p>
            <a:endParaRPr lang="en-US" sz="2400" dirty="0" smtClean="0"/>
          </a:p>
          <a:p>
            <a:r>
              <a:rPr lang="en-US" sz="2400" dirty="0" smtClean="0"/>
              <a:t>Components will not be listed on the Certified Products List</a:t>
            </a:r>
          </a:p>
          <a:p>
            <a:endParaRPr lang="en-US" sz="2400" dirty="0" smtClean="0"/>
          </a:p>
          <a:p>
            <a:r>
              <a:rPr lang="en-US" sz="2400" dirty="0" smtClean="0"/>
              <a:t>Cannot use Compatible with Windows artwork</a:t>
            </a:r>
          </a:p>
          <a:p>
            <a:endParaRPr lang="en-US" dirty="0"/>
          </a:p>
        </p:txBody>
      </p:sp>
      <p:sp>
        <p:nvSpPr>
          <p:cNvPr id="3" name="Title 2"/>
          <p:cNvSpPr>
            <a:spLocks noGrp="1"/>
          </p:cNvSpPr>
          <p:nvPr>
            <p:ph type="title"/>
          </p:nvPr>
        </p:nvSpPr>
        <p:spPr/>
        <p:txBody>
          <a:bodyPr/>
          <a:lstStyle/>
          <a:p>
            <a:r>
              <a:rPr lang="en-US" dirty="0" smtClean="0"/>
              <a:t>Driver Signing Service</a:t>
            </a:r>
            <a:endParaRPr lang="en-US" dirty="0"/>
          </a:p>
        </p:txBody>
      </p:sp>
      <p:pic>
        <p:nvPicPr>
          <p:cNvPr id="6" name="Picture 5"/>
          <p:cNvPicPr/>
          <p:nvPr/>
        </p:nvPicPr>
        <p:blipFill>
          <a:blip r:embed="rId2"/>
          <a:stretch>
            <a:fillRect/>
          </a:stretch>
        </p:blipFill>
        <p:spPr>
          <a:xfrm>
            <a:off x="6142037" y="68262"/>
            <a:ext cx="5943600" cy="6790055"/>
          </a:xfrm>
          <a:prstGeom prst="rect">
            <a:avLst/>
          </a:prstGeom>
        </p:spPr>
      </p:pic>
    </p:spTree>
    <p:extLst>
      <p:ext uri="{BB962C8B-B14F-4D97-AF65-F5344CB8AC3E}">
        <p14:creationId xmlns:p14="http://schemas.microsoft.com/office/powerpoint/2010/main" val="23035316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Call to action</a:t>
            </a:r>
            <a:endParaRPr lang="en-US" dirty="0"/>
          </a:p>
        </p:txBody>
      </p:sp>
      <p:sp>
        <p:nvSpPr>
          <p:cNvPr id="5" name="Text Placeholder 4"/>
          <p:cNvSpPr>
            <a:spLocks noGrp="1"/>
          </p:cNvSpPr>
          <p:nvPr>
            <p:ph type="body" sz="quarter" idx="10"/>
          </p:nvPr>
        </p:nvSpPr>
        <p:spPr>
          <a:xfrm>
            <a:off x="274638" y="1212850"/>
            <a:ext cx="11887200" cy="3816429"/>
          </a:xfrm>
          <a:prstGeom prst="rect">
            <a:avLst/>
          </a:prstGeom>
        </p:spPr>
        <p:txBody>
          <a:bodyPr/>
          <a:lstStyle/>
          <a:p>
            <a:r>
              <a:rPr lang="en-US" dirty="0" smtClean="0"/>
              <a:t>Session Objective(s): </a:t>
            </a:r>
          </a:p>
          <a:p>
            <a:pPr lvl="1"/>
            <a:r>
              <a:rPr lang="en-US" dirty="0" smtClean="0"/>
              <a:t>Review the Minimum Hardware Specifications.  This documents the requirements for Windows 10 devices.</a:t>
            </a:r>
          </a:p>
          <a:p>
            <a:r>
              <a:rPr lang="en-US" dirty="0" smtClean="0"/>
              <a:t>Windows 10 Hardware Certification Program Opens April 30</a:t>
            </a:r>
          </a:p>
          <a:p>
            <a:r>
              <a:rPr lang="en-US" dirty="0" smtClean="0"/>
              <a:t>Leverage the Hardware Lab Kit for testing your devices. </a:t>
            </a:r>
            <a:endParaRPr lang="en-US" dirty="0"/>
          </a:p>
        </p:txBody>
      </p:sp>
    </p:spTree>
    <p:extLst>
      <p:ext uri="{BB962C8B-B14F-4D97-AF65-F5344CB8AC3E}">
        <p14:creationId xmlns:p14="http://schemas.microsoft.com/office/powerpoint/2010/main" val="346881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Please Complete an Evaluation.</a:t>
            </a:r>
            <a:r>
              <a:rPr lang="en-US" sz="3600" dirty="0" smtClean="0"/>
              <a:t>  Your input is important!</a:t>
            </a:r>
            <a:endParaRPr lang="en-US" sz="3600" dirty="0"/>
          </a:p>
        </p:txBody>
      </p:sp>
      <p:sp>
        <p:nvSpPr>
          <p:cNvPr id="3" name="Text Placeholder 2"/>
          <p:cNvSpPr>
            <a:spLocks noGrp="1"/>
          </p:cNvSpPr>
          <p:nvPr>
            <p:ph type="body" sz="quarter" idx="10"/>
          </p:nvPr>
        </p:nvSpPr>
        <p:spPr>
          <a:xfrm>
            <a:off x="274638" y="1060450"/>
            <a:ext cx="11887200" cy="608012"/>
          </a:xfrm>
        </p:spPr>
        <p:txBody>
          <a:bodyPr/>
          <a:lstStyle/>
          <a:p>
            <a:pPr lvl="0"/>
            <a:r>
              <a:rPr lang="en-US" sz="3600" dirty="0" smtClean="0"/>
              <a:t>Access Evaluation Forms:</a:t>
            </a:r>
          </a:p>
          <a:p>
            <a:endParaRPr lang="en-US" dirty="0" smtClean="0"/>
          </a:p>
        </p:txBody>
      </p:sp>
      <p:sp>
        <p:nvSpPr>
          <p:cNvPr id="9" name="Freeform 6"/>
          <p:cNvSpPr>
            <a:spLocks noEditPoints="1"/>
          </p:cNvSpPr>
          <p:nvPr/>
        </p:nvSpPr>
        <p:spPr bwMode="auto">
          <a:xfrm>
            <a:off x="10308793" y="4868864"/>
            <a:ext cx="1853045" cy="1828800"/>
          </a:xfrm>
          <a:custGeom>
            <a:avLst/>
            <a:gdLst>
              <a:gd name="T0" fmla="*/ 610 w 938"/>
              <a:gd name="T1" fmla="*/ 217 h 926"/>
              <a:gd name="T2" fmla="*/ 778 w 938"/>
              <a:gd name="T3" fmla="*/ 346 h 926"/>
              <a:gd name="T4" fmla="*/ 472 w 938"/>
              <a:gd name="T5" fmla="*/ 744 h 926"/>
              <a:gd name="T6" fmla="*/ 430 w 938"/>
              <a:gd name="T7" fmla="*/ 777 h 926"/>
              <a:gd name="T8" fmla="*/ 416 w 938"/>
              <a:gd name="T9" fmla="*/ 754 h 926"/>
              <a:gd name="T10" fmla="*/ 377 w 938"/>
              <a:gd name="T11" fmla="*/ 750 h 926"/>
              <a:gd name="T12" fmla="*/ 363 w 938"/>
              <a:gd name="T13" fmla="*/ 713 h 926"/>
              <a:gd name="T14" fmla="*/ 325 w 938"/>
              <a:gd name="T15" fmla="*/ 709 h 926"/>
              <a:gd name="T16" fmla="*/ 311 w 938"/>
              <a:gd name="T17" fmla="*/ 673 h 926"/>
              <a:gd name="T18" fmla="*/ 284 w 938"/>
              <a:gd name="T19" fmla="*/ 666 h 926"/>
              <a:gd name="T20" fmla="*/ 305 w 938"/>
              <a:gd name="T21" fmla="*/ 616 h 926"/>
              <a:gd name="T22" fmla="*/ 610 w 938"/>
              <a:gd name="T23" fmla="*/ 217 h 926"/>
              <a:gd name="T24" fmla="*/ 883 w 938"/>
              <a:gd name="T25" fmla="*/ 35 h 926"/>
              <a:gd name="T26" fmla="*/ 735 w 938"/>
              <a:gd name="T27" fmla="*/ 55 h 926"/>
              <a:gd name="T28" fmla="*/ 705 w 938"/>
              <a:gd name="T29" fmla="*/ 94 h 926"/>
              <a:gd name="T30" fmla="*/ 873 w 938"/>
              <a:gd name="T31" fmla="*/ 222 h 926"/>
              <a:gd name="T32" fmla="*/ 903 w 938"/>
              <a:gd name="T33" fmla="*/ 183 h 926"/>
              <a:gd name="T34" fmla="*/ 883 w 938"/>
              <a:gd name="T35" fmla="*/ 35 h 926"/>
              <a:gd name="T36" fmla="*/ 639 w 938"/>
              <a:gd name="T37" fmla="*/ 180 h 926"/>
              <a:gd name="T38" fmla="*/ 806 w 938"/>
              <a:gd name="T39" fmla="*/ 308 h 926"/>
              <a:gd name="T40" fmla="*/ 845 w 938"/>
              <a:gd name="T41" fmla="*/ 258 h 926"/>
              <a:gd name="T42" fmla="*/ 678 w 938"/>
              <a:gd name="T43" fmla="*/ 129 h 926"/>
              <a:gd name="T44" fmla="*/ 639 w 938"/>
              <a:gd name="T45" fmla="*/ 180 h 926"/>
              <a:gd name="T46" fmla="*/ 541 w 938"/>
              <a:gd name="T47" fmla="*/ 870 h 926"/>
              <a:gd name="T48" fmla="*/ 289 w 938"/>
              <a:gd name="T49" fmla="*/ 870 h 926"/>
              <a:gd name="T50" fmla="*/ 326 w 938"/>
              <a:gd name="T51" fmla="*/ 850 h 926"/>
              <a:gd name="T52" fmla="*/ 336 w 938"/>
              <a:gd name="T53" fmla="*/ 843 h 926"/>
              <a:gd name="T54" fmla="*/ 339 w 938"/>
              <a:gd name="T55" fmla="*/ 835 h 926"/>
              <a:gd name="T56" fmla="*/ 334 w 938"/>
              <a:gd name="T57" fmla="*/ 828 h 926"/>
              <a:gd name="T58" fmla="*/ 298 w 938"/>
              <a:gd name="T59" fmla="*/ 806 h 926"/>
              <a:gd name="T60" fmla="*/ 270 w 938"/>
              <a:gd name="T61" fmla="*/ 780 h 926"/>
              <a:gd name="T62" fmla="*/ 261 w 938"/>
              <a:gd name="T63" fmla="*/ 777 h 926"/>
              <a:gd name="T64" fmla="*/ 255 w 938"/>
              <a:gd name="T65" fmla="*/ 782 h 926"/>
              <a:gd name="T66" fmla="*/ 233 w 938"/>
              <a:gd name="T67" fmla="*/ 870 h 926"/>
              <a:gd name="T68" fmla="*/ 27 w 938"/>
              <a:gd name="T69" fmla="*/ 870 h 926"/>
              <a:gd name="T70" fmla="*/ 0 w 938"/>
              <a:gd name="T71" fmla="*/ 898 h 926"/>
              <a:gd name="T72" fmla="*/ 27 w 938"/>
              <a:gd name="T73" fmla="*/ 926 h 926"/>
              <a:gd name="T74" fmla="*/ 541 w 938"/>
              <a:gd name="T75" fmla="*/ 926 h 926"/>
              <a:gd name="T76" fmla="*/ 569 w 938"/>
              <a:gd name="T77" fmla="*/ 898 h 926"/>
              <a:gd name="T78" fmla="*/ 541 w 938"/>
              <a:gd name="T79" fmla="*/ 87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8" h="926">
                <a:moveTo>
                  <a:pt x="610" y="217"/>
                </a:moveTo>
                <a:cubicBezTo>
                  <a:pt x="778" y="346"/>
                  <a:pt x="778" y="346"/>
                  <a:pt x="778" y="346"/>
                </a:cubicBezTo>
                <a:cubicBezTo>
                  <a:pt x="472" y="744"/>
                  <a:pt x="472" y="744"/>
                  <a:pt x="472" y="744"/>
                </a:cubicBezTo>
                <a:cubicBezTo>
                  <a:pt x="461" y="759"/>
                  <a:pt x="446" y="770"/>
                  <a:pt x="430" y="777"/>
                </a:cubicBezTo>
                <a:cubicBezTo>
                  <a:pt x="429" y="768"/>
                  <a:pt x="424" y="760"/>
                  <a:pt x="416" y="754"/>
                </a:cubicBezTo>
                <a:cubicBezTo>
                  <a:pt x="405" y="745"/>
                  <a:pt x="390" y="744"/>
                  <a:pt x="377" y="750"/>
                </a:cubicBezTo>
                <a:cubicBezTo>
                  <a:pt x="380" y="736"/>
                  <a:pt x="375" y="722"/>
                  <a:pt x="363" y="713"/>
                </a:cubicBezTo>
                <a:cubicBezTo>
                  <a:pt x="352" y="705"/>
                  <a:pt x="337" y="704"/>
                  <a:pt x="325" y="709"/>
                </a:cubicBezTo>
                <a:cubicBezTo>
                  <a:pt x="327" y="696"/>
                  <a:pt x="322" y="682"/>
                  <a:pt x="311" y="673"/>
                </a:cubicBezTo>
                <a:cubicBezTo>
                  <a:pt x="303" y="667"/>
                  <a:pt x="293" y="665"/>
                  <a:pt x="284" y="666"/>
                </a:cubicBezTo>
                <a:cubicBezTo>
                  <a:pt x="287" y="648"/>
                  <a:pt x="294" y="631"/>
                  <a:pt x="305" y="616"/>
                </a:cubicBezTo>
                <a:lnTo>
                  <a:pt x="610" y="217"/>
                </a:lnTo>
                <a:close/>
                <a:moveTo>
                  <a:pt x="883" y="35"/>
                </a:moveTo>
                <a:cubicBezTo>
                  <a:pt x="837" y="0"/>
                  <a:pt x="770" y="8"/>
                  <a:pt x="735" y="55"/>
                </a:cubicBezTo>
                <a:cubicBezTo>
                  <a:pt x="705" y="94"/>
                  <a:pt x="705" y="94"/>
                  <a:pt x="705" y="94"/>
                </a:cubicBezTo>
                <a:cubicBezTo>
                  <a:pt x="873" y="222"/>
                  <a:pt x="873" y="222"/>
                  <a:pt x="873" y="222"/>
                </a:cubicBezTo>
                <a:cubicBezTo>
                  <a:pt x="903" y="183"/>
                  <a:pt x="903" y="183"/>
                  <a:pt x="903" y="183"/>
                </a:cubicBezTo>
                <a:cubicBezTo>
                  <a:pt x="938" y="137"/>
                  <a:pt x="929" y="70"/>
                  <a:pt x="883" y="35"/>
                </a:cubicBezTo>
                <a:close/>
                <a:moveTo>
                  <a:pt x="639" y="180"/>
                </a:moveTo>
                <a:cubicBezTo>
                  <a:pt x="806" y="308"/>
                  <a:pt x="806" y="308"/>
                  <a:pt x="806" y="308"/>
                </a:cubicBezTo>
                <a:cubicBezTo>
                  <a:pt x="845" y="258"/>
                  <a:pt x="845" y="258"/>
                  <a:pt x="845" y="258"/>
                </a:cubicBezTo>
                <a:cubicBezTo>
                  <a:pt x="678" y="129"/>
                  <a:pt x="678" y="129"/>
                  <a:pt x="678" y="129"/>
                </a:cubicBezTo>
                <a:lnTo>
                  <a:pt x="639" y="180"/>
                </a:lnTo>
                <a:close/>
                <a:moveTo>
                  <a:pt x="541" y="870"/>
                </a:moveTo>
                <a:cubicBezTo>
                  <a:pt x="289" y="870"/>
                  <a:pt x="289" y="870"/>
                  <a:pt x="289" y="870"/>
                </a:cubicBezTo>
                <a:cubicBezTo>
                  <a:pt x="326" y="850"/>
                  <a:pt x="326" y="850"/>
                  <a:pt x="326" y="850"/>
                </a:cubicBezTo>
                <a:cubicBezTo>
                  <a:pt x="336" y="843"/>
                  <a:pt x="336" y="843"/>
                  <a:pt x="336" y="843"/>
                </a:cubicBezTo>
                <a:cubicBezTo>
                  <a:pt x="339" y="835"/>
                  <a:pt x="339" y="835"/>
                  <a:pt x="339" y="835"/>
                </a:cubicBezTo>
                <a:cubicBezTo>
                  <a:pt x="334" y="828"/>
                  <a:pt x="334" y="828"/>
                  <a:pt x="334" y="828"/>
                </a:cubicBezTo>
                <a:cubicBezTo>
                  <a:pt x="324" y="824"/>
                  <a:pt x="306" y="812"/>
                  <a:pt x="298" y="806"/>
                </a:cubicBezTo>
                <a:cubicBezTo>
                  <a:pt x="270" y="780"/>
                  <a:pt x="270" y="780"/>
                  <a:pt x="270" y="780"/>
                </a:cubicBezTo>
                <a:cubicBezTo>
                  <a:pt x="261" y="777"/>
                  <a:pt x="261" y="777"/>
                  <a:pt x="261" y="777"/>
                </a:cubicBezTo>
                <a:cubicBezTo>
                  <a:pt x="255" y="782"/>
                  <a:pt x="255" y="782"/>
                  <a:pt x="255" y="782"/>
                </a:cubicBezTo>
                <a:cubicBezTo>
                  <a:pt x="233" y="870"/>
                  <a:pt x="233" y="870"/>
                  <a:pt x="233" y="870"/>
                </a:cubicBezTo>
                <a:cubicBezTo>
                  <a:pt x="27" y="870"/>
                  <a:pt x="27" y="870"/>
                  <a:pt x="27" y="870"/>
                </a:cubicBezTo>
                <a:cubicBezTo>
                  <a:pt x="12" y="870"/>
                  <a:pt x="0" y="882"/>
                  <a:pt x="0" y="898"/>
                </a:cubicBezTo>
                <a:cubicBezTo>
                  <a:pt x="0" y="913"/>
                  <a:pt x="12" y="926"/>
                  <a:pt x="27" y="926"/>
                </a:cubicBezTo>
                <a:cubicBezTo>
                  <a:pt x="541" y="926"/>
                  <a:pt x="541" y="926"/>
                  <a:pt x="541" y="926"/>
                </a:cubicBezTo>
                <a:cubicBezTo>
                  <a:pt x="557" y="926"/>
                  <a:pt x="569" y="913"/>
                  <a:pt x="569" y="898"/>
                </a:cubicBezTo>
                <a:cubicBezTo>
                  <a:pt x="569" y="882"/>
                  <a:pt x="557" y="870"/>
                  <a:pt x="541" y="87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915" y="1667879"/>
            <a:ext cx="5326646" cy="5326646"/>
          </a:xfrm>
          <a:prstGeom prst="rect">
            <a:avLst/>
          </a:prstGeom>
        </p:spPr>
      </p:pic>
    </p:spTree>
    <p:extLst>
      <p:ext uri="{BB962C8B-B14F-4D97-AF65-F5344CB8AC3E}">
        <p14:creationId xmlns:p14="http://schemas.microsoft.com/office/powerpoint/2010/main" val="379185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837" y="4106862"/>
            <a:ext cx="10896599" cy="2268313"/>
          </a:xfrm>
          <a:prstGeom prst="rect">
            <a:avLst/>
          </a:prstGeom>
          <a:noFill/>
        </p:spPr>
        <p:txBody>
          <a:bodyPr wrap="square" lIns="182880" tIns="146304" rIns="182880" bIns="146304" rtlCol="0">
            <a:spAutoFit/>
          </a:bodyPr>
          <a:lstStyle/>
          <a:p>
            <a:r>
              <a:rPr lang="en-US" sz="1600" dirty="0"/>
              <a:t>(c) 2015 Microsoft Corporation.  All rights reserved.  This document is provided "as-is." Information and views expressed in this document, including URL and other Internet Web site references, may change without notice. You bear the risk of using it.  This document does not provide you with any legal rights to any intellectual property in any Microsoft product. You may copy and use this document for your internal, reference purposes. </a:t>
            </a:r>
          </a:p>
          <a:p>
            <a:r>
              <a:rPr lang="en-US" sz="1600" dirty="0"/>
              <a:t> </a:t>
            </a:r>
          </a:p>
          <a:p>
            <a:r>
              <a:rPr lang="en-US" sz="1600" dirty="0"/>
              <a:t>Some information relates to pre-released product which may be substantially modified before it’s commercially released. Microsoft makes no warranties, express or implied, with respect to the information provided here.</a:t>
            </a:r>
          </a:p>
          <a:p>
            <a:pPr>
              <a:lnSpc>
                <a:spcPct val="90000"/>
              </a:lnSpc>
              <a:spcAft>
                <a:spcPts val="600"/>
              </a:spcAft>
            </a:pPr>
            <a:endParaRPr lang="en-US" sz="16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7832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and Agenda</a:t>
            </a:r>
            <a:endParaRPr lang="en-US" dirty="0"/>
          </a:p>
        </p:txBody>
      </p:sp>
      <p:sp>
        <p:nvSpPr>
          <p:cNvPr id="5" name="Text Placeholder 4"/>
          <p:cNvSpPr>
            <a:spLocks noGrp="1"/>
          </p:cNvSpPr>
          <p:nvPr>
            <p:ph type="body" sz="quarter" idx="10"/>
          </p:nvPr>
        </p:nvSpPr>
        <p:spPr>
          <a:xfrm>
            <a:off x="274638" y="1212850"/>
            <a:ext cx="11887200" cy="4462760"/>
          </a:xfrm>
          <a:prstGeom prst="rect">
            <a:avLst/>
          </a:prstGeom>
        </p:spPr>
        <p:txBody>
          <a:bodyPr/>
          <a:lstStyle/>
          <a:p>
            <a:r>
              <a:rPr lang="en-US" dirty="0" smtClean="0"/>
              <a:t>Session Introduction</a:t>
            </a:r>
          </a:p>
          <a:p>
            <a:pPr lvl="1"/>
            <a:r>
              <a:rPr lang="en-US" dirty="0" smtClean="0"/>
              <a:t>In this session will leave with a better understand for the hardware requirements for Windows 10.  </a:t>
            </a:r>
          </a:p>
          <a:p>
            <a:pPr lvl="1"/>
            <a:r>
              <a:rPr lang="en-US" dirty="0" smtClean="0"/>
              <a:t>Learn about the Windows 10 Compatibility Program.    </a:t>
            </a:r>
          </a:p>
          <a:p>
            <a:pPr lvl="1"/>
            <a:endParaRPr lang="en-US" dirty="0" smtClean="0"/>
          </a:p>
          <a:p>
            <a:pPr lvl="1"/>
            <a:endParaRPr lang="en-US" dirty="0"/>
          </a:p>
          <a:p>
            <a:pPr lvl="1"/>
            <a:endParaRPr lang="en-US" dirty="0" smtClean="0"/>
          </a:p>
          <a:p>
            <a:r>
              <a:rPr lang="en-US" dirty="0" smtClean="0"/>
              <a:t>Session Agenda:</a:t>
            </a:r>
          </a:p>
          <a:p>
            <a:pPr lvl="1"/>
            <a:r>
              <a:rPr lang="en-US" dirty="0" smtClean="0"/>
              <a:t>Understand the Minimum Hardware Specification for Windows 10</a:t>
            </a:r>
          </a:p>
          <a:p>
            <a:pPr lvl="1"/>
            <a:r>
              <a:rPr lang="en-US" dirty="0" smtClean="0"/>
              <a:t>Learn about the Windows Hardware Compatibility Program</a:t>
            </a:r>
            <a:endParaRPr lang="en-US" dirty="0"/>
          </a:p>
          <a:p>
            <a:pPr lvl="1"/>
            <a:r>
              <a:rPr lang="en-US" dirty="0"/>
              <a:t>Call to action</a:t>
            </a:r>
          </a:p>
          <a:p>
            <a:pPr lvl="1"/>
            <a:endParaRPr lang="en-US" dirty="0" smtClean="0"/>
          </a:p>
        </p:txBody>
      </p:sp>
    </p:spTree>
    <p:extLst>
      <p:ext uri="{BB962C8B-B14F-4D97-AF65-F5344CB8AC3E}">
        <p14:creationId xmlns:p14="http://schemas.microsoft.com/office/powerpoint/2010/main" val="17746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smtClean="0"/>
              <a:t>Windows 10 Minimum Hardware Specification</a:t>
            </a:r>
            <a:endParaRPr lang="en-US" sz="7200" dirty="0"/>
          </a:p>
        </p:txBody>
      </p:sp>
    </p:spTree>
    <p:extLst>
      <p:ext uri="{BB962C8B-B14F-4D97-AF65-F5344CB8AC3E}">
        <p14:creationId xmlns:p14="http://schemas.microsoft.com/office/powerpoint/2010/main" val="21327738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32037"/>
          </a:xfrm>
        </p:spPr>
        <p:txBody>
          <a:bodyPr/>
          <a:lstStyle/>
          <a:p>
            <a:pPr marL="0" indent="0">
              <a:buNone/>
            </a:pPr>
            <a:r>
              <a:rPr lang="en-US" sz="3200" dirty="0"/>
              <a:t>This specification defines the minimum hardware requirements necessary to:</a:t>
            </a:r>
          </a:p>
          <a:p>
            <a:pPr lvl="1"/>
            <a:r>
              <a:rPr lang="en-US" sz="1800" dirty="0"/>
              <a:t>Boot and run Windows 10.</a:t>
            </a:r>
          </a:p>
          <a:p>
            <a:pPr lvl="1"/>
            <a:r>
              <a:rPr lang="en-US" sz="1800" dirty="0"/>
              <a:t>Update and service Windows 10.</a:t>
            </a:r>
          </a:p>
          <a:p>
            <a:pPr lvl="1"/>
            <a:r>
              <a:rPr lang="en-US" sz="1800" dirty="0"/>
              <a:t>Provide a baseline user experience that is comparable with similar devices and computers. </a:t>
            </a:r>
          </a:p>
          <a:p>
            <a:pPr marL="0" indent="0">
              <a:buNone/>
            </a:pPr>
            <a:endParaRPr lang="en-US" sz="3200" dirty="0" smtClean="0"/>
          </a:p>
          <a:p>
            <a:pPr marL="0" indent="0">
              <a:buNone/>
            </a:pPr>
            <a:r>
              <a:rPr lang="en-US" sz="3200" dirty="0" smtClean="0"/>
              <a:t>This </a:t>
            </a:r>
            <a:r>
              <a:rPr lang="en-US" sz="3200" dirty="0"/>
              <a:t>specification does not provide certification requirements for devices and computers that run Windows 10 or implementation guidance for exceptional user experiences. </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Purpose of this Specification</a:t>
            </a:r>
            <a:endParaRPr lang="en-US" dirty="0"/>
          </a:p>
        </p:txBody>
      </p:sp>
    </p:spTree>
    <p:extLst>
      <p:ext uri="{BB962C8B-B14F-4D97-AF65-F5344CB8AC3E}">
        <p14:creationId xmlns:p14="http://schemas.microsoft.com/office/powerpoint/2010/main" val="38025456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SoC</a:t>
            </a:r>
            <a:r>
              <a:rPr lang="en-US" dirty="0" smtClean="0"/>
              <a:t> Processor Support for Windows 10</a:t>
            </a:r>
            <a:endParaRPr lang="en-US" dirty="0"/>
          </a:p>
        </p:txBody>
      </p:sp>
      <p:sp>
        <p:nvSpPr>
          <p:cNvPr id="6" name="Rectangle 5"/>
          <p:cNvSpPr/>
          <p:nvPr/>
        </p:nvSpPr>
        <p:spPr>
          <a:xfrm>
            <a:off x="1724604" y="2882694"/>
            <a:ext cx="1806522" cy="3352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chemeClr val="accent1">
                    <a:lumMod val="75000"/>
                  </a:schemeClr>
                </a:solidFill>
              </a:rPr>
              <a:t>New</a:t>
            </a:r>
          </a:p>
          <a:p>
            <a:pPr algn="ctr"/>
            <a:r>
              <a:rPr lang="en-US" sz="1632" dirty="0">
                <a:solidFill>
                  <a:schemeClr val="tx1"/>
                </a:solidFill>
              </a:rPr>
              <a:t>MSM8909</a:t>
            </a:r>
          </a:p>
          <a:p>
            <a:pPr algn="ctr"/>
            <a:r>
              <a:rPr lang="en-US" sz="1632" dirty="0" smtClean="0">
                <a:solidFill>
                  <a:schemeClr val="tx1"/>
                </a:solidFill>
              </a:rPr>
              <a:t>MSM8208</a:t>
            </a:r>
          </a:p>
          <a:p>
            <a:pPr algn="ctr"/>
            <a:r>
              <a:rPr lang="en-US" sz="1600" dirty="0"/>
              <a:t>MSM8994</a:t>
            </a:r>
          </a:p>
          <a:p>
            <a:pPr algn="ctr"/>
            <a:r>
              <a:rPr lang="en-US" sz="1600" dirty="0"/>
              <a:t>MSM8992</a:t>
            </a:r>
          </a:p>
          <a:p>
            <a:pPr algn="ctr"/>
            <a:r>
              <a:rPr lang="en-US" sz="1600" dirty="0"/>
              <a:t>MSM8952</a:t>
            </a:r>
          </a:p>
          <a:p>
            <a:pPr algn="ctr"/>
            <a:endParaRPr lang="en-US" sz="1632" dirty="0">
              <a:solidFill>
                <a:schemeClr val="tx1"/>
              </a:solidFill>
            </a:endParaRPr>
          </a:p>
        </p:txBody>
      </p:sp>
      <p:pic>
        <p:nvPicPr>
          <p:cNvPr id="7" name="Picture 6"/>
          <p:cNvPicPr>
            <a:picLocks noChangeAspect="1"/>
          </p:cNvPicPr>
          <p:nvPr/>
        </p:nvPicPr>
        <p:blipFill>
          <a:blip r:embed="rId2"/>
          <a:stretch>
            <a:fillRect/>
          </a:stretch>
        </p:blipFill>
        <p:spPr>
          <a:xfrm>
            <a:off x="1493837" y="1897062"/>
            <a:ext cx="2268056" cy="784020"/>
          </a:xfrm>
          <a:prstGeom prst="rect">
            <a:avLst/>
          </a:prstGeom>
        </p:spPr>
      </p:pic>
      <p:pic>
        <p:nvPicPr>
          <p:cNvPr id="8" name="Picture 7"/>
          <p:cNvPicPr>
            <a:picLocks noChangeAspect="1"/>
          </p:cNvPicPr>
          <p:nvPr/>
        </p:nvPicPr>
        <p:blipFill>
          <a:blip r:embed="rId3"/>
          <a:stretch>
            <a:fillRect/>
          </a:stretch>
        </p:blipFill>
        <p:spPr>
          <a:xfrm>
            <a:off x="5456237" y="1823405"/>
            <a:ext cx="1524000" cy="857677"/>
          </a:xfrm>
          <a:prstGeom prst="rect">
            <a:avLst/>
          </a:prstGeom>
        </p:spPr>
      </p:pic>
      <p:sp>
        <p:nvSpPr>
          <p:cNvPr id="9" name="Rectangle 8"/>
          <p:cNvSpPr/>
          <p:nvPr/>
        </p:nvSpPr>
        <p:spPr>
          <a:xfrm>
            <a:off x="5249915" y="2882694"/>
            <a:ext cx="1806522" cy="3352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chemeClr val="accent1">
                    <a:lumMod val="75000"/>
                  </a:schemeClr>
                </a:solidFill>
              </a:rPr>
              <a:t>New</a:t>
            </a:r>
          </a:p>
          <a:p>
            <a:pPr algn="ctr"/>
            <a:r>
              <a:rPr lang="en-US" sz="1632" dirty="0" smtClean="0">
                <a:solidFill>
                  <a:schemeClr val="tx1"/>
                </a:solidFill>
              </a:rPr>
              <a:t>Cherry Trail</a:t>
            </a:r>
          </a:p>
          <a:p>
            <a:pPr algn="ctr"/>
            <a:r>
              <a:rPr lang="en-US" sz="1632" dirty="0" err="1" smtClean="0">
                <a:solidFill>
                  <a:schemeClr val="tx1"/>
                </a:solidFill>
              </a:rPr>
              <a:t>Skylake</a:t>
            </a:r>
            <a:endParaRPr lang="en-US" sz="1632" dirty="0" smtClean="0">
              <a:solidFill>
                <a:schemeClr val="tx1"/>
              </a:solidFill>
            </a:endParaRPr>
          </a:p>
          <a:p>
            <a:pPr algn="ctr"/>
            <a:r>
              <a:rPr lang="en-US" sz="1632" dirty="0" smtClean="0">
                <a:solidFill>
                  <a:schemeClr val="tx1"/>
                </a:solidFill>
              </a:rPr>
              <a:t>Atom x3 (LTE)</a:t>
            </a:r>
            <a:endParaRPr lang="en-US" sz="1632" dirty="0">
              <a:solidFill>
                <a:schemeClr val="tx1"/>
              </a:solidFill>
            </a:endParaRPr>
          </a:p>
          <a:p>
            <a:pPr algn="ctr"/>
            <a:endParaRPr lang="en-US" sz="1632"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137" y="1973262"/>
            <a:ext cx="1485900" cy="594360"/>
          </a:xfrm>
          <a:prstGeom prst="rect">
            <a:avLst/>
          </a:prstGeom>
        </p:spPr>
      </p:pic>
      <p:sp>
        <p:nvSpPr>
          <p:cNvPr id="10" name="Rectangle 9"/>
          <p:cNvSpPr/>
          <p:nvPr/>
        </p:nvSpPr>
        <p:spPr>
          <a:xfrm>
            <a:off x="8374115" y="2567622"/>
            <a:ext cx="1806522" cy="382027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chemeClr val="accent1">
                    <a:lumMod val="75000"/>
                  </a:schemeClr>
                </a:solidFill>
              </a:rPr>
              <a:t>New</a:t>
            </a:r>
          </a:p>
          <a:p>
            <a:pPr algn="ctr"/>
            <a:r>
              <a:rPr lang="en-US" sz="1600" dirty="0" smtClean="0"/>
              <a:t>Carrizo </a:t>
            </a:r>
          </a:p>
          <a:p>
            <a:pPr algn="ctr"/>
            <a:r>
              <a:rPr lang="en-US" sz="1600" dirty="0" smtClean="0"/>
              <a:t>Carrizo-L </a:t>
            </a:r>
            <a:endParaRPr lang="en-US" sz="1632" dirty="0">
              <a:solidFill>
                <a:schemeClr val="tx1"/>
              </a:solidFill>
            </a:endParaRPr>
          </a:p>
        </p:txBody>
      </p:sp>
    </p:spTree>
    <p:extLst>
      <p:ext uri="{BB962C8B-B14F-4D97-AF65-F5344CB8AC3E}">
        <p14:creationId xmlns:p14="http://schemas.microsoft.com/office/powerpoint/2010/main" val="13165263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Mobile Hardware Requirements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082" y="1754975"/>
            <a:ext cx="1977555" cy="3484575"/>
          </a:xfrm>
          <a:prstGeom prst="roundRect">
            <a:avLst>
              <a:gd name="adj" fmla="val 1448"/>
            </a:avLst>
          </a:prstGeom>
        </p:spPr>
      </p:pic>
      <p:sp>
        <p:nvSpPr>
          <p:cNvPr id="4" name="Rectangle 3"/>
          <p:cNvSpPr/>
          <p:nvPr/>
        </p:nvSpPr>
        <p:spPr bwMode="auto">
          <a:xfrm>
            <a:off x="5208037" y="1956597"/>
            <a:ext cx="1871644" cy="2895600"/>
          </a:xfrm>
          <a:prstGeom prst="rect">
            <a:avLst/>
          </a:prstGeom>
          <a:solidFill>
            <a:srgbClr val="0E0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68623031"/>
              </p:ext>
            </p:extLst>
          </p:nvPr>
        </p:nvGraphicFramePr>
        <p:xfrm>
          <a:off x="262061" y="1561782"/>
          <a:ext cx="4443629" cy="3657600"/>
        </p:xfrm>
        <a:graphic>
          <a:graphicData uri="http://schemas.openxmlformats.org/drawingml/2006/table">
            <a:tbl>
              <a:tblPr firstRow="1" bandRow="1">
                <a:tableStyleId>{D113A9D2-9D6B-4929-AA2D-F23B5EE8CBE7}</a:tableStyleId>
              </a:tblPr>
              <a:tblGrid>
                <a:gridCol w="4443629"/>
              </a:tblGrid>
              <a:tr h="370840">
                <a:tc>
                  <a:txBody>
                    <a:bodyPr/>
                    <a:lstStyle/>
                    <a:p>
                      <a:r>
                        <a:rPr lang="en-US" sz="1400" b="1" dirty="0" smtClean="0"/>
                        <a:t>Firmware</a:t>
                      </a:r>
                    </a:p>
                    <a:p>
                      <a:pPr algn="l"/>
                      <a:r>
                        <a:rPr lang="en-US" sz="1400" b="0" dirty="0" smtClean="0"/>
                        <a:t>UEFI 2.3.1</a:t>
                      </a:r>
                    </a:p>
                    <a:p>
                      <a:pPr algn="l"/>
                      <a:r>
                        <a:rPr lang="en-US" sz="1400" b="0" dirty="0" smtClean="0"/>
                        <a:t>Secure boot enabled</a:t>
                      </a:r>
                    </a:p>
                  </a:txBody>
                  <a:tcPr/>
                </a:tc>
              </a:tr>
              <a:tr h="370840">
                <a:tc>
                  <a:txBody>
                    <a:bodyPr/>
                    <a:lstStyle/>
                    <a:p>
                      <a:r>
                        <a:rPr lang="en-US" sz="1400" b="1" dirty="0" smtClean="0"/>
                        <a:t>Memory</a:t>
                      </a:r>
                    </a:p>
                    <a:p>
                      <a:r>
                        <a:rPr lang="en-US" sz="1400" baseline="0" dirty="0" smtClean="0"/>
                        <a:t>512MB for 32-bit</a:t>
                      </a:r>
                      <a:endParaRPr lang="en-US" sz="1400" b="0" dirty="0"/>
                    </a:p>
                  </a:txBody>
                  <a:tcPr/>
                </a:tc>
              </a:tr>
              <a:tr h="370840">
                <a:tc>
                  <a:txBody>
                    <a:bodyPr/>
                    <a:lstStyle/>
                    <a:p>
                      <a:r>
                        <a:rPr lang="en-US" sz="1400" b="1" dirty="0" smtClean="0"/>
                        <a:t>Storage</a:t>
                      </a:r>
                    </a:p>
                    <a:p>
                      <a:pPr algn="l"/>
                      <a:r>
                        <a:rPr lang="en-US" sz="1400" dirty="0" smtClean="0"/>
                        <a:t>&gt;= 4GB of flash</a:t>
                      </a:r>
                    </a:p>
                    <a:p>
                      <a:pPr algn="l"/>
                      <a:r>
                        <a:rPr lang="en-US" sz="1400" dirty="0" smtClean="0"/>
                        <a:t>SD Card required for 4GB devices in order to support updates</a:t>
                      </a:r>
                    </a:p>
                  </a:txBody>
                  <a:tcPr/>
                </a:tc>
              </a:tr>
              <a:tr h="370840">
                <a:tc>
                  <a:txBody>
                    <a:bodyPr/>
                    <a:lstStyle/>
                    <a:p>
                      <a:r>
                        <a:rPr lang="en-US" sz="1400" b="1" dirty="0" smtClean="0"/>
                        <a:t>Graphics</a:t>
                      </a:r>
                    </a:p>
                    <a:p>
                      <a:r>
                        <a:rPr lang="en-US" sz="1400" dirty="0" smtClean="0"/>
                        <a:t>DirectX 9</a:t>
                      </a:r>
                      <a:endParaRPr lang="en-US" sz="1400" b="1" dirty="0"/>
                    </a:p>
                  </a:txBody>
                  <a:tcPr/>
                </a:tc>
              </a:tr>
              <a:tr h="370840">
                <a:tc>
                  <a:txBody>
                    <a:bodyPr/>
                    <a:lstStyle/>
                    <a:p>
                      <a:r>
                        <a:rPr lang="en-US" sz="1400" b="1" dirty="0" smtClean="0"/>
                        <a:t>Buttons</a:t>
                      </a:r>
                    </a:p>
                    <a:p>
                      <a:r>
                        <a:rPr lang="en-US" sz="1400" b="0" dirty="0" smtClean="0"/>
                        <a:t>Required – Power,</a:t>
                      </a:r>
                      <a:r>
                        <a:rPr lang="en-US" sz="1400" b="0" baseline="0" dirty="0" smtClean="0"/>
                        <a:t> Volume Up/Down</a:t>
                      </a:r>
                      <a:endParaRPr lang="en-US" sz="1400" b="0" dirty="0" smtClean="0"/>
                    </a:p>
                    <a:p>
                      <a:r>
                        <a:rPr lang="en-US" sz="1400" b="0" dirty="0" smtClean="0"/>
                        <a:t>Start,</a:t>
                      </a:r>
                      <a:r>
                        <a:rPr lang="en-US" sz="1400" b="0" baseline="0" dirty="0" smtClean="0"/>
                        <a:t> back, search required for phones that use WVGA display</a:t>
                      </a:r>
                      <a:endParaRPr lang="en-US" sz="1400" b="0" dirty="0"/>
                    </a:p>
                  </a:txBody>
                  <a:tcPr/>
                </a:tc>
              </a:tr>
            </a:tbl>
          </a:graphicData>
        </a:graphic>
      </p:graphicFrame>
      <p:cxnSp>
        <p:nvCxnSpPr>
          <p:cNvPr id="15" name="Straight Arrow Connector 14"/>
          <p:cNvCxnSpPr/>
          <p:nvPr/>
        </p:nvCxnSpPr>
        <p:spPr>
          <a:xfrm flipH="1">
            <a:off x="5353050" y="3802062"/>
            <a:ext cx="533400" cy="84956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36857" y="2170651"/>
            <a:ext cx="476010" cy="793211"/>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09518" y="3090465"/>
            <a:ext cx="155981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rPr>
              <a:t>3 – 7.99”</a:t>
            </a:r>
          </a:p>
        </p:txBody>
      </p:sp>
      <p:graphicFrame>
        <p:nvGraphicFramePr>
          <p:cNvPr id="23" name="Table 22"/>
          <p:cNvGraphicFramePr>
            <a:graphicFrameLocks noGrp="1"/>
          </p:cNvGraphicFramePr>
          <p:nvPr>
            <p:extLst/>
          </p:nvPr>
        </p:nvGraphicFramePr>
        <p:xfrm>
          <a:off x="8047037" y="1206056"/>
          <a:ext cx="3362812" cy="4582413"/>
        </p:xfrm>
        <a:graphic>
          <a:graphicData uri="http://schemas.openxmlformats.org/drawingml/2006/table">
            <a:tbl>
              <a:tblPr firstRow="1" bandRow="1">
                <a:tableStyleId>{D113A9D2-9D6B-4929-AA2D-F23B5EE8CBE7}</a:tableStyleId>
              </a:tblPr>
              <a:tblGrid>
                <a:gridCol w="2063635"/>
                <a:gridCol w="1299177"/>
              </a:tblGrid>
              <a:tr h="287859">
                <a:tc>
                  <a:txBody>
                    <a:bodyPr/>
                    <a:lstStyle/>
                    <a:p>
                      <a:pPr algn="ctr"/>
                      <a:r>
                        <a:rPr lang="en-US" sz="1200" dirty="0" smtClean="0"/>
                        <a:t>Resolution</a:t>
                      </a:r>
                      <a:endParaRPr lang="en-US" sz="1200" dirty="0"/>
                    </a:p>
                  </a:txBody>
                  <a:tcPr/>
                </a:tc>
                <a:tc>
                  <a:txBody>
                    <a:bodyPr/>
                    <a:lstStyle/>
                    <a:p>
                      <a:pPr algn="ctr"/>
                      <a:r>
                        <a:rPr lang="en-US" sz="1200" dirty="0" smtClean="0"/>
                        <a:t>Memory</a:t>
                      </a:r>
                      <a:endParaRPr lang="en-US" sz="1200" dirty="0"/>
                    </a:p>
                  </a:txBody>
                  <a:tcPr/>
                </a:tc>
              </a:tr>
              <a:tr h="699998">
                <a:tc>
                  <a:txBody>
                    <a:bodyPr/>
                    <a:lstStyle/>
                    <a:p>
                      <a:r>
                        <a:rPr lang="en-US" sz="1200" dirty="0" smtClean="0"/>
                        <a:t>2560x2048</a:t>
                      </a:r>
                      <a:r>
                        <a:rPr lang="en-US" sz="1200" baseline="0" dirty="0" smtClean="0"/>
                        <a:t> (QSZGA) and higher</a:t>
                      </a:r>
                      <a:endParaRPr lang="en-US" sz="1200" dirty="0"/>
                    </a:p>
                  </a:txBody>
                  <a:tcPr/>
                </a:tc>
                <a:tc>
                  <a:txBody>
                    <a:bodyPr/>
                    <a:lstStyle/>
                    <a:p>
                      <a:pPr algn="ctr"/>
                      <a:r>
                        <a:rPr lang="en-US" sz="1200" dirty="0" smtClean="0"/>
                        <a:t>&gt;=</a:t>
                      </a:r>
                      <a:r>
                        <a:rPr lang="en-US" sz="1200" baseline="0" dirty="0" smtClean="0"/>
                        <a:t> 4GB</a:t>
                      </a:r>
                      <a:endParaRPr lang="en-US" sz="1200" dirty="0"/>
                    </a:p>
                  </a:txBody>
                  <a:tcPr/>
                </a:tc>
              </a:tr>
              <a:tr h="699998">
                <a:tc>
                  <a:txBody>
                    <a:bodyPr/>
                    <a:lstStyle/>
                    <a:p>
                      <a:r>
                        <a:rPr lang="en-US" sz="1200" kern="1200" dirty="0" smtClean="0">
                          <a:solidFill>
                            <a:schemeClr val="lt1"/>
                          </a:solidFill>
                          <a:effectLst/>
                          <a:latin typeface="+mn-lt"/>
                          <a:ea typeface="+mn-ea"/>
                          <a:cs typeface="+mn-cs"/>
                        </a:rPr>
                        <a:t>2048 x 1152 (QWXGA) </a:t>
                      </a:r>
                    </a:p>
                    <a:p>
                      <a:r>
                        <a:rPr lang="en-US" sz="1200" kern="1200" dirty="0" smtClean="0">
                          <a:solidFill>
                            <a:schemeClr val="lt1"/>
                          </a:solidFill>
                          <a:effectLst/>
                          <a:latin typeface="+mn-lt"/>
                          <a:ea typeface="+mn-ea"/>
                          <a:cs typeface="+mn-cs"/>
                        </a:rPr>
                        <a:t>to </a:t>
                      </a:r>
                    </a:p>
                    <a:p>
                      <a:r>
                        <a:rPr lang="en-US" sz="1200" kern="1200" dirty="0" smtClean="0">
                          <a:solidFill>
                            <a:schemeClr val="lt1"/>
                          </a:solidFill>
                          <a:effectLst/>
                          <a:latin typeface="+mn-lt"/>
                          <a:ea typeface="+mn-ea"/>
                          <a:cs typeface="+mn-cs"/>
                        </a:rPr>
                        <a:t>2560 x 1600 (WQXGA)</a:t>
                      </a:r>
                      <a:endParaRPr lang="en-US" sz="1200" dirty="0"/>
                    </a:p>
                  </a:txBody>
                  <a:tcPr/>
                </a:tc>
                <a:tc>
                  <a:txBody>
                    <a:bodyPr/>
                    <a:lstStyle/>
                    <a:p>
                      <a:pPr algn="ctr"/>
                      <a:r>
                        <a:rPr lang="en-US" sz="1200" dirty="0" smtClean="0"/>
                        <a:t>&gt;= 3GB</a:t>
                      </a:r>
                      <a:endParaRPr lang="en-US" sz="1200" dirty="0"/>
                    </a:p>
                  </a:txBody>
                  <a:tcPr/>
                </a:tc>
              </a:tr>
              <a:tr h="699998">
                <a:tc>
                  <a:txBody>
                    <a:bodyPr/>
                    <a:lstStyle/>
                    <a:p>
                      <a:r>
                        <a:rPr lang="en-US" sz="1200" kern="1200" dirty="0" smtClean="0">
                          <a:solidFill>
                            <a:schemeClr val="lt1"/>
                          </a:solidFill>
                          <a:effectLst/>
                          <a:latin typeface="+mn-lt"/>
                          <a:ea typeface="+mn-ea"/>
                          <a:cs typeface="+mn-cs"/>
                        </a:rPr>
                        <a:t>1440 x 900 (WSXGA) </a:t>
                      </a:r>
                    </a:p>
                    <a:p>
                      <a:r>
                        <a:rPr lang="en-US" sz="1200" kern="1200" dirty="0" smtClean="0">
                          <a:solidFill>
                            <a:schemeClr val="lt1"/>
                          </a:solidFill>
                          <a:effectLst/>
                          <a:latin typeface="+mn-lt"/>
                          <a:ea typeface="+mn-ea"/>
                          <a:cs typeface="+mn-cs"/>
                        </a:rPr>
                        <a:t>to </a:t>
                      </a:r>
                    </a:p>
                    <a:p>
                      <a:r>
                        <a:rPr lang="en-US" sz="1200" kern="1200" dirty="0" smtClean="0">
                          <a:solidFill>
                            <a:schemeClr val="lt1"/>
                          </a:solidFill>
                          <a:effectLst/>
                          <a:latin typeface="+mn-lt"/>
                          <a:ea typeface="+mn-ea"/>
                          <a:cs typeface="+mn-cs"/>
                        </a:rPr>
                        <a:t>1920 x 1200 (WUXGA)</a:t>
                      </a:r>
                    </a:p>
                    <a:p>
                      <a:r>
                        <a:rPr lang="en-US" sz="1200" kern="1200" dirty="0" smtClean="0">
                          <a:solidFill>
                            <a:schemeClr val="lt1"/>
                          </a:solidFill>
                          <a:effectLst/>
                          <a:latin typeface="+mn-lt"/>
                          <a:ea typeface="+mn-ea"/>
                          <a:cs typeface="+mn-cs"/>
                        </a:rPr>
                        <a:t>This range includes:</a:t>
                      </a:r>
                    </a:p>
                    <a:p>
                      <a:r>
                        <a:rPr lang="en-US" sz="1200" kern="1200" dirty="0" smtClean="0">
                          <a:solidFill>
                            <a:schemeClr val="lt1"/>
                          </a:solidFill>
                          <a:effectLst/>
                          <a:latin typeface="+mn-lt"/>
                          <a:ea typeface="+mn-ea"/>
                          <a:cs typeface="+mn-cs"/>
                        </a:rPr>
                        <a:t>1920 x 1080 (FHD/1080p)</a:t>
                      </a:r>
                      <a:endParaRPr lang="en-US" sz="1200" dirty="0"/>
                    </a:p>
                  </a:txBody>
                  <a:tcPr/>
                </a:tc>
                <a:tc>
                  <a:txBody>
                    <a:bodyPr/>
                    <a:lstStyle/>
                    <a:p>
                      <a:pPr algn="ctr"/>
                      <a:r>
                        <a:rPr lang="en-US" sz="1200" dirty="0" smtClean="0"/>
                        <a:t>&gt;=</a:t>
                      </a:r>
                      <a:r>
                        <a:rPr lang="en-US" sz="1200" baseline="0" dirty="0" smtClean="0"/>
                        <a:t> 2GB</a:t>
                      </a:r>
                      <a:endParaRPr lang="en-US" sz="1200" dirty="0"/>
                    </a:p>
                  </a:txBody>
                  <a:tcPr/>
                </a:tc>
              </a:tr>
              <a:tr h="699998">
                <a:tc>
                  <a:txBody>
                    <a:bodyPr/>
                    <a:lstStyle/>
                    <a:p>
                      <a:r>
                        <a:rPr lang="en-US" sz="1200" kern="1200" dirty="0" smtClean="0">
                          <a:solidFill>
                            <a:schemeClr val="lt1"/>
                          </a:solidFill>
                          <a:effectLst/>
                          <a:latin typeface="+mn-lt"/>
                          <a:ea typeface="+mn-ea"/>
                          <a:cs typeface="+mn-cs"/>
                        </a:rPr>
                        <a:t>960 x 540 (</a:t>
                      </a:r>
                      <a:r>
                        <a:rPr lang="en-US" sz="1200" kern="1200" dirty="0" err="1" smtClean="0">
                          <a:solidFill>
                            <a:schemeClr val="lt1"/>
                          </a:solidFill>
                          <a:effectLst/>
                          <a:latin typeface="+mn-lt"/>
                          <a:ea typeface="+mn-ea"/>
                          <a:cs typeface="+mn-cs"/>
                        </a:rPr>
                        <a:t>qHD</a:t>
                      </a:r>
                      <a:r>
                        <a:rPr lang="en-US" sz="1200" kern="1200" dirty="0" smtClean="0">
                          <a:solidFill>
                            <a:schemeClr val="lt1"/>
                          </a:solidFill>
                          <a:effectLst/>
                          <a:latin typeface="+mn-lt"/>
                          <a:ea typeface="+mn-ea"/>
                          <a:cs typeface="+mn-cs"/>
                        </a:rPr>
                        <a:t>)  </a:t>
                      </a:r>
                    </a:p>
                    <a:p>
                      <a:r>
                        <a:rPr lang="en-US" sz="1200" kern="1200" dirty="0" smtClean="0">
                          <a:solidFill>
                            <a:schemeClr val="lt1"/>
                          </a:solidFill>
                          <a:effectLst/>
                          <a:latin typeface="+mn-lt"/>
                          <a:ea typeface="+mn-ea"/>
                          <a:cs typeface="+mn-cs"/>
                        </a:rPr>
                        <a:t>to </a:t>
                      </a:r>
                    </a:p>
                    <a:p>
                      <a:r>
                        <a:rPr lang="en-US" sz="1200" kern="1200" dirty="0" smtClean="0">
                          <a:solidFill>
                            <a:schemeClr val="lt1"/>
                          </a:solidFill>
                          <a:effectLst/>
                          <a:latin typeface="+mn-lt"/>
                          <a:ea typeface="+mn-ea"/>
                          <a:cs typeface="+mn-cs"/>
                        </a:rPr>
                        <a:t>1366 x 768 (WXGA) </a:t>
                      </a:r>
                    </a:p>
                    <a:p>
                      <a:r>
                        <a:rPr lang="en-US" sz="1200" kern="1200" dirty="0" smtClean="0">
                          <a:solidFill>
                            <a:schemeClr val="lt1"/>
                          </a:solidFill>
                          <a:effectLst/>
                          <a:latin typeface="+mn-lt"/>
                          <a:ea typeface="+mn-ea"/>
                          <a:cs typeface="+mn-cs"/>
                        </a:rPr>
                        <a:t>This range includes: </a:t>
                      </a:r>
                    </a:p>
                    <a:p>
                      <a:pPr lvl="0"/>
                      <a:r>
                        <a:rPr lang="en-US" sz="1200" kern="1200" dirty="0" smtClean="0">
                          <a:solidFill>
                            <a:schemeClr val="lt1"/>
                          </a:solidFill>
                          <a:effectLst/>
                          <a:latin typeface="+mn-lt"/>
                          <a:ea typeface="+mn-ea"/>
                          <a:cs typeface="+mn-cs"/>
                        </a:rPr>
                        <a:t>1280 x 720 (HD/720p)</a:t>
                      </a:r>
                    </a:p>
                    <a:p>
                      <a:r>
                        <a:rPr lang="en-US" sz="1200" kern="1200" dirty="0" smtClean="0">
                          <a:solidFill>
                            <a:schemeClr val="lt1"/>
                          </a:solidFill>
                          <a:effectLst/>
                          <a:latin typeface="+mn-lt"/>
                          <a:ea typeface="+mn-ea"/>
                          <a:cs typeface="+mn-cs"/>
                        </a:rPr>
                        <a:t>1024 x 600  (WSVGA) </a:t>
                      </a:r>
                      <a:endParaRPr lang="en-US" sz="1200" dirty="0"/>
                    </a:p>
                  </a:txBody>
                  <a:tcPr/>
                </a:tc>
                <a:tc>
                  <a:txBody>
                    <a:bodyPr/>
                    <a:lstStyle/>
                    <a:p>
                      <a:pPr algn="ctr"/>
                      <a:r>
                        <a:rPr lang="en-US" sz="1200" dirty="0" smtClean="0"/>
                        <a:t>&gt;= 1GB</a:t>
                      </a:r>
                      <a:endParaRPr lang="en-US" sz="1200" dirty="0"/>
                    </a:p>
                  </a:txBody>
                  <a:tcPr/>
                </a:tc>
              </a:tr>
              <a:tr h="699998">
                <a:tc>
                  <a:txBody>
                    <a:bodyPr/>
                    <a:lstStyle/>
                    <a:p>
                      <a:r>
                        <a:rPr lang="en-US" sz="1200" kern="1200" dirty="0" smtClean="0">
                          <a:solidFill>
                            <a:schemeClr val="lt1"/>
                          </a:solidFill>
                          <a:effectLst/>
                          <a:latin typeface="+mn-lt"/>
                          <a:ea typeface="+mn-ea"/>
                          <a:cs typeface="+mn-cs"/>
                        </a:rPr>
                        <a:t>800 x 480 (WVGA) </a:t>
                      </a:r>
                    </a:p>
                    <a:p>
                      <a:r>
                        <a:rPr lang="en-US" sz="1200" kern="1200" dirty="0" smtClean="0">
                          <a:solidFill>
                            <a:schemeClr val="lt1"/>
                          </a:solidFill>
                          <a:effectLst/>
                          <a:latin typeface="+mn-lt"/>
                          <a:ea typeface="+mn-ea"/>
                          <a:cs typeface="+mn-cs"/>
                        </a:rPr>
                        <a:t>to </a:t>
                      </a:r>
                    </a:p>
                    <a:p>
                      <a:r>
                        <a:rPr lang="en-US" sz="1200" kern="1200" dirty="0" smtClean="0">
                          <a:solidFill>
                            <a:schemeClr val="lt1"/>
                          </a:solidFill>
                          <a:effectLst/>
                          <a:latin typeface="+mn-lt"/>
                          <a:ea typeface="+mn-ea"/>
                          <a:cs typeface="+mn-cs"/>
                        </a:rPr>
                        <a:t>854 x 480 (FWVGA)</a:t>
                      </a:r>
                      <a:endParaRPr lang="en-US" sz="1200" dirty="0"/>
                    </a:p>
                  </a:txBody>
                  <a:tcPr/>
                </a:tc>
                <a:tc>
                  <a:txBody>
                    <a:bodyPr/>
                    <a:lstStyle/>
                    <a:p>
                      <a:pPr algn="ctr"/>
                      <a:r>
                        <a:rPr lang="en-US" sz="1200" dirty="0" smtClean="0"/>
                        <a:t>&gt;= 512 MB</a:t>
                      </a:r>
                      <a:endParaRPr lang="en-US" sz="1200" dirty="0"/>
                    </a:p>
                  </a:txBody>
                  <a:tcPr/>
                </a:tc>
              </a:tr>
            </a:tbl>
          </a:graphicData>
        </a:graphic>
      </p:graphicFrame>
    </p:spTree>
    <p:extLst>
      <p:ext uri="{BB962C8B-B14F-4D97-AF65-F5344CB8AC3E}">
        <p14:creationId xmlns:p14="http://schemas.microsoft.com/office/powerpoint/2010/main" val="34815966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Desktop Minimum Hardware Requirements</a:t>
            </a:r>
            <a:endParaRPr lang="en-US" dirty="0"/>
          </a:p>
        </p:txBody>
      </p:sp>
      <p:pic>
        <p:nvPicPr>
          <p:cNvPr id="3" name="Deskto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78" y="2125662"/>
            <a:ext cx="4924859" cy="3502572"/>
          </a:xfrm>
          <a:prstGeom prst="rect">
            <a:avLst/>
          </a:prstGeom>
          <a:effectLst>
            <a:outerShdw blurRad="76200" dir="18900000" sy="23000" kx="-1200000" algn="bl" rotWithShape="0">
              <a:prstClr val="black">
                <a:alpha val="20000"/>
              </a:prstClr>
            </a:outerShdw>
          </a:effectLst>
        </p:spPr>
      </p:pic>
      <p:sp>
        <p:nvSpPr>
          <p:cNvPr id="4" name="Rectangle 3"/>
          <p:cNvSpPr/>
          <p:nvPr/>
        </p:nvSpPr>
        <p:spPr>
          <a:xfrm>
            <a:off x="1445778" y="2582862"/>
            <a:ext cx="4114800" cy="2234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36"/>
          </a:p>
        </p:txBody>
      </p:sp>
      <p:graphicFrame>
        <p:nvGraphicFramePr>
          <p:cNvPr id="5" name="Table 4"/>
          <p:cNvGraphicFramePr>
            <a:graphicFrameLocks noGrp="1"/>
          </p:cNvGraphicFramePr>
          <p:nvPr>
            <p:extLst/>
          </p:nvPr>
        </p:nvGraphicFramePr>
        <p:xfrm>
          <a:off x="6446837" y="1775142"/>
          <a:ext cx="4443629" cy="3444240"/>
        </p:xfrm>
        <a:graphic>
          <a:graphicData uri="http://schemas.openxmlformats.org/drawingml/2006/table">
            <a:tbl>
              <a:tblPr firstRow="1" bandRow="1">
                <a:tableStyleId>{D113A9D2-9D6B-4929-AA2D-F23B5EE8CBE7}</a:tableStyleId>
              </a:tblPr>
              <a:tblGrid>
                <a:gridCol w="4443629"/>
              </a:tblGrid>
              <a:tr h="370840">
                <a:tc>
                  <a:txBody>
                    <a:bodyPr/>
                    <a:lstStyle/>
                    <a:p>
                      <a:r>
                        <a:rPr lang="en-US" sz="1400" b="1" dirty="0" smtClean="0"/>
                        <a:t>Firmware</a:t>
                      </a:r>
                    </a:p>
                    <a:p>
                      <a:pPr algn="l"/>
                      <a:r>
                        <a:rPr lang="en-US" sz="1400" dirty="0" smtClean="0"/>
                        <a:t>UEFI 2.3.1</a:t>
                      </a:r>
                    </a:p>
                    <a:p>
                      <a:pPr algn="l"/>
                      <a:r>
                        <a:rPr lang="en-US" sz="1400" dirty="0" smtClean="0"/>
                        <a:t>Secure boot enabled</a:t>
                      </a:r>
                      <a:endParaRPr lang="en-US" sz="1400" b="0" dirty="0" smtClean="0"/>
                    </a:p>
                  </a:txBody>
                  <a:tcPr/>
                </a:tc>
              </a:tr>
              <a:tr h="370840">
                <a:tc>
                  <a:txBody>
                    <a:bodyPr/>
                    <a:lstStyle/>
                    <a:p>
                      <a:r>
                        <a:rPr lang="en-US" sz="1400" b="1" dirty="0" smtClean="0"/>
                        <a:t>Memory</a:t>
                      </a:r>
                    </a:p>
                    <a:p>
                      <a:r>
                        <a:rPr lang="en-US" sz="1400" dirty="0" smtClean="0"/>
                        <a:t>2GB</a:t>
                      </a:r>
                      <a:r>
                        <a:rPr lang="en-US" sz="1400" baseline="0" dirty="0" smtClean="0"/>
                        <a:t> for 64-bit</a:t>
                      </a:r>
                    </a:p>
                    <a:p>
                      <a:r>
                        <a:rPr lang="en-US" sz="1400" baseline="0" dirty="0" smtClean="0"/>
                        <a:t>1GB for 32-bit</a:t>
                      </a:r>
                      <a:endParaRPr lang="en-US" sz="1400" b="0" dirty="0"/>
                    </a:p>
                  </a:txBody>
                  <a:tcPr/>
                </a:tc>
              </a:tr>
              <a:tr h="370840">
                <a:tc>
                  <a:txBody>
                    <a:bodyPr/>
                    <a:lstStyle/>
                    <a:p>
                      <a:r>
                        <a:rPr lang="en-US" sz="1400" b="1" dirty="0" smtClean="0"/>
                        <a:t>Storage</a:t>
                      </a:r>
                    </a:p>
                    <a:p>
                      <a:pPr algn="l"/>
                      <a:r>
                        <a:rPr lang="en-US" sz="1400" dirty="0" smtClean="0"/>
                        <a:t>&gt;= 16GB for 32-bit OS</a:t>
                      </a:r>
                    </a:p>
                    <a:p>
                      <a:pPr algn="l"/>
                      <a:r>
                        <a:rPr lang="en-US" sz="1400" dirty="0" smtClean="0"/>
                        <a:t>&gt;=20GB for 64-bit OS</a:t>
                      </a:r>
                    </a:p>
                  </a:txBody>
                  <a:tcPr/>
                </a:tc>
              </a:tr>
              <a:tr h="370840">
                <a:tc>
                  <a:txBody>
                    <a:bodyPr/>
                    <a:lstStyle/>
                    <a:p>
                      <a:r>
                        <a:rPr lang="en-US" sz="1400" b="1" dirty="0" smtClean="0"/>
                        <a:t>Graphics</a:t>
                      </a:r>
                    </a:p>
                    <a:p>
                      <a:r>
                        <a:rPr lang="en-US" sz="1400" dirty="0" smtClean="0"/>
                        <a:t>DirectX 9</a:t>
                      </a:r>
                      <a:endParaRPr lang="en-US" sz="1400" b="1" dirty="0"/>
                    </a:p>
                  </a:txBody>
                  <a:tcPr/>
                </a:tc>
              </a:tr>
              <a:tr h="370840">
                <a:tc>
                  <a:txBody>
                    <a:bodyPr/>
                    <a:lstStyle/>
                    <a:p>
                      <a:r>
                        <a:rPr lang="en-US" sz="1400" b="1" dirty="0" smtClean="0"/>
                        <a:t>Tablet Buttons</a:t>
                      </a:r>
                    </a:p>
                    <a:p>
                      <a:r>
                        <a:rPr lang="en-US" sz="1400" dirty="0" smtClean="0"/>
                        <a:t>Required – Power, Volume Up/Down</a:t>
                      </a:r>
                    </a:p>
                    <a:p>
                      <a:r>
                        <a:rPr lang="en-US" sz="1400" dirty="0" smtClean="0"/>
                        <a:t>Optional – Start, Rotation lock</a:t>
                      </a:r>
                      <a:endParaRPr lang="en-US" sz="1400" b="0" dirty="0"/>
                    </a:p>
                  </a:txBody>
                  <a:tcPr/>
                </a:tc>
              </a:tr>
            </a:tbl>
          </a:graphicData>
        </a:graphic>
      </p:graphicFrame>
      <p:cxnSp>
        <p:nvCxnSpPr>
          <p:cNvPr id="15" name="Straight Arrow Connector 14"/>
          <p:cNvCxnSpPr/>
          <p:nvPr/>
        </p:nvCxnSpPr>
        <p:spPr>
          <a:xfrm flipV="1">
            <a:off x="1570037" y="2963862"/>
            <a:ext cx="0" cy="17412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570037" y="4705097"/>
            <a:ext cx="2590800" cy="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93708" y="3518929"/>
            <a:ext cx="2743199" cy="544765"/>
          </a:xfrm>
          <a:prstGeom prst="rect">
            <a:avLst/>
          </a:prstGeom>
          <a:noFill/>
        </p:spPr>
        <p:txBody>
          <a:bodyPr wrap="square" lIns="182880" tIns="146304" rIns="182880" bIns="146304" rtlCol="0">
            <a:spAutoFit/>
          </a:bodyPr>
          <a:lstStyle/>
          <a:p>
            <a:pPr>
              <a:lnSpc>
                <a:spcPct val="90000"/>
              </a:lnSpc>
              <a:spcAft>
                <a:spcPts val="600"/>
              </a:spcAft>
            </a:pPr>
            <a:r>
              <a:rPr lang="en-US" dirty="0" smtClean="0">
                <a:solidFill>
                  <a:schemeClr val="bg1"/>
                </a:solidFill>
              </a:rPr>
              <a:t>800x600 and higher</a:t>
            </a:r>
            <a:endParaRPr lang="en-US" sz="2400" dirty="0" smtClean="0">
              <a:solidFill>
                <a:schemeClr val="bg1"/>
              </a:solidFill>
            </a:endParaRPr>
          </a:p>
        </p:txBody>
      </p:sp>
      <p:cxnSp>
        <p:nvCxnSpPr>
          <p:cNvPr id="24" name="Straight Arrow Connector 23"/>
          <p:cNvCxnSpPr/>
          <p:nvPr/>
        </p:nvCxnSpPr>
        <p:spPr>
          <a:xfrm flipV="1">
            <a:off x="1140978" y="2582862"/>
            <a:ext cx="0" cy="2514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522" y="3194303"/>
            <a:ext cx="1293379" cy="1280351"/>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&gt;= 8-inches for consumer</a:t>
            </a:r>
          </a:p>
          <a:p>
            <a:pPr>
              <a:lnSpc>
                <a:spcPct val="90000"/>
              </a:lnSpc>
              <a:spcAft>
                <a:spcPts val="600"/>
              </a:spcAft>
            </a:pPr>
            <a:endParaRPr lang="en-US" sz="1200" dirty="0">
              <a:gradFill>
                <a:gsLst>
                  <a:gs pos="2917">
                    <a:schemeClr val="tx1"/>
                  </a:gs>
                  <a:gs pos="30000">
                    <a:schemeClr val="tx1"/>
                  </a:gs>
                </a:gsLst>
                <a:lin ang="5400000" scaled="0"/>
              </a:gradFill>
            </a:endParaRPr>
          </a:p>
          <a:p>
            <a:pPr>
              <a:lnSpc>
                <a:spcPct val="90000"/>
              </a:lnSpc>
              <a:spcAft>
                <a:spcPts val="600"/>
              </a:spcAft>
            </a:pPr>
            <a:r>
              <a:rPr lang="en-US" sz="1200" dirty="0" smtClean="0">
                <a:gradFill>
                  <a:gsLst>
                    <a:gs pos="2917">
                      <a:schemeClr val="tx1"/>
                    </a:gs>
                    <a:gs pos="30000">
                      <a:schemeClr val="tx1"/>
                    </a:gs>
                  </a:gsLst>
                  <a:lin ang="5400000" scaled="0"/>
                </a:gradFill>
              </a:rPr>
              <a:t>&gt;= 7-inches for Pro  </a:t>
            </a:r>
          </a:p>
        </p:txBody>
      </p:sp>
    </p:spTree>
    <p:extLst>
      <p:ext uri="{BB962C8B-B14F-4D97-AF65-F5344CB8AC3E}">
        <p14:creationId xmlns:p14="http://schemas.microsoft.com/office/powerpoint/2010/main" val="649217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4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1450"/>
                                  </p:stCondLst>
                                  <p:childTnLst>
                                    <p:animMotion origin="layout" path="M -0.03946 -0.00046 L 2.70833E-6 3.7037E-7 " pathEditMode="relative" rAng="0" ptsTypes="AA">
                                      <p:cBhvr>
                                        <p:cTn id="9" dur="600" fill="hold"/>
                                        <p:tgtEl>
                                          <p:spTgt spid="3"/>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Optional Components and Connectivity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6193882"/>
              </p:ext>
            </p:extLst>
          </p:nvPr>
        </p:nvGraphicFramePr>
        <p:xfrm>
          <a:off x="274639" y="1744662"/>
          <a:ext cx="11813388" cy="3505200"/>
        </p:xfrm>
        <a:graphic>
          <a:graphicData uri="http://schemas.openxmlformats.org/drawingml/2006/table">
            <a:tbl>
              <a:tblPr firstRow="1" bandRow="1">
                <a:tableStyleId>{D113A9D2-9D6B-4929-AA2D-F23B5EE8CBE7}</a:tableStyleId>
              </a:tblPr>
              <a:tblGrid>
                <a:gridCol w="952979"/>
                <a:gridCol w="687227"/>
                <a:gridCol w="4986593"/>
                <a:gridCol w="5186589"/>
              </a:tblGrid>
              <a:tr h="365760">
                <a:tc gridSpan="2">
                  <a:txBody>
                    <a:bodyPr/>
                    <a:lstStyle/>
                    <a:p>
                      <a:r>
                        <a:rPr lang="en-US" sz="1600" dirty="0" smtClean="0"/>
                        <a:t>Component</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r>
                        <a:rPr lang="en-US" sz="1600" dirty="0" smtClean="0"/>
                        <a:t>Windows “Mobile”</a:t>
                      </a:r>
                      <a:endParaRPr lang="en-US" sz="1600" dirty="0">
                        <a:latin typeface="+mj-lt"/>
                        <a:cs typeface="Segoe UI Light" panose="020B0502040204020203" pitchFamily="34" charset="0"/>
                      </a:endParaRPr>
                    </a:p>
                  </a:txBody>
                  <a:tcPr/>
                </a:tc>
                <a:tc>
                  <a:txBody>
                    <a:bodyPr/>
                    <a:lstStyle/>
                    <a:p>
                      <a:r>
                        <a:rPr lang="en-US" sz="1600" dirty="0" smtClean="0"/>
                        <a:t>Windows “Desktop”</a:t>
                      </a:r>
                      <a:endParaRPr lang="en-US" sz="1600" dirty="0">
                        <a:latin typeface="+mj-lt"/>
                        <a:cs typeface="Segoe UI Light" panose="020B0502040204020203" pitchFamily="34" charset="0"/>
                      </a:endParaRPr>
                    </a:p>
                  </a:txBody>
                  <a:tcPr/>
                </a:tc>
              </a:tr>
              <a:tr h="365760">
                <a:tc gridSpan="2">
                  <a:txBody>
                    <a:bodyPr/>
                    <a:lstStyle/>
                    <a:p>
                      <a:r>
                        <a:rPr lang="en-US" sz="1600" dirty="0" smtClean="0"/>
                        <a:t>Cellular radio</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r>
                        <a:rPr lang="en-US" sz="1600" dirty="0" smtClean="0"/>
                        <a:t>Required for phones. Data and voice</a:t>
                      </a:r>
                      <a:r>
                        <a:rPr lang="en-US" sz="1600" baseline="0" dirty="0" smtClean="0"/>
                        <a:t> supported</a:t>
                      </a:r>
                      <a:endParaRPr lang="en-US" sz="1600" dirty="0">
                        <a:latin typeface="+mj-lt"/>
                        <a:cs typeface="Segoe UI Light" panose="020B0502040204020203" pitchFamily="34" charset="0"/>
                      </a:endParaRPr>
                    </a:p>
                  </a:txBody>
                  <a:tcPr/>
                </a:tc>
                <a:tc>
                  <a:txBody>
                    <a:bodyPr/>
                    <a:lstStyle/>
                    <a:p>
                      <a:r>
                        <a:rPr lang="en-US" sz="1600" dirty="0" smtClean="0"/>
                        <a:t>Optional. Data</a:t>
                      </a:r>
                      <a:r>
                        <a:rPr lang="en-US" sz="1600" baseline="0" dirty="0" smtClean="0"/>
                        <a:t> only, no cellular voice support</a:t>
                      </a:r>
                      <a:endParaRPr lang="en-US" sz="1600" dirty="0">
                        <a:latin typeface="+mj-lt"/>
                        <a:cs typeface="Segoe UI Light" panose="020B0502040204020203" pitchFamily="34" charset="0"/>
                      </a:endParaRPr>
                    </a:p>
                  </a:txBody>
                  <a:tcPr/>
                </a:tc>
              </a:tr>
              <a:tr h="365760">
                <a:tc gridSpan="2">
                  <a:txBody>
                    <a:bodyPr/>
                    <a:lstStyle/>
                    <a:p>
                      <a:r>
                        <a:rPr lang="en-US" sz="1600" dirty="0" smtClean="0"/>
                        <a:t>Audio</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r>
                        <a:rPr lang="en-US" sz="1600" dirty="0" smtClean="0"/>
                        <a:t>Primary, Loudspeaker, Earpiece required for phones</a:t>
                      </a:r>
                      <a:endParaRPr lang="en-US" sz="1600" dirty="0">
                        <a:latin typeface="+mj-lt"/>
                        <a:cs typeface="Segoe UI Light" panose="020B0502040204020203" pitchFamily="34" charset="0"/>
                      </a:endParaRPr>
                    </a:p>
                  </a:txBody>
                  <a:tcPr/>
                </a:tc>
                <a:tc>
                  <a:txBody>
                    <a:bodyPr/>
                    <a:lstStyle/>
                    <a:p>
                      <a:r>
                        <a:rPr lang="en-US" sz="1600" dirty="0" smtClean="0"/>
                        <a:t>Optional</a:t>
                      </a:r>
                      <a:endParaRPr lang="en-US" sz="1600" dirty="0">
                        <a:latin typeface="+mj-lt"/>
                        <a:cs typeface="Segoe UI Light" panose="020B0502040204020203" pitchFamily="34" charset="0"/>
                      </a:endParaRPr>
                    </a:p>
                  </a:txBody>
                  <a:tcPr/>
                </a:tc>
              </a:tr>
              <a:tr h="365760">
                <a:tc gridSpan="2">
                  <a:txBody>
                    <a:bodyPr/>
                    <a:lstStyle/>
                    <a:p>
                      <a:r>
                        <a:rPr lang="en-US" sz="1600" dirty="0" smtClean="0"/>
                        <a:t>Connectors</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dirty="0" smtClean="0"/>
                        <a:t>Headphone/headset jack required for phones</a:t>
                      </a:r>
                      <a:endParaRPr lang="en-US" sz="1600" dirty="0" smtClean="0">
                        <a:latin typeface="+mj-lt"/>
                        <a:cs typeface="Segoe UI Light" panose="020B0502040204020203" pitchFamily="34" charset="0"/>
                      </a:endParaRPr>
                    </a:p>
                  </a:txBody>
                  <a:tcPr/>
                </a:tc>
                <a:tc>
                  <a:txBody>
                    <a:bodyPr/>
                    <a:lstStyle/>
                    <a:p>
                      <a:r>
                        <a:rPr lang="en-US" sz="1600" dirty="0" smtClean="0"/>
                        <a:t>Optional</a:t>
                      </a:r>
                      <a:endParaRPr lang="en-US" sz="1600" dirty="0">
                        <a:latin typeface="+mj-lt"/>
                        <a:cs typeface="Segoe UI Light" panose="020B0502040204020203" pitchFamily="34" charset="0"/>
                      </a:endParaRPr>
                    </a:p>
                  </a:txBody>
                  <a:tcPr/>
                </a:tc>
              </a:tr>
              <a:tr h="365760">
                <a:tc gridSpan="2">
                  <a:txBody>
                    <a:bodyPr/>
                    <a:lstStyle/>
                    <a:p>
                      <a:r>
                        <a:rPr lang="en-US" sz="1600" dirty="0" smtClean="0"/>
                        <a:t>Wireless</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dirty="0" smtClean="0"/>
                        <a:t>802.11b/g required for phones</a:t>
                      </a:r>
                      <a:endParaRPr lang="en-US" sz="1600" dirty="0" smtClean="0">
                        <a:latin typeface="+mj-lt"/>
                        <a:cs typeface="Segoe UI Light" panose="020B0502040204020203" pitchFamily="34" charset="0"/>
                      </a:endParaRPr>
                    </a:p>
                  </a:txBody>
                  <a:tcPr/>
                </a:tc>
                <a:tc>
                  <a:txBody>
                    <a:bodyPr/>
                    <a:lstStyle/>
                    <a:p>
                      <a:r>
                        <a:rPr lang="en-US" sz="1600" dirty="0" smtClean="0"/>
                        <a:t>Optional</a:t>
                      </a:r>
                      <a:endParaRPr lang="en-US" sz="1600" dirty="0">
                        <a:latin typeface="+mj-lt"/>
                        <a:cs typeface="Segoe UI Light" panose="020B0502040204020203" pitchFamily="34" charset="0"/>
                      </a:endParaRPr>
                    </a:p>
                  </a:txBody>
                  <a:tcPr/>
                </a:tc>
              </a:tr>
              <a:tr h="365760">
                <a:tc gridSpan="2">
                  <a:txBody>
                    <a:bodyPr/>
                    <a:lstStyle/>
                    <a:p>
                      <a:r>
                        <a:rPr lang="en-US" sz="1600" dirty="0" smtClean="0"/>
                        <a:t>Sensors </a:t>
                      </a:r>
                      <a:endParaRPr lang="en-US" sz="1600" b="1" dirty="0">
                        <a:latin typeface="+mj-lt"/>
                        <a:cs typeface="Segoe UI Light" panose="020B0502040204020203" pitchFamily="34" charset="0"/>
                      </a:endParaRPr>
                    </a:p>
                  </a:txBody>
                  <a:tcPr/>
                </a:tc>
                <a:tc hMerge="1">
                  <a:txBody>
                    <a:bodyPr/>
                    <a:lstStyle/>
                    <a:p>
                      <a:endParaRPr lang="en-US"/>
                    </a:p>
                  </a:txBody>
                  <a:tcPr/>
                </a:tc>
                <a:tc gridSpan="2">
                  <a:txBody>
                    <a:bodyPr/>
                    <a:lstStyle/>
                    <a:p>
                      <a:r>
                        <a:rPr lang="en-US" sz="1600" dirty="0" smtClean="0"/>
                        <a:t>Optional. E.g. Accelerometer, Magnetometer,</a:t>
                      </a:r>
                      <a:r>
                        <a:rPr lang="en-US" sz="1600" baseline="0" dirty="0" smtClean="0"/>
                        <a:t> ALS, Proximity, Gyroscope</a:t>
                      </a:r>
                      <a:endParaRPr lang="en-US" sz="1600" dirty="0" smtClean="0">
                        <a:latin typeface="+mj-lt"/>
                        <a:cs typeface="Segoe UI Light" panose="020B0502040204020203" pitchFamily="34" charset="0"/>
                      </a:endParaRPr>
                    </a:p>
                  </a:txBody>
                  <a:tcPr/>
                </a:tc>
                <a:tc hMerge="1">
                  <a:txBody>
                    <a:bodyPr/>
                    <a:lstStyle/>
                    <a:p>
                      <a:endParaRPr lang="en-US" sz="1600" dirty="0">
                        <a:latin typeface="Segoe UI Light" panose="020B0502040204020203" pitchFamily="34" charset="0"/>
                        <a:cs typeface="Segoe UI Light" panose="020B0502040204020203" pitchFamily="34" charset="0"/>
                      </a:endParaRPr>
                    </a:p>
                  </a:txBody>
                  <a:tcPr/>
                </a:tc>
              </a:tr>
              <a:tr h="365760">
                <a:tc gridSpan="2">
                  <a:txBody>
                    <a:bodyPr/>
                    <a:lstStyle/>
                    <a:p>
                      <a:r>
                        <a:rPr lang="en-US" sz="1600" dirty="0" smtClean="0"/>
                        <a:t>Notification</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r>
                        <a:rPr lang="en-US" sz="1600" baseline="0" dirty="0" smtClean="0"/>
                        <a:t>Vibration mechanism required</a:t>
                      </a:r>
                      <a:endParaRPr lang="en-US" sz="1600" baseline="0" dirty="0" smtClean="0">
                        <a:latin typeface="+mj-lt"/>
                        <a:cs typeface="Segoe UI Light" panose="020B0502040204020203" pitchFamily="34" charset="0"/>
                      </a:endParaRPr>
                    </a:p>
                  </a:txBody>
                  <a:tcPr/>
                </a:tc>
                <a:tc>
                  <a:txBody>
                    <a:bodyPr/>
                    <a:lstStyle/>
                    <a:p>
                      <a:r>
                        <a:rPr lang="en-US" sz="1600" dirty="0" smtClean="0"/>
                        <a:t>Optional</a:t>
                      </a:r>
                      <a:endParaRPr lang="en-US" sz="1600" dirty="0">
                        <a:latin typeface="+mj-lt"/>
                        <a:cs typeface="Segoe UI Light" panose="020B0502040204020203" pitchFamily="34" charset="0"/>
                      </a:endParaRPr>
                    </a:p>
                  </a:txBody>
                  <a:tcPr/>
                </a:tc>
              </a:tr>
              <a:tr h="365760">
                <a:tc gridSpan="2">
                  <a:txBody>
                    <a:bodyPr/>
                    <a:lstStyle/>
                    <a:p>
                      <a:r>
                        <a:rPr lang="en-US" sz="1600" dirty="0" smtClean="0"/>
                        <a:t>Touch</a:t>
                      </a:r>
                      <a:endParaRPr lang="en-US" sz="1600" b="1" dirty="0">
                        <a:latin typeface="+mj-lt"/>
                        <a:cs typeface="Segoe UI Light" panose="020B0502040204020203" pitchFamily="34" charset="0"/>
                      </a:endParaRPr>
                    </a:p>
                  </a:txBody>
                  <a:tcPr/>
                </a:tc>
                <a:tc hMerge="1">
                  <a:txBody>
                    <a:bodyPr/>
                    <a:lstStyle/>
                    <a:p>
                      <a:endParaRPr lang="en-US"/>
                    </a:p>
                  </a:txBody>
                  <a:tcPr/>
                </a:tc>
                <a:tc gridSpan="2">
                  <a:txBody>
                    <a:bodyPr/>
                    <a:lstStyle/>
                    <a:p>
                      <a:r>
                        <a:rPr lang="en-US" sz="1600" dirty="0" smtClean="0"/>
                        <a:t>Optional. If implemented, Two-Finger</a:t>
                      </a:r>
                      <a:r>
                        <a:rPr lang="en-US" sz="1600" baseline="0" dirty="0" smtClean="0"/>
                        <a:t> touch, must be HID compliant</a:t>
                      </a:r>
                      <a:endParaRPr lang="en-US" sz="1600" baseline="0" dirty="0" smtClean="0">
                        <a:latin typeface="+mj-lt"/>
                        <a:cs typeface="Segoe UI Light" panose="020B0502040204020203" pitchFamily="34" charset="0"/>
                      </a:endParaRPr>
                    </a:p>
                  </a:txBody>
                  <a:tcPr/>
                </a:tc>
                <a:tc hMerge="1">
                  <a:txBody>
                    <a:bodyPr/>
                    <a:lstStyle/>
                    <a:p>
                      <a:endParaRPr lang="en-US"/>
                    </a:p>
                  </a:txBody>
                  <a:tcPr/>
                </a:tc>
              </a:tr>
              <a:tr h="365760">
                <a:tc gridSpan="2">
                  <a:txBody>
                    <a:bodyPr/>
                    <a:lstStyle/>
                    <a:p>
                      <a:r>
                        <a:rPr lang="en-US" sz="1600" dirty="0" smtClean="0"/>
                        <a:t>Buttons</a:t>
                      </a:r>
                      <a:endParaRPr lang="en-US" sz="1600" b="1" dirty="0">
                        <a:latin typeface="+mj-lt"/>
                        <a:cs typeface="Segoe UI Light" panose="020B0502040204020203" pitchFamily="34" charset="0"/>
                      </a:endParaRPr>
                    </a:p>
                  </a:txBody>
                  <a:tcPr/>
                </a:tc>
                <a:tc hMerge="1">
                  <a:txBody>
                    <a:bodyPr/>
                    <a:lstStyle/>
                    <a:p>
                      <a:endParaRPr lang="en-US"/>
                    </a:p>
                  </a:txBody>
                  <a:tcPr/>
                </a:tc>
                <a:tc>
                  <a:txBody>
                    <a:bodyPr/>
                    <a:lstStyle/>
                    <a:p>
                      <a:r>
                        <a:rPr lang="en-US" sz="1600" baseline="0" dirty="0" smtClean="0"/>
                        <a:t>Power, Volume up and Volume down required. </a:t>
                      </a:r>
                      <a:br>
                        <a:rPr lang="en-US" sz="1600" baseline="0" dirty="0" smtClean="0"/>
                      </a:br>
                      <a:r>
                        <a:rPr lang="en-US" sz="1600" baseline="0" dirty="0" smtClean="0"/>
                        <a:t>Start, Back, Search required for WVGA screen.</a:t>
                      </a:r>
                      <a:endParaRPr lang="en-US" sz="1600" baseline="0" dirty="0" smtClean="0">
                        <a:latin typeface="+mj-lt"/>
                        <a:cs typeface="Segoe UI Light" panose="020B0502040204020203" pitchFamily="34" charset="0"/>
                      </a:endParaRPr>
                    </a:p>
                  </a:txBody>
                  <a:tcPr/>
                </a:tc>
                <a:tc>
                  <a:txBody>
                    <a:bodyPr/>
                    <a:lstStyle/>
                    <a:p>
                      <a:r>
                        <a:rPr lang="en-US" sz="1600" dirty="0" smtClean="0"/>
                        <a:t>Power required. Volume up</a:t>
                      </a:r>
                      <a:r>
                        <a:rPr lang="en-US" sz="1600" baseline="0" dirty="0" smtClean="0"/>
                        <a:t> and Volume d</a:t>
                      </a:r>
                      <a:r>
                        <a:rPr lang="en-US" sz="1600" dirty="0" smtClean="0"/>
                        <a:t>own</a:t>
                      </a:r>
                      <a:r>
                        <a:rPr lang="en-US" sz="1600" baseline="0" dirty="0" smtClean="0"/>
                        <a:t> required on tablets and devices with detachable keyboards.</a:t>
                      </a:r>
                      <a:endParaRPr lang="en-US" sz="1600" dirty="0">
                        <a:latin typeface="+mj-lt"/>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3568373214"/>
      </p:ext>
    </p:extLst>
  </p:cSld>
  <p:clrMapOvr>
    <a:masterClrMapping/>
  </p:clrMapOvr>
  <p:transition>
    <p:fade/>
  </p:transition>
</p:sld>
</file>

<file path=ppt/theme/theme1.xml><?xml version="1.0" encoding="utf-8"?>
<a:theme xmlns:a="http://schemas.openxmlformats.org/drawingml/2006/main" name="WinHEC_15_English_Light_Template">
  <a:themeElements>
    <a:clrScheme name="WinHec2015">
      <a:dk1>
        <a:srgbClr val="505050"/>
      </a:dk1>
      <a:lt1>
        <a:srgbClr val="FFFFFF"/>
      </a:lt1>
      <a:dk2>
        <a:srgbClr val="0078D7"/>
      </a:dk2>
      <a:lt2>
        <a:srgbClr val="EAEAEA"/>
      </a:lt2>
      <a:accent1>
        <a:srgbClr val="0078D7"/>
      </a:accent1>
      <a:accent2>
        <a:srgbClr val="5C2D91"/>
      </a:accent2>
      <a:accent3>
        <a:srgbClr val="B4009E"/>
      </a:accent3>
      <a:accent4>
        <a:srgbClr val="008272"/>
      </a:accent4>
      <a:accent5>
        <a:srgbClr val="D83B01"/>
      </a:accent5>
      <a:accent6>
        <a:srgbClr val="73737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HEC-2015_Template_English.potx" id="{81AB864D-238E-4588-9D0A-99D6225255FB}" vid="{A24EE2F5-30D2-458F-B57A-D072799E705F}"/>
    </a:ext>
  </a:extLst>
</a:theme>
</file>

<file path=ppt/theme/theme2.xml><?xml version="1.0" encoding="utf-8"?>
<a:theme xmlns:a="http://schemas.openxmlformats.org/drawingml/2006/main" name="WinHEC_15_English_Color_Template">
  <a:themeElements>
    <a:clrScheme name="WinHec 2015 Dark">
      <a:dk1>
        <a:srgbClr val="505050"/>
      </a:dk1>
      <a:lt1>
        <a:srgbClr val="FFFFFF"/>
      </a:lt1>
      <a:dk2>
        <a:srgbClr val="0078D7"/>
      </a:dk2>
      <a:lt2>
        <a:srgbClr val="EAEAEA"/>
      </a:lt2>
      <a:accent1>
        <a:srgbClr val="5C2D91"/>
      </a:accent1>
      <a:accent2>
        <a:srgbClr val="0078D7"/>
      </a:accent2>
      <a:accent3>
        <a:srgbClr val="B4009E"/>
      </a:accent3>
      <a:accent4>
        <a:srgbClr val="008272"/>
      </a:accent4>
      <a:accent5>
        <a:srgbClr val="D83B01"/>
      </a:accent5>
      <a:accent6>
        <a:srgbClr val="73737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HEC-2015_Template_English.potx" id="{81AB864D-238E-4588-9D0A-99D6225255FB}" vid="{4E67FC74-E917-4898-AB9F-2D778A54A65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ddres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2C6A38BC2261479C0A8C926FC0784D" ma:contentTypeVersion="4" ma:contentTypeDescription="Create a new document." ma:contentTypeScope="" ma:versionID="e37a4a0194fb4f449bf8901de95d8eaf">
  <xsd:schema xmlns:xsd="http://www.w3.org/2001/XMLSchema" xmlns:xs="http://www.w3.org/2001/XMLSchema" xmlns:p="http://schemas.microsoft.com/office/2006/metadata/properties" xmlns:ns1="http://schemas.microsoft.com/sharepoint/v3" xmlns:ns3="2308ffa6-6867-4b6e-add6-095850a7d07d" targetNamespace="http://schemas.microsoft.com/office/2006/metadata/properties" ma:root="true" ma:fieldsID="5dca91295f013e8881b6b21347cc97e8" ns1:_="" ns3:_="">
    <xsd:import namespace="http://schemas.microsoft.com/sharepoint/v3"/>
    <xsd:import namespace="2308ffa6-6867-4b6e-add6-095850a7d07d"/>
    <xsd:element name="properties">
      <xsd:complexType>
        <xsd:sequence>
          <xsd:element name="documentManagement">
            <xsd:complexType>
              <xsd:all>
                <xsd:element ref="ns3:SharedWithUsers" minOccurs="0"/>
                <xsd:element ref="ns1:IMAddres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ddress" ma:index="9" nillable="true" ma:displayName="IM Address" ma:internalName="IMAddres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8ffa6-6867-4b6e-add6-095850a7d07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1EAD9F-AC00-48CE-AD36-0B1A61C49A57}">
  <ds:schemaRefs>
    <ds:schemaRef ds:uri="http://schemas.microsoft.com/sharepoint/v3/contenttype/forms"/>
  </ds:schemaRefs>
</ds:datastoreItem>
</file>

<file path=customXml/itemProps2.xml><?xml version="1.0" encoding="utf-8"?>
<ds:datastoreItem xmlns:ds="http://schemas.openxmlformats.org/officeDocument/2006/customXml" ds:itemID="{1AF3A2B4-C4F0-4FDF-BFCE-2591F4D25D59}">
  <ds:schemaRefs>
    <ds:schemaRef ds:uri="http://purl.org/dc/terms/"/>
    <ds:schemaRef ds:uri="http://schemas.microsoft.com/office/2006/documentManagement/types"/>
    <ds:schemaRef ds:uri="2308ffa6-6867-4b6e-add6-095850a7d07d"/>
    <ds:schemaRef ds:uri="http://purl.org/dc/elements/1.1/"/>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132545A-BB04-4ED3-893B-45D450C2C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8ffa6-6867-4b6e-add6-095850a7d0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WinHEC-2015_Template_English</Template>
  <TotalTime>0</TotalTime>
  <Words>1545</Words>
  <Application>Microsoft Office PowerPoint</Application>
  <PresentationFormat>Custom</PresentationFormat>
  <Paragraphs>280</Paragraphs>
  <Slides>26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Consolas</vt:lpstr>
      <vt:lpstr>Segoe UI</vt:lpstr>
      <vt:lpstr>Segoe UI Light</vt:lpstr>
      <vt:lpstr>Wingdings</vt:lpstr>
      <vt:lpstr>WinHEC_15_English_Light_Template</vt:lpstr>
      <vt:lpstr>WinHEC_15_English_Color_Template</vt:lpstr>
      <vt:lpstr>PowerPoint Presentation</vt:lpstr>
      <vt:lpstr>Minimum System HW Requirements &amp; Compatibility for Windows Platforms</vt:lpstr>
      <vt:lpstr>Introduction and Agenda</vt:lpstr>
      <vt:lpstr>Windows 10 Minimum Hardware Specification</vt:lpstr>
      <vt:lpstr>Purpose of this Specification</vt:lpstr>
      <vt:lpstr>New SoC Processor Support for Windows 10</vt:lpstr>
      <vt:lpstr>Windows Mobile Hardware Requirements</vt:lpstr>
      <vt:lpstr>Windows Desktop Minimum Hardware Requirements</vt:lpstr>
      <vt:lpstr>Optional Components and Connectivity</vt:lpstr>
      <vt:lpstr>Windows 10 Security Requirements</vt:lpstr>
      <vt:lpstr>Windows Hardware Compatibility Program</vt:lpstr>
      <vt:lpstr>Windows Hardware Compatibility Program</vt:lpstr>
      <vt:lpstr>Partner Benefits:  Reasons to Participate</vt:lpstr>
      <vt:lpstr>Changes to make it easier</vt:lpstr>
      <vt:lpstr>Road to Program Qualification</vt:lpstr>
      <vt:lpstr>Road to Program Qualification</vt:lpstr>
      <vt:lpstr>Road to Program Qualification</vt:lpstr>
      <vt:lpstr>Hardware Lab Kit</vt:lpstr>
      <vt:lpstr>Major Product Types</vt:lpstr>
      <vt:lpstr>Road to Program Qualification</vt:lpstr>
      <vt:lpstr>Road to Program Qualification</vt:lpstr>
      <vt:lpstr>Making it easier</vt:lpstr>
      <vt:lpstr>Driver Signing Service</vt:lpstr>
      <vt:lpstr>Call to action</vt:lpstr>
      <vt:lpstr>Please Complete an Evaluation.  Your input is important!</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2015-03-17T11:52:42Z</dcterms:created>
  <dcterms:modified xsi:type="dcterms:W3CDTF">2015-03-18T03:57:14Z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0x0101005E2C6A38BC2261479C0A8C926FC0784D</vt:lpwstr>
  </property>
  <property fmtid="{D5CDD505-2E9C-101B-9397-08002B2CF9AE}" pid="3" name="IsMyDocuments">
    <vt:bool>true</vt:bool>
  </property>
</Properties>
</file>