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13"/>
  </p:normalViewPr>
  <p:slideViewPr>
    <p:cSldViewPr snapToGrid="0" snapToObjects="1">
      <p:cViewPr>
        <p:scale>
          <a:sx n="92" d="100"/>
          <a:sy n="92" d="100"/>
        </p:scale>
        <p:origin x="56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B2FA-D69B-8F47-AA3B-7E41568E3886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99BD-6C3A-F740-A33A-83326862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Yield Curve Inversions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Chen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8"/>
          </a:xfrm>
        </p:spPr>
        <p:txBody>
          <a:bodyPr>
            <a:normAutofit fontScale="90000"/>
          </a:bodyPr>
          <a:lstStyle/>
          <a:p>
            <a:r>
              <a:rPr lang="en-US"/>
              <a:t>Yield Curve Animation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7"/>
            <a:ext cx="10515600" cy="9039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animation shows the change in treasury yield curve from 1976 to 2019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Yield curve inversions happened during several periods: 1980, 1990, 2001 and </a:t>
            </a:r>
            <a:r>
              <a:rPr lang="en-US" sz="2000" dirty="0" smtClean="0"/>
              <a:t>2008</a:t>
            </a:r>
            <a:endParaRPr lang="en-US" sz="2000" dirty="0"/>
          </a:p>
        </p:txBody>
      </p:sp>
      <p:pic>
        <p:nvPicPr>
          <p:cNvPr id="4" name="Yield_animation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87857" y="1924335"/>
            <a:ext cx="8192755" cy="441640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020406"/>
            <a:ext cx="10515600" cy="129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Yield Curve Inversions &amp; Change in IPI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6"/>
            <a:ext cx="10515600" cy="13517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Monthly Industrial Production Index has been multiplied by -1, so that an increase actually signifies poorer production performance. As we could see from the graph, economic downtowns usually follow an inversion in 3m-2yr curve.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448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Yield Curve Inversions &amp; Change in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6"/>
            <a:ext cx="10515600" cy="13517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Unemployment rate tends to rise for a sustained period of time after yield curve inverts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032"/>
            <a:ext cx="12192000" cy="266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55"/>
            <a:ext cx="12192000" cy="2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3m-2yr &amp; 3m-10yr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6"/>
            <a:ext cx="10515600" cy="13517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3m-2yr </a:t>
            </a:r>
            <a:r>
              <a:rPr lang="en-US" sz="2000" dirty="0"/>
              <a:t>and 3m-10yr curves do not always invert at the same time. 3m-2yr curve inverted around July 1989, but 3m-10yr curve did not invert.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18"/>
            <a:ext cx="12192000" cy="2483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0945"/>
            <a:ext cx="12192000" cy="27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1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3m-2yr &amp; 3m-10yr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06"/>
            <a:ext cx="10515600" cy="13517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inversion of 3m-10yr curve usually </a:t>
            </a:r>
            <a:r>
              <a:rPr lang="en-US" sz="2000" dirty="0" smtClean="0"/>
              <a:t>precedes </a:t>
            </a:r>
            <a:r>
              <a:rPr lang="en-US" sz="2000" dirty="0"/>
              <a:t>the inversion of 3m-2yr curve, as seen during 1980, 2001 and 2008.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664"/>
            <a:ext cx="121920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073"/>
            <a:ext cx="12192000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160</Words>
  <Application>Microsoft Macintosh PowerPoint</Application>
  <PresentationFormat>Widescreen</PresentationFormat>
  <Paragraphs>13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Yield Curve Inversions </vt:lpstr>
      <vt:lpstr>Yield Curve Animation </vt:lpstr>
      <vt:lpstr>Yield Curve Inversions &amp; Change in IPI</vt:lpstr>
      <vt:lpstr>Yield Curve Inversions &amp; Change in Unemployment</vt:lpstr>
      <vt:lpstr>3m-2yr &amp; 3m-10yr</vt:lpstr>
      <vt:lpstr>3m-2yr &amp; 3m-10yr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2019-05-18T21:20:35Z</dcterms:created>
  <dcterms:modified xsi:type="dcterms:W3CDTF">2019-05-19T18:13:44Z</dcterms:modified>
</cp:coreProperties>
</file>