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7" r:id="rId10"/>
    <p:sldId id="265" r:id="rId11"/>
    <p:sldId id="266" r:id="rId12"/>
    <p:sldId id="269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70F2817-7DF5-4DAB-9358-82DD2C6C1776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8"/>
            <p14:sldId id="267"/>
            <p14:sldId id="265"/>
            <p14:sldId id="266"/>
            <p14:sldId id="269"/>
            <p14:sldId id="26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E6B1A-6BA7-46C3-8179-C4B07A7A1652}" v="3" dt="2017-12-17T13:20:23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i Sinev" userId="85b097b0-beb0-411e-a2f4-31b612bfc84f" providerId="ADAL" clId="{985E6B1A-6BA7-46C3-8179-C4B07A7A1652}"/>
    <pc:docChg chg="undo custSel addSld delSld modSld sldOrd delSection modSection">
      <pc:chgData name="Sergei Sinev" userId="85b097b0-beb0-411e-a2f4-31b612bfc84f" providerId="ADAL" clId="{985E6B1A-6BA7-46C3-8179-C4B07A7A1652}" dt="2017-12-17T16:38:13.242" v="791" actId="2696"/>
      <pc:docMkLst>
        <pc:docMk/>
      </pc:docMkLst>
      <pc:sldChg chg="modSp">
        <pc:chgData name="Sergei Sinev" userId="85b097b0-beb0-411e-a2f4-31b612bfc84f" providerId="ADAL" clId="{985E6B1A-6BA7-46C3-8179-C4B07A7A1652}" dt="2017-12-17T13:41:24.599" v="70" actId="20577"/>
        <pc:sldMkLst>
          <pc:docMk/>
          <pc:sldMk cId="3687054069" sldId="256"/>
        </pc:sldMkLst>
        <pc:spChg chg="mod">
          <ac:chgData name="Sergei Sinev" userId="85b097b0-beb0-411e-a2f4-31b612bfc84f" providerId="ADAL" clId="{985E6B1A-6BA7-46C3-8179-C4B07A7A1652}" dt="2017-12-17T13:41:24.599" v="70" actId="20577"/>
          <ac:spMkLst>
            <pc:docMk/>
            <pc:sldMk cId="3687054069" sldId="256"/>
            <ac:spMk id="3" creationId="{00000000-0000-0000-0000-000000000000}"/>
          </ac:spMkLst>
        </pc:spChg>
      </pc:sldChg>
      <pc:sldChg chg="modSp">
        <pc:chgData name="Sergei Sinev" userId="85b097b0-beb0-411e-a2f4-31b612bfc84f" providerId="ADAL" clId="{985E6B1A-6BA7-46C3-8179-C4B07A7A1652}" dt="2017-12-17T13:20:23.420" v="8" actId="1076"/>
        <pc:sldMkLst>
          <pc:docMk/>
          <pc:sldMk cId="3480916955" sldId="257"/>
        </pc:sldMkLst>
        <pc:spChg chg="mod">
          <ac:chgData name="Sergei Sinev" userId="85b097b0-beb0-411e-a2f4-31b612bfc84f" providerId="ADAL" clId="{985E6B1A-6BA7-46C3-8179-C4B07A7A1652}" dt="2017-12-17T13:20:23.420" v="8" actId="1076"/>
          <ac:spMkLst>
            <pc:docMk/>
            <pc:sldMk cId="3480916955" sldId="257"/>
            <ac:spMk id="5" creationId="{7783AF6C-66A0-4B1D-8748-B145A8F21CF1}"/>
          </ac:spMkLst>
        </pc:spChg>
      </pc:sldChg>
      <pc:sldChg chg="addSp modSp mod">
        <pc:chgData name="Sergei Sinev" userId="85b097b0-beb0-411e-a2f4-31b612bfc84f" providerId="ADAL" clId="{985E6B1A-6BA7-46C3-8179-C4B07A7A1652}" dt="2017-12-17T13:40:49.752" v="13" actId="1076"/>
        <pc:sldMkLst>
          <pc:docMk/>
          <pc:sldMk cId="4079617520" sldId="258"/>
        </pc:sldMkLst>
        <pc:graphicFrameChg chg="add mod">
          <ac:chgData name="Sergei Sinev" userId="85b097b0-beb0-411e-a2f4-31b612bfc84f" providerId="ADAL" clId="{985E6B1A-6BA7-46C3-8179-C4B07A7A1652}" dt="2017-12-17T13:40:49.752" v="13" actId="1076"/>
          <ac:graphicFrameMkLst>
            <pc:docMk/>
            <pc:sldMk cId="4079617520" sldId="258"/>
            <ac:graphicFrameMk id="2" creationId="{384AC184-3D3A-4F3F-9024-2A9CFD017031}"/>
          </ac:graphicFrameMkLst>
        </pc:graphicFrameChg>
      </pc:sldChg>
      <pc:sldChg chg="add del">
        <pc:chgData name="Sergei Sinev" userId="85b097b0-beb0-411e-a2f4-31b612bfc84f" providerId="ADAL" clId="{985E6B1A-6BA7-46C3-8179-C4B07A7A1652}" dt="2017-12-17T16:38:13.242" v="791" actId="2696"/>
        <pc:sldMkLst>
          <pc:docMk/>
          <pc:sldMk cId="2686432827" sldId="259"/>
        </pc:sldMkLst>
      </pc:sldChg>
      <pc:sldChg chg="modSp add ord">
        <pc:chgData name="Sergei Sinev" userId="85b097b0-beb0-411e-a2f4-31b612bfc84f" providerId="ADAL" clId="{985E6B1A-6BA7-46C3-8179-C4B07A7A1652}" dt="2017-12-17T13:52:47.809" v="274" actId="20577"/>
        <pc:sldMkLst>
          <pc:docMk/>
          <pc:sldMk cId="4069180528" sldId="260"/>
        </pc:sldMkLst>
        <pc:spChg chg="mod">
          <ac:chgData name="Sergei Sinev" userId="85b097b0-beb0-411e-a2f4-31b612bfc84f" providerId="ADAL" clId="{985E6B1A-6BA7-46C3-8179-C4B07A7A1652}" dt="2017-12-17T13:43:59.713" v="129" actId="20577"/>
          <ac:spMkLst>
            <pc:docMk/>
            <pc:sldMk cId="4069180528" sldId="260"/>
            <ac:spMk id="2" creationId="{892A4AEC-8C93-44FC-B3FE-2BFB6704F3B6}"/>
          </ac:spMkLst>
        </pc:spChg>
        <pc:spChg chg="mod">
          <ac:chgData name="Sergei Sinev" userId="85b097b0-beb0-411e-a2f4-31b612bfc84f" providerId="ADAL" clId="{985E6B1A-6BA7-46C3-8179-C4B07A7A1652}" dt="2017-12-17T13:52:47.809" v="274" actId="20577"/>
          <ac:spMkLst>
            <pc:docMk/>
            <pc:sldMk cId="4069180528" sldId="260"/>
            <ac:spMk id="3" creationId="{99A92207-0935-4BF0-94C9-36B3A487E27C}"/>
          </ac:spMkLst>
        </pc:spChg>
      </pc:sldChg>
      <pc:sldChg chg="modSp add">
        <pc:chgData name="Sergei Sinev" userId="85b097b0-beb0-411e-a2f4-31b612bfc84f" providerId="ADAL" clId="{985E6B1A-6BA7-46C3-8179-C4B07A7A1652}" dt="2017-12-17T15:48:51.340" v="514" actId="20577"/>
        <pc:sldMkLst>
          <pc:docMk/>
          <pc:sldMk cId="3690521530" sldId="261"/>
        </pc:sldMkLst>
        <pc:spChg chg="mod">
          <ac:chgData name="Sergei Sinev" userId="85b097b0-beb0-411e-a2f4-31b612bfc84f" providerId="ADAL" clId="{985E6B1A-6BA7-46C3-8179-C4B07A7A1652}" dt="2017-12-17T15:18:28.814" v="310" actId="20577"/>
          <ac:spMkLst>
            <pc:docMk/>
            <pc:sldMk cId="3690521530" sldId="261"/>
            <ac:spMk id="2" creationId="{892A4AEC-8C93-44FC-B3FE-2BFB6704F3B6}"/>
          </ac:spMkLst>
        </pc:spChg>
        <pc:spChg chg="mod">
          <ac:chgData name="Sergei Sinev" userId="85b097b0-beb0-411e-a2f4-31b612bfc84f" providerId="ADAL" clId="{985E6B1A-6BA7-46C3-8179-C4B07A7A1652}" dt="2017-12-17T15:48:51.340" v="514" actId="20577"/>
          <ac:spMkLst>
            <pc:docMk/>
            <pc:sldMk cId="3690521530" sldId="261"/>
            <ac:spMk id="3" creationId="{99A92207-0935-4BF0-94C9-36B3A487E27C}"/>
          </ac:spMkLst>
        </pc:spChg>
      </pc:sldChg>
      <pc:sldChg chg="addSp delSp modSp add">
        <pc:chgData name="Sergei Sinev" userId="85b097b0-beb0-411e-a2f4-31b612bfc84f" providerId="ADAL" clId="{985E6B1A-6BA7-46C3-8179-C4B07A7A1652}" dt="2017-12-17T16:31:08.306" v="705" actId="20577"/>
        <pc:sldMkLst>
          <pc:docMk/>
          <pc:sldMk cId="3867366147" sldId="262"/>
        </pc:sldMkLst>
        <pc:spChg chg="del">
          <ac:chgData name="Sergei Sinev" userId="85b097b0-beb0-411e-a2f4-31b612bfc84f" providerId="ADAL" clId="{985E6B1A-6BA7-46C3-8179-C4B07A7A1652}" dt="2017-12-17T15:50:07.595" v="516" actId="478"/>
          <ac:spMkLst>
            <pc:docMk/>
            <pc:sldMk cId="3867366147" sldId="262"/>
            <ac:spMk id="2" creationId="{892A4AEC-8C93-44FC-B3FE-2BFB6704F3B6}"/>
          </ac:spMkLst>
        </pc:spChg>
        <pc:spChg chg="mod">
          <ac:chgData name="Sergei Sinev" userId="85b097b0-beb0-411e-a2f4-31b612bfc84f" providerId="ADAL" clId="{985E6B1A-6BA7-46C3-8179-C4B07A7A1652}" dt="2017-12-17T16:31:08.306" v="705" actId="20577"/>
          <ac:spMkLst>
            <pc:docMk/>
            <pc:sldMk cId="3867366147" sldId="262"/>
            <ac:spMk id="3" creationId="{99A92207-0935-4BF0-94C9-36B3A487E27C}"/>
          </ac:spMkLst>
        </pc:spChg>
        <pc:spChg chg="add del mod">
          <ac:chgData name="Sergei Sinev" userId="85b097b0-beb0-411e-a2f4-31b612bfc84f" providerId="ADAL" clId="{985E6B1A-6BA7-46C3-8179-C4B07A7A1652}" dt="2017-12-17T15:50:16.935" v="517" actId="478"/>
          <ac:spMkLst>
            <pc:docMk/>
            <pc:sldMk cId="3867366147" sldId="262"/>
            <ac:spMk id="5" creationId="{5E63C7C0-9844-4F96-925A-C26D026CEFE2}"/>
          </ac:spMkLst>
        </pc:spChg>
      </pc:sldChg>
      <pc:sldChg chg="modSp add">
        <pc:chgData name="Sergei Sinev" userId="85b097b0-beb0-411e-a2f4-31b612bfc84f" providerId="ADAL" clId="{985E6B1A-6BA7-46C3-8179-C4B07A7A1652}" dt="2017-12-17T16:33:28.584" v="773" actId="20577"/>
        <pc:sldMkLst>
          <pc:docMk/>
          <pc:sldMk cId="3589059634" sldId="263"/>
        </pc:sldMkLst>
        <pc:spChg chg="mod">
          <ac:chgData name="Sergei Sinev" userId="85b097b0-beb0-411e-a2f4-31b612bfc84f" providerId="ADAL" clId="{985E6B1A-6BA7-46C3-8179-C4B07A7A1652}" dt="2017-12-17T16:33:28.584" v="773" actId="20577"/>
          <ac:spMkLst>
            <pc:docMk/>
            <pc:sldMk cId="3589059634" sldId="263"/>
            <ac:spMk id="2" creationId="{63C5BEA6-61ED-4B55-9D5B-F1FB68D38FFD}"/>
          </ac:spMkLst>
        </pc:spChg>
      </pc:sldChg>
      <pc:sldChg chg="modSp add">
        <pc:chgData name="Sergei Sinev" userId="85b097b0-beb0-411e-a2f4-31b612bfc84f" providerId="ADAL" clId="{985E6B1A-6BA7-46C3-8179-C4B07A7A1652}" dt="2017-12-17T16:38:05.861" v="790"/>
        <pc:sldMkLst>
          <pc:docMk/>
          <pc:sldMk cId="3976962014" sldId="264"/>
        </pc:sldMkLst>
        <pc:spChg chg="mod">
          <ac:chgData name="Sergei Sinev" userId="85b097b0-beb0-411e-a2f4-31b612bfc84f" providerId="ADAL" clId="{985E6B1A-6BA7-46C3-8179-C4B07A7A1652}" dt="2017-12-17T16:34:13.115" v="789" actId="20577"/>
          <ac:spMkLst>
            <pc:docMk/>
            <pc:sldMk cId="3976962014" sldId="264"/>
            <ac:spMk id="2" creationId="{F122F918-5CAB-44AB-B7F3-63FFB08B380F}"/>
          </ac:spMkLst>
        </pc:spChg>
        <pc:spChg chg="mod">
          <ac:chgData name="Sergei Sinev" userId="85b097b0-beb0-411e-a2f4-31b612bfc84f" providerId="ADAL" clId="{985E6B1A-6BA7-46C3-8179-C4B07A7A1652}" dt="2017-12-17T16:38:05.861" v="790"/>
          <ac:spMkLst>
            <pc:docMk/>
            <pc:sldMk cId="3976962014" sldId="264"/>
            <ac:spMk id="3" creationId="{7046522C-F205-4548-BE7B-136768A7C1EC}"/>
          </ac:spMkLst>
        </pc:spChg>
      </pc:sldChg>
    </pc:docChg>
  </pc:docChgLst>
  <pc:docChgLst>
    <pc:chgData name="Sergei Sinev" userId="10033FFF98F08841@LIVE.COM" providerId="AD" clId="Web-{07532323-42E5-4DDF-B588-25F76923A912}"/>
    <pc:docChg chg="addSld modSld modSection">
      <pc:chgData name="Sergei Sinev" userId="10033FFF98F08841@LIVE.COM" providerId="AD" clId="Web-{07532323-42E5-4DDF-B588-25F76923A912}" dt="2017-12-17T13:05:09.110" v="493"/>
      <pc:docMkLst>
        <pc:docMk/>
      </pc:docMkLst>
      <pc:sldChg chg="modSp">
        <pc:chgData name="Sergei Sinev" userId="10033FFF98F08841@LIVE.COM" providerId="AD" clId="Web-{07532323-42E5-4DDF-B588-25F76923A912}" dt="2017-12-17T12:40:02.091" v="7"/>
        <pc:sldMkLst>
          <pc:docMk/>
          <pc:sldMk cId="3687054069" sldId="256"/>
        </pc:sldMkLst>
        <pc:spChg chg="mod">
          <ac:chgData name="Sergei Sinev" userId="10033FFF98F08841@LIVE.COM" providerId="AD" clId="Web-{07532323-42E5-4DDF-B588-25F76923A912}" dt="2017-12-17T12:40:02.091" v="7"/>
          <ac:spMkLst>
            <pc:docMk/>
            <pc:sldMk cId="3687054069" sldId="256"/>
            <ac:spMk id="2" creationId="{00000000-0000-0000-0000-000000000000}"/>
          </ac:spMkLst>
        </pc:spChg>
      </pc:sldChg>
      <pc:sldChg chg="addSp modSp new">
        <pc:chgData name="Sergei Sinev" userId="10033FFF98F08841@LIVE.COM" providerId="AD" clId="Web-{07532323-42E5-4DDF-B588-25F76923A912}" dt="2017-12-17T13:04:58.172" v="491"/>
        <pc:sldMkLst>
          <pc:docMk/>
          <pc:sldMk cId="3480916955" sldId="257"/>
        </pc:sldMkLst>
        <pc:spChg chg="add mod">
          <ac:chgData name="Sergei Sinev" userId="10033FFF98F08841@LIVE.COM" providerId="AD" clId="Web-{07532323-42E5-4DDF-B588-25F76923A912}" dt="2017-12-17T12:58:56.221" v="412"/>
          <ac:spMkLst>
            <pc:docMk/>
            <pc:sldMk cId="3480916955" sldId="257"/>
            <ac:spMk id="2" creationId="{2181C714-F477-420C-A802-19EDB381533F}"/>
          </ac:spMkLst>
        </pc:spChg>
        <pc:spChg chg="add mod">
          <ac:chgData name="Sergei Sinev" userId="10033FFF98F08841@LIVE.COM" providerId="AD" clId="Web-{07532323-42E5-4DDF-B588-25F76923A912}" dt="2017-12-17T13:04:58.172" v="491"/>
          <ac:spMkLst>
            <pc:docMk/>
            <pc:sldMk cId="3480916955" sldId="257"/>
            <ac:spMk id="5" creationId="{7783AF6C-66A0-4B1D-8748-B145A8F21CF1}"/>
          </ac:spMkLst>
        </pc:spChg>
        <pc:graphicFrameChg chg="add mod modGraphic">
          <ac:chgData name="Sergei Sinev" userId="10033FFF98F08841@LIVE.COM" providerId="AD" clId="Web-{07532323-42E5-4DDF-B588-25F76923A912}" dt="2017-12-17T13:00:18.942" v="440"/>
          <ac:graphicFrameMkLst>
            <pc:docMk/>
            <pc:sldMk cId="3480916955" sldId="257"/>
            <ac:graphicFrameMk id="3" creationId="{13BC0862-41BE-43EE-B66D-BFA273A03BA3}"/>
          </ac:graphicFrameMkLst>
        </pc:graphicFrameChg>
      </pc:sldChg>
      <pc:sldChg chg="new">
        <pc:chgData name="Sergei Sinev" userId="10033FFF98F08841@LIVE.COM" providerId="AD" clId="Web-{07532323-42E5-4DDF-B588-25F76923A912}" dt="2017-12-17T13:05:09.110" v="493"/>
        <pc:sldMkLst>
          <pc:docMk/>
          <pc:sldMk cId="4079617520" sldId="25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0</c:v>
                </c:pt>
                <c:pt idx="1">
                  <c:v>2.8000000000000008E-2</c:v>
                </c:pt>
                <c:pt idx="2">
                  <c:v>0.10400000000000004</c:v>
                </c:pt>
                <c:pt idx="3">
                  <c:v>0.21599999999999997</c:v>
                </c:pt>
                <c:pt idx="4">
                  <c:v>0.35200000000000004</c:v>
                </c:pt>
                <c:pt idx="5">
                  <c:v>0.5</c:v>
                </c:pt>
                <c:pt idx="6">
                  <c:v>0.64799999999999991</c:v>
                </c:pt>
                <c:pt idx="7">
                  <c:v>0.78399999999999992</c:v>
                </c:pt>
                <c:pt idx="8">
                  <c:v>0.89600000000000013</c:v>
                </c:pt>
                <c:pt idx="9">
                  <c:v>0.97200000000000009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A0-47BF-8178-26A46C2A453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A0-47BF-8178-26A46C2A4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269800"/>
        <c:axId val="328271112"/>
      </c:lineChart>
      <c:catAx>
        <c:axId val="328269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71112"/>
        <c:crosses val="autoZero"/>
        <c:auto val="1"/>
        <c:lblAlgn val="ctr"/>
        <c:lblOffset val="100"/>
        <c:noMultiLvlLbl val="0"/>
      </c:catAx>
      <c:valAx>
        <c:axId val="328271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69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0F18E-2185-4CC4-93CC-04F56D88C640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1FD19-782A-4FEE-9F07-45FDE7053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54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1FD19-782A-4FEE-9F07-45FDE705306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75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2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9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9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Градиентный </a:t>
            </a:r>
            <a:r>
              <a:rPr lang="ru-RU" err="1"/>
              <a:t>бустинг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Теория и чуть-чуть практики</a:t>
            </a:r>
          </a:p>
        </p:txBody>
      </p:sp>
    </p:spTree>
    <p:extLst>
      <p:ext uri="{BB962C8B-B14F-4D97-AF65-F5344CB8AC3E}">
        <p14:creationId xmlns:p14="http://schemas.microsoft.com/office/powerpoint/2010/main" val="36870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3CB05A-DBE2-4E64-8798-D23FE0E8E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90146"/>
                <a:ext cx="8946541" cy="6277708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Перенастроим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𝑁𝑗</m:t>
                        </m:r>
                      </m:sub>
                    </m:sSub>
                  </m:oMath>
                </a14:m>
                <a:r>
                  <a:rPr lang="ru-RU" dirty="0" smtClean="0"/>
                  <a:t> так, чтобы оптимизировать исходную функцию потерь </a:t>
                </a:r>
                <a:r>
                  <a:rPr lang="en-US" dirty="0" smtClean="0"/>
                  <a:t>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nary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Задача распадается на </a:t>
                </a:r>
                <a:r>
                  <a:rPr lang="en-US" dirty="0" smtClean="0"/>
                  <a:t>J </a:t>
                </a:r>
                <a:r>
                  <a:rPr lang="ru-RU" dirty="0" smtClean="0"/>
                  <a:t>подзадач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где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−прогноз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в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листе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3CB05A-DBE2-4E64-8798-D23FE0E8E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90146"/>
                <a:ext cx="8946541" cy="6277708"/>
              </a:xfrm>
              <a:blipFill>
                <a:blip r:embed="rId2"/>
                <a:stretch>
                  <a:fillRect l="-341"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6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5BEA6-61ED-4B55-9D5B-F1FB68D3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3CB05A-DBE2-4E64-8798-D23FE0E8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14936"/>
          </a:xfrm>
        </p:spPr>
        <p:txBody>
          <a:bodyPr>
            <a:normAutofit/>
          </a:bodyPr>
          <a:lstStyle/>
          <a:p>
            <a:r>
              <a:rPr lang="ru-RU" dirty="0" smtClean="0"/>
              <a:t>Решающее дерево – кусочно-постоянный алгоритм</a:t>
            </a:r>
            <a:endParaRPr lang="en-US" dirty="0" smtClean="0"/>
          </a:p>
          <a:p>
            <a:r>
              <a:rPr lang="ru-RU" dirty="0" smtClean="0"/>
              <a:t>Настаивается на </a:t>
            </a:r>
            <a:r>
              <a:rPr lang="en-US" dirty="0" smtClean="0"/>
              <a:t>MSE</a:t>
            </a:r>
          </a:p>
          <a:p>
            <a:r>
              <a:rPr lang="ru-RU" dirty="0" smtClean="0"/>
              <a:t>Можно перенастроить прогнозы в листьях</a:t>
            </a:r>
          </a:p>
          <a:p>
            <a:r>
              <a:rPr lang="ru-RU" dirty="0" smtClean="0"/>
              <a:t>Повышает скорость сходимости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70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5BEA6-61ED-4B55-9D5B-F1FB68D3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3CB05A-DBE2-4E64-8798-D23FE0E8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14936"/>
          </a:xfrm>
        </p:spPr>
        <p:txBody>
          <a:bodyPr>
            <a:normAutofit/>
          </a:bodyPr>
          <a:lstStyle/>
          <a:p>
            <a:r>
              <a:rPr lang="en-US" b="1" dirty="0" err="1"/>
              <a:t>GradientBoostingClassifier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9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2F918-5CAB-44AB-B7F3-63FFB08B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Домашняя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6522C-F205-4548-BE7B-136768A7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www.kaggle.com/c/titanic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96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2F918-5CAB-44AB-B7F3-63FFB08B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6522C-F205-4548-BE7B-136768A7C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42" y="1463833"/>
            <a:ext cx="8946541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https://ru.coursera.org/learn/supervised-learning/lecture/CBjVA/gradiientnyi-bustingh</a:t>
            </a:r>
          </a:p>
          <a:p>
            <a:pPr marL="0" indent="0">
              <a:buNone/>
            </a:pPr>
            <a:r>
              <a:rPr lang="en-US" dirty="0"/>
              <a:t>https://alexanderdyakonov.wordpress.com/2017/06/09/%D0%B3%D1%80%D0%B0%D0%B4%D0%B8%D0%B5%D0%BD%D1%82%D0%BD%D1%8B%D0%B9-%D0%B1%D1%83%D1%81%D1%82%D0%B8%D0%BD%D0%B3/</a:t>
            </a:r>
          </a:p>
          <a:p>
            <a:pPr marL="0" indent="0">
              <a:buNone/>
            </a:pPr>
            <a:r>
              <a:rPr lang="en-US" dirty="0"/>
              <a:t>https://alexanderdyakonov.files.wordpress.com/2017/06/book_boosting_pdf.pdf</a:t>
            </a:r>
          </a:p>
          <a:p>
            <a:pPr marL="0" indent="0">
              <a:buNone/>
            </a:pPr>
            <a:r>
              <a:rPr lang="en-US" dirty="0"/>
              <a:t>http://www.machinelearning.ru/wiki/images/9/9a/Fonarev.Overview_of_Boosting_Methods.pdf</a:t>
            </a:r>
          </a:p>
          <a:p>
            <a:pPr marL="0" indent="0">
              <a:buNone/>
            </a:pPr>
            <a:r>
              <a:rPr lang="en-US" dirty="0"/>
              <a:t>https://habrahabr.ru/company/ods/blog/327250/</a:t>
            </a:r>
          </a:p>
          <a:p>
            <a:pPr marL="0" indent="0">
              <a:buNone/>
            </a:pPr>
            <a:r>
              <a:rPr lang="en-US" dirty="0"/>
              <a:t>http://arogozhnikov.github.io/2016/06/24/gradient_boosting_explained.html</a:t>
            </a:r>
          </a:p>
          <a:p>
            <a:pPr marL="0" indent="0">
              <a:buNone/>
            </a:pPr>
            <a:r>
              <a:rPr lang="en-US" dirty="0"/>
              <a:t>http://scikit-learn.org/stable/auto_examples/ensemble/plot_adaboost_twoclass.html#sphx-glr-auto-examples-ensemble-plot-adaboost-twoclass-py</a:t>
            </a:r>
          </a:p>
          <a:p>
            <a:pPr marL="0" indent="0">
              <a:buNone/>
            </a:pPr>
            <a:r>
              <a:rPr lang="en-US" dirty="0"/>
              <a:t>http://scikit-learn.org/stable/modules/generated/sklearn.ensemble.GradientBoostingClassifier.html#sklearn.ensemble.GradientBoostingClassifier</a:t>
            </a:r>
          </a:p>
          <a:p>
            <a:pPr marL="0" indent="0">
              <a:buNone/>
            </a:pPr>
            <a:r>
              <a:rPr lang="en-US" dirty="0"/>
              <a:t>https://ru.coursera.org/learn/supervised-learning/lecture/VyH2L/gradiientnyi-bustingh-nad-rieshaiushchimi-dieriev-iami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7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1C714-F477-420C-A802-19EDB381533F}"/>
              </a:ext>
            </a:extLst>
          </p:cNvPr>
          <p:cNvSpPr txBox="1"/>
          <p:nvPr/>
        </p:nvSpPr>
        <p:spPr>
          <a:xfrm>
            <a:off x="1238250" y="828675"/>
            <a:ext cx="490515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бинарной</a:t>
            </a:r>
            <a:r>
              <a:rPr lang="en-US" dirty="0"/>
              <a:t> </a:t>
            </a:r>
            <a:r>
              <a:rPr lang="en-US" dirty="0" err="1"/>
              <a:t>классификации</a:t>
            </a:r>
            <a:endParaRPr lang="en-US" dirty="0"/>
          </a:p>
          <a:p>
            <a:r>
              <a:rPr lang="en-US" dirty="0"/>
              <a:t>P - </a:t>
            </a:r>
            <a:r>
              <a:rPr lang="en-US" dirty="0" err="1"/>
              <a:t>вероятность</a:t>
            </a:r>
            <a:r>
              <a:rPr lang="en-US" dirty="0"/>
              <a:t> </a:t>
            </a:r>
            <a:r>
              <a:rPr lang="en-US" dirty="0" err="1"/>
              <a:t>верного</a:t>
            </a:r>
            <a:r>
              <a:rPr lang="en-US" dirty="0"/>
              <a:t> </a:t>
            </a:r>
            <a:r>
              <a:rPr lang="en-US" dirty="0" err="1"/>
              <a:t>решения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3BC0862-41BE-43EE-B66D-BFA273A03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11116"/>
              </p:ext>
            </p:extLst>
          </p:nvPr>
        </p:nvGraphicFramePr>
        <p:xfrm>
          <a:off x="1123950" y="1743075"/>
          <a:ext cx="8168640" cy="333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95078615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774078715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960608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1 </a:t>
                      </a:r>
                      <a:r>
                        <a:rPr lang="en-US" err="1"/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 </a:t>
                      </a:r>
                      <a:r>
                        <a:rPr lang="en-US" err="1"/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 </a:t>
                      </a:r>
                      <a:r>
                        <a:rPr lang="en-US" err="1"/>
                        <a:t>алгоритм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8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P*P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P*P*P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54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P*P*(1-P)</a:t>
                      </a:r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2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P*(1-P)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P*(1-P)*P</a:t>
                      </a:r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P*(1-P)*(1-P)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1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(1-P)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(1-P)*P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(1-P)*P*P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4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(1-P)*P*(1-P)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4097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(1-P)*(1-P)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(1-P)*(1-P)*P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7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(1-P)*(1-P)*(1-P)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199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83AF6C-66A0-4B1D-8748-B145A8F21CF1}"/>
                  </a:ext>
                </a:extLst>
              </p:cNvPr>
              <p:cNvSpPr txBox="1"/>
              <p:nvPr/>
            </p:nvSpPr>
            <p:spPr>
              <a:xfrm>
                <a:off x="1190847" y="5659993"/>
                <a:ext cx="4905153" cy="37555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83AF6C-66A0-4B1D-8748-B145A8F21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47" y="5659993"/>
                <a:ext cx="4905153" cy="375552"/>
              </a:xfrm>
              <a:prstGeom prst="rect">
                <a:avLst/>
              </a:prstGeom>
              <a:blipFill>
                <a:blip r:embed="rId2"/>
                <a:stretch>
                  <a:fillRect l="-248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9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384AC184-3D3A-4F3F-9024-2A9CFD017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747969"/>
              </p:ext>
            </p:extLst>
          </p:nvPr>
        </p:nvGraphicFramePr>
        <p:xfrm>
          <a:off x="3208060" y="1252558"/>
          <a:ext cx="5775879" cy="4352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961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A4AEC-8C93-44FC-B3FE-2BFB6704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9A92207-0935-4BF0-94C9-36B3A487E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X-&gt;Y: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lang="ru-RU" i="0">
                          <a:latin typeface="Cambria Math" panose="02040503050406030204" pitchFamily="18" charset="0"/>
                        </a:rPr>
                        <m:t>, где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lang="ru-RU" i="0">
                          <a:latin typeface="Cambria Math" panose="02040503050406030204" pitchFamily="18" charset="0"/>
                        </a:rPr>
                        <m:t>, где 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H-</a:t>
                </a:r>
                <a:r>
                  <a:rPr lang="ru-RU" dirty="0"/>
                  <a:t>семейство базовых алгоритмов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pt-BR" dirty="0"/>
                  <a:t>							h(x; a) ∈ H : X → R,</a:t>
                </a:r>
              </a:p>
              <a:p>
                <a:pPr marL="0" indent="0">
                  <a:buNone/>
                </a:pPr>
                <a:r>
                  <a:rPr lang="ru-RU" dirty="0"/>
                  <a:t>где а </a:t>
                </a:r>
                <a:r>
                  <a:rPr lang="pt-BR" dirty="0"/>
                  <a:t>∈</a:t>
                </a:r>
                <a:r>
                  <a:rPr lang="ru-RU" dirty="0"/>
                  <a:t> А – векторный параметр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9A92207-0935-4BF0-94C9-36B3A487E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18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A4AEC-8C93-44FC-B3FE-2BFB6704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композиции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9A92207-0935-4BF0-94C9-36B3A487E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ru-RU" i="1" dirty="0"/>
                  <a:t> - </a:t>
                </a:r>
                <a:r>
                  <a:rPr lang="ru-RU" dirty="0"/>
                  <a:t>композиция алгоритмов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Подбор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трудоемок, поэтому предположим,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/>
                  <a:t> - определен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 сводится к подбору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9A92207-0935-4BF0-94C9-36B3A487E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52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9A92207-0935-4BF0-94C9-36B3A487E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424206"/>
                <a:ext cx="8946541" cy="582419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ru-RU" sz="2900" dirty="0"/>
                  <a:t>Введем функцию потерь</a:t>
                </a:r>
                <a:r>
                  <a:rPr lang="en-US" sz="2900" dirty="0"/>
                  <a:t>:</a:t>
                </a:r>
              </a:p>
              <a:p>
                <a:pPr marL="0" indent="0">
                  <a:buNone/>
                </a:pPr>
                <a:endParaRPr lang="en-US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9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900" i="1"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ru-RU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ru-RU" sz="2900" dirty="0"/>
              </a:p>
              <a:p>
                <a:pPr marL="0" indent="0">
                  <a:buNone/>
                </a:pPr>
                <a:r>
                  <a:rPr lang="ru-RU" sz="2900" dirty="0"/>
                  <a:t>Задача сводится к</a:t>
                </a:r>
                <a:r>
                  <a:rPr lang="en-US" sz="29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RU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9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ru-RU" sz="2900" dirty="0"/>
                  <a:t>Будем решать эту задача методом градиентного </a:t>
                </a:r>
                <a:r>
                  <a:rPr lang="ru-RU" sz="2900" dirty="0" smtClean="0"/>
                  <a:t>спуска</a:t>
                </a:r>
                <a:endParaRPr lang="en-US" sz="2900" dirty="0" smtClean="0"/>
              </a:p>
              <a:p>
                <a:pPr marL="0" indent="0">
                  <a:buNone/>
                </a:pPr>
                <a:endParaRPr lang="en-US" sz="2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2900" dirty="0"/>
              </a:p>
              <a:p>
                <a:pPr marL="0" indent="0">
                  <a:buNone/>
                </a:pPr>
                <a:endParaRPr lang="en-US" sz="2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ru-RU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ru-RU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9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, где </m:t>
                      </m:r>
                      <m:sSub>
                        <m:sSubPr>
                          <m:ctrlPr>
                            <a:rPr lang="ru-RU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900" dirty="0"/>
              </a:p>
              <a:p>
                <a:pPr marL="0" indent="0" algn="ctr">
                  <a:buNone/>
                </a:pPr>
                <a:endParaRPr lang="en-US" sz="2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ru-RU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ru-RU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900" dirty="0"/>
              </a:p>
              <a:p>
                <a:pPr marL="0" indent="0" algn="ctr">
                  <a:buNone/>
                </a:pPr>
                <a:endParaRPr lang="en-US" sz="2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𝑏h</m:t>
                          </m:r>
                          <m:d>
                            <m:dPr>
                              <m:ctrlPr>
                                <a:rPr lang="ru-RU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9A92207-0935-4BF0-94C9-36B3A487E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424206"/>
                <a:ext cx="8946541" cy="5824193"/>
              </a:xfrm>
              <a:blipFill>
                <a:blip r:embed="rId3"/>
                <a:stretch>
                  <a:fillRect l="-409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36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5BEA6-61ED-4B55-9D5B-F1FB68D3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3CB05A-DBE2-4E64-8798-D23FE0E8E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514936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Среднеквадратичная ошибка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3CB05A-DBE2-4E64-8798-D23FE0E8E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514936"/>
              </a:xfrm>
              <a:blipFill>
                <a:blip r:embed="rId2"/>
                <a:stretch>
                  <a:fillRect l="-341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05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5BEA6-61ED-4B55-9D5B-F1FB68D3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3CB05A-DBE2-4E64-8798-D23FE0E8E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51493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Y= {-1,+1}</a:t>
                </a:r>
              </a:p>
              <a:p>
                <a:r>
                  <a:rPr lang="ru-RU" dirty="0" smtClean="0"/>
                  <a:t>Логистическая ошибка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en-US" dirty="0" smtClean="0"/>
                  <a:t>a(x) – </a:t>
                </a:r>
                <a:r>
                  <a:rPr lang="ru-RU" dirty="0" smtClean="0"/>
                  <a:t>оценка принадлежности положительному классу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3CB05A-DBE2-4E64-8798-D23FE0E8E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514936"/>
              </a:xfrm>
              <a:blipFill>
                <a:blip r:embed="rId2"/>
                <a:stretch>
                  <a:fillRect l="-749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69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5BEA6-61ED-4B55-9D5B-F1FB68D3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Градиетный</a:t>
            </a:r>
            <a:r>
              <a:rPr lang="ru-RU" dirty="0"/>
              <a:t> </a:t>
            </a:r>
            <a:r>
              <a:rPr lang="ru-RU" dirty="0" err="1"/>
              <a:t>бустинг</a:t>
            </a:r>
            <a:r>
              <a:rPr lang="ru-RU" dirty="0"/>
              <a:t> над решающими деревьями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3CB05A-DBE2-4E64-8798-D23FE0E8E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514936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Дерево разбивается пространство объектов на области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 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В каждой области – константный ответ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Градиентный </a:t>
                </a:r>
                <a:r>
                  <a:rPr lang="ru-RU" dirty="0" err="1" smtClean="0"/>
                  <a:t>бустинг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3CB05A-DBE2-4E64-8798-D23FE0E8E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514936"/>
              </a:xfrm>
              <a:blipFill>
                <a:blip r:embed="rId2"/>
                <a:stretch>
                  <a:fillRect l="-272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770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179</Words>
  <Application>Microsoft Office PowerPoint</Application>
  <PresentationFormat>Widescreen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Wingdings 3</vt:lpstr>
      <vt:lpstr>Ион</vt:lpstr>
      <vt:lpstr>Градиентный бустинг</vt:lpstr>
      <vt:lpstr>PowerPoint Presentation</vt:lpstr>
      <vt:lpstr>PowerPoint Presentation</vt:lpstr>
      <vt:lpstr>Постановка задачи</vt:lpstr>
      <vt:lpstr>Построение композиции</vt:lpstr>
      <vt:lpstr>PowerPoint Presentation</vt:lpstr>
      <vt:lpstr>Регрессия</vt:lpstr>
      <vt:lpstr>Классификация</vt:lpstr>
      <vt:lpstr>Градиетный бустинг над решающими деревьями</vt:lpstr>
      <vt:lpstr>PowerPoint Presentation</vt:lpstr>
      <vt:lpstr>Резюме</vt:lpstr>
      <vt:lpstr>Практика</vt:lpstr>
      <vt:lpstr>Домашняя работа</vt:lpstr>
      <vt:lpstr>Материалы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Градиентный бустинг</dc:title>
  <cp:lastModifiedBy>Sergei Sinev</cp:lastModifiedBy>
  <cp:revision>21</cp:revision>
  <dcterms:modified xsi:type="dcterms:W3CDTF">2017-12-21T15:05:04Z</dcterms:modified>
</cp:coreProperties>
</file>