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293-9311-4DF4-9472-05D278588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AD9A-6F41-4070-B7AD-05963C7B2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44FC-A1CC-49C9-9D7B-E3D09466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904A-FFD9-46F2-8D0B-E47C6C8D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B97F-1351-40FC-B6DA-8084489C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22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FB00-0AAC-4713-A4FA-9EE92F90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1CBD-7C87-42E1-A463-534518C59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246A-30BE-416D-A079-D392303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3C44-0141-47FB-A0C5-E1C7E087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FC85-682D-4F00-8F08-6EDCAF6F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3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17FAE-2F5F-48A6-AA94-EAE869E6D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9EA1C-8C21-44AB-BEF5-F4D5746E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D6D-268D-4359-9F0B-32978267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92BA-0EEF-4C53-B313-A056F65D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A974-A22F-4C15-B031-7FBE1446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4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EA6C-1647-4E3F-B13B-640AD635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6F3F-3F40-4B32-993F-EF566BA0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6480-4DEB-40C3-A7A3-88CD0E1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C600-C6FB-4360-B611-8753493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DC5A-EE35-4427-974A-D9D2384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7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54CD-C077-4323-8C72-393057F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BD57-5712-4F4F-83E4-BD5FDB01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87A7-0027-4DAD-A663-4D117E7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AA5C9-3683-4618-B088-EAC82A18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8040-A39E-44D4-BC5B-64B08B58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46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0B16-C035-4D8F-949C-D6FC601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991A-77A4-408D-890B-BFC3DD090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080A2-8562-4340-A930-7D17545B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52FE-2778-48CC-B838-B5471B33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FA3C5-C63C-4095-91C2-18BA0D20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B35B-2EA0-4368-81B7-2D11E6F2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BE2F-5D14-4923-8A7B-F7C4019B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4227-FE25-4AF4-A956-53C3F305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DD35E-6E06-4DCC-9E76-EA5B0228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F1080-DB0C-4BDA-A4DE-FC3D35BC1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10E7A-CF54-4E31-895E-EAD05AAC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0C940-A02E-487E-8AD1-E1DD3CA5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D9A2D-76F1-47E4-AFB0-4275A725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5FBCA-1FD1-4833-ACA2-122A25CC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0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C1D6-6FE0-4151-942B-5AC9A394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5665D-31C5-4F09-9348-0D09A245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BF77-4758-4024-944A-D495E2DE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DA991-4F46-47BB-8263-90FDF740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83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C74BB-CB50-447C-B11D-7C2593D9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7EE14-7ADA-4545-BF56-A8E65C0B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C928-8E3C-47B4-8418-65344C62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0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475E-FDA0-4FB0-9F37-0F311D6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0E93-D312-4FB8-BFDA-E90CD8C1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0A5A-51ED-4446-8498-0FDB5753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E749-7D19-4659-BED6-47475E95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BAA98-8947-4BF7-8116-5CA6E08F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5F57F-2D63-4C89-8868-265C7052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68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2196-0320-4654-BE1D-5098536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C0A6B-1AAA-4BC3-9554-E35DBC718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768F-AAB6-46B1-8179-0F79E5AB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5F72F-6005-4E53-9D26-3D38DF14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8D719-5CA5-4C8C-B7B3-0FC0BB90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078C-37A7-4396-BCE5-F2D48527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3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E671F-4E45-450C-99B5-B3269B9D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8CED-B485-46E6-841C-B92D486B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0669-AAA0-4679-BC5D-0B885B9BD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9DF9-7DF3-4B35-8A02-D0E115538F4F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500BF-83F5-41C9-A968-527911972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F0AB-896E-4EA6-B466-50A00823B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660C-07AB-425E-A34B-6F68A94F8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43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2004-4A86-4FA2-8303-F2C569FD0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 Quantitative Enquiry into the </a:t>
            </a:r>
            <a:r>
              <a:rPr lang="en-AU" sz="4000" dirty="0">
                <a:latin typeface="DengXian" panose="02010600030101010101" pitchFamily="2" charset="-122"/>
                <a:ea typeface="DengXian" panose="02010600030101010101" pitchFamily="2" charset="-122"/>
              </a:rPr>
              <a:t>Fairness </a:t>
            </a: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lang="en-AU" sz="4000" dirty="0">
                <a:latin typeface="DengXian" panose="02010600030101010101" pitchFamily="2" charset="-122"/>
                <a:ea typeface="DengXian" panose="02010600030101010101" pitchFamily="2" charset="-122"/>
              </a:rPr>
              <a:t> Equity </a:t>
            </a:r>
            <a:r>
              <a:rPr lang="en-AU" sz="4000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 Norwegian Secondary School Assessment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6BC0E-02AC-45E6-8755-4E2E6261D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3600" dirty="0">
              <a:solidFill>
                <a:schemeClr val="bg1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AU" sz="3600" dirty="0">
                <a:solidFill>
                  <a:schemeClr val="bg1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40394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2216-5155-4668-BDE8-5EE962B9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DengXian" panose="02010600030101010101" pitchFamily="2" charset="-122"/>
                <a:ea typeface="DengXian" panose="02010600030101010101" pitchFamily="2" charset="-122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307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41-6074-402A-8D17-5FA5BA4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DengXian" panose="02010600030101010101" pitchFamily="2" charset="-122"/>
                <a:ea typeface="DengXian" panose="02010600030101010101" pitchFamily="2" charset="-122"/>
              </a:rPr>
              <a:t>Existing Research</a:t>
            </a:r>
          </a:p>
        </p:txBody>
      </p:sp>
    </p:spTree>
    <p:extLst>
      <p:ext uri="{BB962C8B-B14F-4D97-AF65-F5344CB8AC3E}">
        <p14:creationId xmlns:p14="http://schemas.microsoft.com/office/powerpoint/2010/main" val="342075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A139-5AA7-46EC-BF34-42573783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DengXian" panose="02010600030101010101" pitchFamily="2" charset="-122"/>
                <a:ea typeface="DengXian" panose="02010600030101010101" pitchFamily="2" charset="-122"/>
              </a:rPr>
              <a:t>Proposed Study</a:t>
            </a:r>
          </a:p>
        </p:txBody>
      </p:sp>
    </p:spTree>
    <p:extLst>
      <p:ext uri="{BB962C8B-B14F-4D97-AF65-F5344CB8AC3E}">
        <p14:creationId xmlns:p14="http://schemas.microsoft.com/office/powerpoint/2010/main" val="419069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3383-4C8A-412C-BA3D-03FF87A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DengXian" panose="02010600030101010101" pitchFamily="2" charset="-122"/>
                <a:ea typeface="DengXian" panose="02010600030101010101" pitchFamily="2" charset="-122"/>
              </a:rPr>
              <a:t>Next Step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601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Office Theme</vt:lpstr>
      <vt:lpstr>A Quantitative Enquiry into the Fairness and Equity in Norwegian Secondary School Assessment Practices</vt:lpstr>
      <vt:lpstr>Motivation</vt:lpstr>
      <vt:lpstr>Existing Research</vt:lpstr>
      <vt:lpstr>Proposed Study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Quantitative Enquiry into the Fairness and Equity in Norwegian Secondary School Assessment Practices</dc:title>
  <dc:creator>Tony Tan</dc:creator>
  <cp:lastModifiedBy>Tony Tan</cp:lastModifiedBy>
  <cp:revision>2</cp:revision>
  <dcterms:created xsi:type="dcterms:W3CDTF">2021-09-14T07:28:10Z</dcterms:created>
  <dcterms:modified xsi:type="dcterms:W3CDTF">2021-09-14T07:29:18Z</dcterms:modified>
</cp:coreProperties>
</file>