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EF5-682D-47CF-BA63-7DC55DE97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76E90-A13D-4D72-9AF2-FE2A5A3D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ECF7-8F6E-4F1B-B514-38B1B12A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89EE-0EEF-4F58-81C5-54E39B53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CF2C-C2C2-4948-B0F9-DCEECB47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09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DBBD-7C51-4982-A2DC-F06238AD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7BD28-9783-4921-8B7B-512CB303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436F-0B05-4CE7-8769-D019CD60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3EAA-D240-40E6-A1F9-881E8C82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337A-2DF6-4798-A68F-825D49F3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2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9BBC8-7B56-497A-BB40-BB4EF5756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97530-9AD2-4D9E-90E7-655DA5B8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0F2B-FC49-4A9D-8D78-1035C3E1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5FA-CA8D-45FB-A360-E90DBF4A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3A74-126F-45FB-ABB1-46908C6A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0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B70-7B79-4C60-B818-65B524F2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02AD-1CDD-41FC-9663-51CAC10B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5EA4-3B56-416C-A6E2-FB2E85D9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46AF-3867-4134-9099-5C32D5E2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37E1-500B-4090-9DAA-DCB5B009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7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B8B2-92E6-4CCC-8BA6-2EE9FE6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A668-1949-48F4-BCCB-2C7A1A7C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4BC0-BD06-41B9-A061-2BEB78E3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C041-316E-43C5-92FE-72A5502A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1F66-F02B-4EB2-914E-66053BD1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87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B1F8-9700-4F88-8A12-FBFC476A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70BE-24CC-45D0-8487-99D01227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C068-4A66-41AA-9C0D-4D8DB40F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00B2-97FE-4D67-8B43-0BDDE56D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9A5D-C23E-41EF-B3B2-1D359AE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52B0F-15B8-41AE-9F97-5F92A7B7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9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22F-5E96-4B9B-A799-496F284B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8078-EC67-436E-9080-9820854E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16D2-CF01-470A-9F34-4D395DFF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855A0-7FC2-46F5-85EF-16062E8DF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3F799-F524-49E2-9C8B-9796A0B8C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38D2D-2D7B-4353-B3BB-463F3F02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49674-057A-45EA-A9C8-2688192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0ACB3-D6C3-4575-B497-1CF1D33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5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EB67-3FAF-4801-9613-5DABE5F1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1E33C-C934-4E0D-B0FB-8006C092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76707-00FB-4381-BBA0-A2C0507B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55280-2661-465A-979C-D68D2818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12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FF5E9-7287-4563-8BD0-C26CEA23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98F47-32DC-4569-B95E-31C57304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2844-8C12-4959-A00B-839E958E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3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B5A4-3C69-43EC-ACF2-F4080E7D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1E16-3026-45EC-9010-68C6C620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5F0C0-E147-4DA1-B76B-5412B938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7B9B7-4F6F-41CF-9FDF-F15837C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D56D-D05C-4C2F-9822-41A7686C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B6B4-B191-407A-8EE9-74A29A5B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65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FED-B8EC-4CF9-8049-D36E9607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C82EB-AA7D-4031-8855-318B68DC7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40598-0E28-44DC-A670-EE15FD2C5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73DB-6605-4FA7-BBC4-757823C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73D3-3E51-452F-BB15-A017E1AC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3238-F605-4F52-88DA-0A109C92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46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60BB5-B86B-4BB8-99D8-D9BF5E1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A988B-0874-4BB4-B037-20FA4725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127B-6D13-45E7-AAA3-E842E7DA1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DA30-1D9A-433F-B20A-7841395F39FE}" type="datetimeFigureOut">
              <a:rPr lang="en-AU" smtClean="0"/>
              <a:t>04/01/2022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9B4F-75EC-4319-914B-0E470588D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D2FD-ED20-450E-9919-55E70127E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C00A-FF40-497B-B79F-5CDDCE51DB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6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8621-84B6-488C-BD59-1002EDDCE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09408"/>
            <a:ext cx="7477760" cy="969963"/>
          </a:xfrm>
        </p:spPr>
        <p:txBody>
          <a:bodyPr/>
          <a:lstStyle/>
          <a:p>
            <a:r>
              <a:rPr lang="en-AU" dirty="0"/>
              <a:t>Missing Data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BFF4-2021-4FD4-A707-5F4AE08BA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84769"/>
            <a:ext cx="5838613" cy="41454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 hand-on illustration using      package </a:t>
            </a:r>
            <a:r>
              <a:rPr lang="en-AU" b="1" dirty="0">
                <a:latin typeface="FiraCode NF" panose="020B0809050000020004" pitchFamily="49" charset="0"/>
                <a:ea typeface="FiraCode NF" panose="020B0809050000020004" pitchFamily="49" charset="0"/>
              </a:rPr>
              <a:t>mice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2494A-5C36-4951-87BF-AA7247F6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66" y="4355568"/>
            <a:ext cx="303354" cy="2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7C18-9093-4A62-8F89-7EEF509C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Complete-case Analyses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F086E9-0F0C-41C4-B006-E57EFC914B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532" y="1825625"/>
            <a:ext cx="4351338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BF8684-D14A-4914-8FEC-85F9A175A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" y="2639149"/>
            <a:ext cx="6728923" cy="3537814"/>
          </a:xfrm>
        </p:spPr>
      </p:pic>
    </p:spTree>
    <p:extLst>
      <p:ext uri="{BB962C8B-B14F-4D97-AF65-F5344CB8AC3E}">
        <p14:creationId xmlns:p14="http://schemas.microsoft.com/office/powerpoint/2010/main" val="304738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FiraCode NF</vt:lpstr>
      <vt:lpstr>Office Theme</vt:lpstr>
      <vt:lpstr>Missing Data Treatment</vt:lpstr>
      <vt:lpstr>Complete-case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Data Treatment</dc:title>
  <dc:creator>Tony Tan</dc:creator>
  <cp:lastModifiedBy>Tony Tan</cp:lastModifiedBy>
  <cp:revision>1</cp:revision>
  <dcterms:created xsi:type="dcterms:W3CDTF">2022-01-04T16:18:26Z</dcterms:created>
  <dcterms:modified xsi:type="dcterms:W3CDTF">2022-01-04T19:52:34Z</dcterms:modified>
</cp:coreProperties>
</file>