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trictFirstAndLastChars="0" saveSubsetFonts="1" autoCompressPictures="0" bookmarkIdSeed="5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81" r:id="rId3"/>
    <p:sldId id="282" r:id="rId4"/>
  </p:sldIdLst>
  <p:sldSz cx="9144000" cy="5715000" type="screen16x1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361950" indent="9525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725488" indent="188913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087438" indent="284163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450975" indent="377825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672">
          <p15:clr>
            <a:srgbClr val="A4A3A4"/>
          </p15:clr>
        </p15:guide>
        <p15:guide id="3" pos="5472">
          <p15:clr>
            <a:srgbClr val="A4A3A4"/>
          </p15:clr>
        </p15:guide>
        <p15:guide id="4" pos="1008">
          <p15:clr>
            <a:srgbClr val="A4A3A4"/>
          </p15:clr>
        </p15:guide>
        <p15:guide id="5" pos="11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0144" autoAdjust="0"/>
  </p:normalViewPr>
  <p:slideViewPr>
    <p:cSldViewPr>
      <p:cViewPr varScale="1">
        <p:scale>
          <a:sx n="190" d="100"/>
          <a:sy n="190" d="100"/>
        </p:scale>
        <p:origin x="822" y="150"/>
      </p:cViewPr>
      <p:guideLst>
        <p:guide orient="horz" pos="1800"/>
        <p:guide pos="672"/>
        <p:guide pos="5472"/>
        <p:guide pos="1008"/>
        <p:guide pos="11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nb-NO" alt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620FD31-6187-4D9B-A55E-8C3B74213D57}" type="datetime1">
              <a:rPr lang="nb-NO" altLang="nb-NO"/>
              <a:pPr>
                <a:defRPr/>
              </a:pPr>
              <a:t>02.05.2022</a:t>
            </a:fld>
            <a:endParaRPr lang="nb-NO" alt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nb-NO" alt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B922565-776C-40F4-8514-40F385E6411D}" type="slidenum">
              <a:rPr lang="nb-NO" altLang="nb-NO"/>
              <a:pPr>
                <a:defRPr/>
              </a:pPr>
              <a:t>‹#›</a:t>
            </a:fld>
            <a:endParaRPr lang="nb-NO" altLang="nb-NO"/>
          </a:p>
        </p:txBody>
      </p:sp>
    </p:spTree>
    <p:extLst>
      <p:ext uri="{BB962C8B-B14F-4D97-AF65-F5344CB8AC3E}">
        <p14:creationId xmlns:p14="http://schemas.microsoft.com/office/powerpoint/2010/main" val="36297778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nb-NO" altLang="nb-NO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nb-NO" altLang="nb-NO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nb-NO" altLang="nb-NO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C054C7B-6FC2-4923-AF6D-51288AE7A1B4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6644240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3619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7254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08743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45097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1814627" algn="l" defTabSz="36292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177552" algn="l" defTabSz="36292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40478" algn="l" defTabSz="36292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03403" algn="l" defTabSz="36292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37931725" indent="-37474525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1DFC7A55-10E7-4DC8-94C9-829C4F55AAF2}" type="slidenum">
              <a:rPr lang="en-US" altLang="nb-NO" sz="1200" smtClean="0"/>
              <a:pPr>
                <a:spcBef>
                  <a:spcPct val="0"/>
                </a:spcBef>
              </a:pPr>
              <a:t>3</a:t>
            </a:fld>
            <a:endParaRPr lang="en-US" altLang="nb-NO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 altLang="nb-NO"/>
          </a:p>
        </p:txBody>
      </p:sp>
    </p:spTree>
    <p:extLst>
      <p:ext uri="{BB962C8B-B14F-4D97-AF65-F5344CB8AC3E}">
        <p14:creationId xmlns:p14="http://schemas.microsoft.com/office/powerpoint/2010/main" val="4169346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37931725" indent="-37474525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1DFC7A55-10E7-4DC8-94C9-829C4F55AAF2}" type="slidenum">
              <a:rPr lang="en-US" altLang="nb-NO" sz="1200" smtClean="0"/>
              <a:pPr>
                <a:spcBef>
                  <a:spcPct val="0"/>
                </a:spcBef>
              </a:pPr>
              <a:t>4</a:t>
            </a:fld>
            <a:endParaRPr lang="en-US" altLang="nb-NO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 altLang="nb-NO"/>
          </a:p>
        </p:txBody>
      </p:sp>
    </p:spTree>
    <p:extLst>
      <p:ext uri="{BB962C8B-B14F-4D97-AF65-F5344CB8AC3E}">
        <p14:creationId xmlns:p14="http://schemas.microsoft.com/office/powerpoint/2010/main" val="428638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883155" y="1917128"/>
            <a:ext cx="7543800" cy="9525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83155" y="2857500"/>
            <a:ext cx="7543800" cy="14605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476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B906E-1DC6-4068-8668-6668E40DA1AF}" type="datetime1">
              <a:rPr lang="nb-NO" altLang="nb-NO"/>
              <a:pPr>
                <a:defRPr/>
              </a:pPr>
              <a:t>02.05.2022</a:t>
            </a:fld>
            <a:endParaRPr lang="nb-NO" altLang="nb-N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EFC3C-9100-48A2-AC9C-ECA47A61F424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97059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1" y="698500"/>
            <a:ext cx="1924050" cy="4381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698500"/>
            <a:ext cx="5619750" cy="4381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40E70-5D86-4FD2-83E2-925597C7B147}" type="datetime1">
              <a:rPr lang="nb-NO" altLang="nb-NO"/>
              <a:pPr>
                <a:defRPr/>
              </a:pPr>
              <a:t>02.05.2022</a:t>
            </a:fld>
            <a:endParaRPr lang="nb-NO" altLang="nb-N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897DA-7F37-4F51-BF02-125255D34814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371683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108F5-8568-4D37-A3A2-7BBC1377E4DB}" type="datetime1">
              <a:rPr lang="nb-NO" altLang="nb-NO"/>
              <a:pPr>
                <a:defRPr/>
              </a:pPr>
              <a:t>02.05.2022</a:t>
            </a:fld>
            <a:endParaRPr lang="nb-NO" altLang="nb-N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9E308-4DBB-4E81-9602-43CC31FE70B3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51748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2"/>
            <a:ext cx="7772400" cy="1250155"/>
          </a:xfrm>
        </p:spPr>
        <p:txBody>
          <a:bodyPr anchor="b"/>
          <a:lstStyle>
            <a:lvl1pPr marL="0" indent="0">
              <a:buNone/>
              <a:defRPr sz="1600"/>
            </a:lvl1pPr>
            <a:lvl2pPr marL="362925" indent="0">
              <a:buNone/>
              <a:defRPr sz="1400"/>
            </a:lvl2pPr>
            <a:lvl3pPr marL="725851" indent="0">
              <a:buNone/>
              <a:defRPr sz="1300"/>
            </a:lvl3pPr>
            <a:lvl4pPr marL="1088776" indent="0">
              <a:buNone/>
              <a:defRPr sz="1100"/>
            </a:lvl4pPr>
            <a:lvl5pPr marL="1451701" indent="0">
              <a:buNone/>
              <a:defRPr sz="1100"/>
            </a:lvl5pPr>
            <a:lvl6pPr marL="1814627" indent="0">
              <a:buNone/>
              <a:defRPr sz="1100"/>
            </a:lvl6pPr>
            <a:lvl7pPr marL="2177552" indent="0">
              <a:buNone/>
              <a:defRPr sz="1100"/>
            </a:lvl7pPr>
            <a:lvl8pPr marL="2540478" indent="0">
              <a:buNone/>
              <a:defRPr sz="1100"/>
            </a:lvl8pPr>
            <a:lvl9pPr marL="2903403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82F97-07F5-45C3-B39F-9D5C63F70005}" type="datetime1">
              <a:rPr lang="nb-NO" altLang="nb-NO"/>
              <a:pPr>
                <a:defRPr/>
              </a:pPr>
              <a:t>02.05.2022</a:t>
            </a:fld>
            <a:endParaRPr lang="nb-NO" altLang="nb-N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738A7-D0A7-436A-8FE6-19C1EEE7FE38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60394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51000"/>
            <a:ext cx="3771900" cy="3429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651000"/>
            <a:ext cx="3771900" cy="3429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2803F-47C7-463C-8F80-5848E5005AAC}" type="datetime1">
              <a:rPr lang="nb-NO" altLang="nb-NO"/>
              <a:pPr>
                <a:defRPr/>
              </a:pPr>
              <a:t>02.05.2022</a:t>
            </a:fld>
            <a:endParaRPr lang="nb-NO" altLang="nb-N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C0BE5-7974-4561-9BFB-82773343595F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355569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79260"/>
            <a:ext cx="4040188" cy="533135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2925" indent="0">
              <a:buNone/>
              <a:defRPr sz="1600" b="1"/>
            </a:lvl2pPr>
            <a:lvl3pPr marL="725851" indent="0">
              <a:buNone/>
              <a:defRPr sz="1400" b="1"/>
            </a:lvl3pPr>
            <a:lvl4pPr marL="1088776" indent="0">
              <a:buNone/>
              <a:defRPr sz="1300" b="1"/>
            </a:lvl4pPr>
            <a:lvl5pPr marL="1451701" indent="0">
              <a:buNone/>
              <a:defRPr sz="1300" b="1"/>
            </a:lvl5pPr>
            <a:lvl6pPr marL="1814627" indent="0">
              <a:buNone/>
              <a:defRPr sz="1300" b="1"/>
            </a:lvl6pPr>
            <a:lvl7pPr marL="2177552" indent="0">
              <a:buNone/>
              <a:defRPr sz="1300" b="1"/>
            </a:lvl7pPr>
            <a:lvl8pPr marL="2540478" indent="0">
              <a:buNone/>
              <a:defRPr sz="1300" b="1"/>
            </a:lvl8pPr>
            <a:lvl9pPr marL="2903403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812397"/>
            <a:ext cx="4040188" cy="329274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0"/>
            <a:ext cx="4041775" cy="533135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2925" indent="0">
              <a:buNone/>
              <a:defRPr sz="1600" b="1"/>
            </a:lvl2pPr>
            <a:lvl3pPr marL="725851" indent="0">
              <a:buNone/>
              <a:defRPr sz="1400" b="1"/>
            </a:lvl3pPr>
            <a:lvl4pPr marL="1088776" indent="0">
              <a:buNone/>
              <a:defRPr sz="1300" b="1"/>
            </a:lvl4pPr>
            <a:lvl5pPr marL="1451701" indent="0">
              <a:buNone/>
              <a:defRPr sz="1300" b="1"/>
            </a:lvl5pPr>
            <a:lvl6pPr marL="1814627" indent="0">
              <a:buNone/>
              <a:defRPr sz="1300" b="1"/>
            </a:lvl6pPr>
            <a:lvl7pPr marL="2177552" indent="0">
              <a:buNone/>
              <a:defRPr sz="1300" b="1"/>
            </a:lvl7pPr>
            <a:lvl8pPr marL="2540478" indent="0">
              <a:buNone/>
              <a:defRPr sz="1300" b="1"/>
            </a:lvl8pPr>
            <a:lvl9pPr marL="2903403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7"/>
            <a:ext cx="4041775" cy="329274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4A73E-A605-408E-893F-0E8B8E7C5E3E}" type="datetime1">
              <a:rPr lang="nb-NO" altLang="nb-NO"/>
              <a:pPr>
                <a:defRPr/>
              </a:pPr>
              <a:t>02.05.2022</a:t>
            </a:fld>
            <a:endParaRPr lang="nb-NO" altLang="nb-NO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E92A-2FA7-4469-BAA4-835DB7573E7C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66174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53B29-A7E6-4B0B-AFCD-96F4BF7896DA}" type="datetime1">
              <a:rPr lang="nb-NO" altLang="nb-NO"/>
              <a:pPr>
                <a:defRPr/>
              </a:pPr>
              <a:t>02.05.2022</a:t>
            </a:fld>
            <a:endParaRPr lang="nb-NO" altLang="nb-NO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C6953-3BE9-4464-8039-F929E9F102BD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53900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45289-F57E-401B-BD2E-5AA9A7DB659C}" type="datetime1">
              <a:rPr lang="nb-NO" altLang="nb-NO"/>
              <a:pPr>
                <a:defRPr/>
              </a:pPr>
              <a:t>02.05.2022</a:t>
            </a:fld>
            <a:endParaRPr lang="nb-NO" altLang="nb-NO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1C224-E748-4431-84DA-C1BC194EE228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147775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7"/>
            <a:ext cx="3008313" cy="3909219"/>
          </a:xfrm>
        </p:spPr>
        <p:txBody>
          <a:bodyPr/>
          <a:lstStyle>
            <a:lvl1pPr marL="0" indent="0">
              <a:buNone/>
              <a:defRPr sz="1100"/>
            </a:lvl1pPr>
            <a:lvl2pPr marL="362925" indent="0">
              <a:buNone/>
              <a:defRPr sz="1000"/>
            </a:lvl2pPr>
            <a:lvl3pPr marL="725851" indent="0">
              <a:buNone/>
              <a:defRPr sz="800"/>
            </a:lvl3pPr>
            <a:lvl4pPr marL="1088776" indent="0">
              <a:buNone/>
              <a:defRPr sz="700"/>
            </a:lvl4pPr>
            <a:lvl5pPr marL="1451701" indent="0">
              <a:buNone/>
              <a:defRPr sz="700"/>
            </a:lvl5pPr>
            <a:lvl6pPr marL="1814627" indent="0">
              <a:buNone/>
              <a:defRPr sz="700"/>
            </a:lvl6pPr>
            <a:lvl7pPr marL="2177552" indent="0">
              <a:buNone/>
              <a:defRPr sz="700"/>
            </a:lvl7pPr>
            <a:lvl8pPr marL="2540478" indent="0">
              <a:buNone/>
              <a:defRPr sz="700"/>
            </a:lvl8pPr>
            <a:lvl9pPr marL="2903403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1C683-FE1E-410F-8E00-2932375C0E89}" type="datetime1">
              <a:rPr lang="nb-NO" altLang="nb-NO"/>
              <a:pPr>
                <a:defRPr/>
              </a:pPr>
              <a:t>02.05.2022</a:t>
            </a:fld>
            <a:endParaRPr lang="nb-NO" altLang="nb-N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8906F-CF70-44F6-AD4C-68804B6FF2B1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84944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000501"/>
            <a:ext cx="5486400" cy="47228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510646"/>
            <a:ext cx="5486400" cy="3429000"/>
          </a:xfrm>
        </p:spPr>
        <p:txBody>
          <a:bodyPr/>
          <a:lstStyle>
            <a:lvl1pPr marL="0" indent="0">
              <a:buNone/>
              <a:defRPr sz="2500"/>
            </a:lvl1pPr>
            <a:lvl2pPr marL="362925" indent="0">
              <a:buNone/>
              <a:defRPr sz="2200"/>
            </a:lvl2pPr>
            <a:lvl3pPr marL="725851" indent="0">
              <a:buNone/>
              <a:defRPr sz="1900"/>
            </a:lvl3pPr>
            <a:lvl4pPr marL="1088776" indent="0">
              <a:buNone/>
              <a:defRPr sz="1600"/>
            </a:lvl4pPr>
            <a:lvl5pPr marL="1451701" indent="0">
              <a:buNone/>
              <a:defRPr sz="1600"/>
            </a:lvl5pPr>
            <a:lvl6pPr marL="1814627" indent="0">
              <a:buNone/>
              <a:defRPr sz="1600"/>
            </a:lvl6pPr>
            <a:lvl7pPr marL="2177552" indent="0">
              <a:buNone/>
              <a:defRPr sz="1600"/>
            </a:lvl7pPr>
            <a:lvl8pPr marL="2540478" indent="0">
              <a:buNone/>
              <a:defRPr sz="1600"/>
            </a:lvl8pPr>
            <a:lvl9pPr marL="2903403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nb-N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472782"/>
            <a:ext cx="5486400" cy="670719"/>
          </a:xfrm>
        </p:spPr>
        <p:txBody>
          <a:bodyPr/>
          <a:lstStyle>
            <a:lvl1pPr marL="0" indent="0">
              <a:buNone/>
              <a:defRPr sz="1100"/>
            </a:lvl1pPr>
            <a:lvl2pPr marL="362925" indent="0">
              <a:buNone/>
              <a:defRPr sz="1000"/>
            </a:lvl2pPr>
            <a:lvl3pPr marL="725851" indent="0">
              <a:buNone/>
              <a:defRPr sz="800"/>
            </a:lvl3pPr>
            <a:lvl4pPr marL="1088776" indent="0">
              <a:buNone/>
              <a:defRPr sz="700"/>
            </a:lvl4pPr>
            <a:lvl5pPr marL="1451701" indent="0">
              <a:buNone/>
              <a:defRPr sz="700"/>
            </a:lvl5pPr>
            <a:lvl6pPr marL="1814627" indent="0">
              <a:buNone/>
              <a:defRPr sz="700"/>
            </a:lvl6pPr>
            <a:lvl7pPr marL="2177552" indent="0">
              <a:buNone/>
              <a:defRPr sz="700"/>
            </a:lvl7pPr>
            <a:lvl8pPr marL="2540478" indent="0">
              <a:buNone/>
              <a:defRPr sz="700"/>
            </a:lvl8pPr>
            <a:lvl9pPr marL="2903403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CE159-57C4-4423-969A-D021B0702657}" type="datetime1">
              <a:rPr lang="nb-NO" altLang="nb-NO"/>
              <a:pPr>
                <a:defRPr/>
              </a:pPr>
              <a:t>02.05.2022</a:t>
            </a:fld>
            <a:endParaRPr lang="nb-NO" altLang="nb-N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26465-68A4-4A5F-926D-B909A374F9C4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197656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08025"/>
            <a:ext cx="79216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585" tIns="36293" rIns="72585" bIns="362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b-NO"/>
              <a:t>Click to edit Master title style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51000"/>
            <a:ext cx="79248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585" tIns="36293" rIns="72585" bIns="362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b-NO"/>
              <a:t>Click to edit Master text styles</a:t>
            </a:r>
          </a:p>
          <a:p>
            <a:pPr lvl="1"/>
            <a:r>
              <a:rPr lang="en-US" altLang="nb-NO"/>
              <a:t>Second level</a:t>
            </a:r>
          </a:p>
          <a:p>
            <a:pPr lvl="2"/>
            <a:r>
              <a:rPr lang="en-US" altLang="nb-NO"/>
              <a:t>Third level</a:t>
            </a:r>
          </a:p>
          <a:p>
            <a:pPr lvl="3"/>
            <a:r>
              <a:rPr lang="en-US" altLang="nb-NO"/>
              <a:t>Fourth level</a:t>
            </a:r>
          </a:p>
          <a:p>
            <a:pPr lvl="4"/>
            <a:r>
              <a:rPr lang="en-US" altLang="nb-NO"/>
              <a:t>Fifth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5334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585" tIns="36293" rIns="72585" bIns="36293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7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426D18D-44FB-4854-AEEC-D66D505CC487}" type="datetime1">
              <a:rPr lang="nb-NO" altLang="nb-NO"/>
              <a:pPr>
                <a:defRPr/>
              </a:pPr>
              <a:t>02.05.2022</a:t>
            </a:fld>
            <a:endParaRPr lang="nb-NO" altLang="nb-NO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8463" y="53340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585" tIns="36293" rIns="72585" bIns="3629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7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38935BB-1EAA-4065-AF1B-A5CE33E14AC1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  <p:pic>
        <p:nvPicPr>
          <p:cNvPr id="1030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5250"/>
            <a:ext cx="489743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362925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725851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088776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451701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88963" indent="-225425" algn="l" rtl="0" eaLnBrk="1" fontAlgn="base" hangingPunct="1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+mn-ea"/>
          <a:cs typeface="+mn-cs"/>
        </a:defRPr>
      </a:lvl2pPr>
      <a:lvl3pPr marL="9064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270000" indent="-180975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631950" indent="-180975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5pPr>
      <a:lvl6pPr marL="1996089" indent="-18146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6pPr>
      <a:lvl7pPr marL="2359015" indent="-18146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7pPr>
      <a:lvl8pPr marL="2721940" indent="-18146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8pPr>
      <a:lvl9pPr marL="3084866" indent="-18146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2925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5851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8776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1701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4627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77552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40478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3403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1849388"/>
            <a:ext cx="7543800" cy="795784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nb-NO" altLang="nb-NO" sz="2000" b="0" i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2837160"/>
            <a:ext cx="8568952" cy="14605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b="1" dirty="0"/>
              <a:t>Ethical and technical considerations</a:t>
            </a:r>
            <a:br>
              <a:rPr lang="en-US" sz="2400" b="1" dirty="0"/>
            </a:br>
            <a:r>
              <a:rPr lang="en-US" sz="2400" b="1" dirty="0"/>
              <a:t>around using register data</a:t>
            </a:r>
            <a:endParaRPr lang="nb-NO" altLang="nb-NO" sz="2400" b="1" dirty="0"/>
          </a:p>
        </p:txBody>
      </p:sp>
      <p:sp>
        <p:nvSpPr>
          <p:cNvPr id="3" name="Rektangel 2"/>
          <p:cNvSpPr/>
          <p:nvPr/>
        </p:nvSpPr>
        <p:spPr bwMode="auto">
          <a:xfrm>
            <a:off x="1422177" y="5449788"/>
            <a:ext cx="845567" cy="127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683568" y="1057300"/>
            <a:ext cx="7920880" cy="27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AU" altLang="de-DE" sz="2400" b="1" dirty="0"/>
              <a:t>Research Ethics</a:t>
            </a:r>
            <a:endParaRPr lang="en-US" sz="800" dirty="0">
              <a:effectLst/>
              <a:latin typeface="+mn-lt"/>
              <a:ea typeface="Calibri" panose="020F050202020403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Calibri" panose="020F0502020204030204" pitchFamily="34" charset="0"/>
              </a:rPr>
              <a:t>Consent</a:t>
            </a:r>
            <a:endParaRPr lang="en-US" sz="2000" dirty="0">
              <a:effectLst/>
              <a:latin typeface="+mn-lt"/>
              <a:ea typeface="Calibri" panose="020F0502020204030204" pitchFamily="34" charset="0"/>
            </a:endParaRPr>
          </a:p>
          <a:p>
            <a:pPr marL="1085850" lvl="1" indent="-34290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Calibri" panose="020F0502020204030204" pitchFamily="34" charset="0"/>
              </a:rPr>
              <a:t>Truly voluntary, tr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uly informed?</a:t>
            </a:r>
          </a:p>
          <a:p>
            <a:pPr marL="1085850" lvl="1" indent="-34290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Calibri" panose="020F0502020204030204" pitchFamily="34" charset="0"/>
              </a:rPr>
              <a:t>Foot-in-the-door</a:t>
            </a:r>
            <a:endParaRPr lang="en-US" sz="1600" dirty="0">
              <a:effectLst/>
              <a:latin typeface="+mn-lt"/>
              <a:ea typeface="Calibri" panose="020F050202020403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sz="2000" dirty="0">
                <a:latin typeface="+mn-lt"/>
                <a:ea typeface="Calibri" panose="020F0502020204030204" pitchFamily="34" charset="0"/>
              </a:rPr>
              <a:t>A</a:t>
            </a:r>
            <a:r>
              <a:rPr lang="en-AU" sz="2000" dirty="0">
                <a:effectLst/>
                <a:latin typeface="+mn-lt"/>
                <a:ea typeface="Calibri" panose="020F0502020204030204" pitchFamily="34" charset="0"/>
              </a:rPr>
              <a:t>ccess vs transparency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sz="2000" dirty="0">
                <a:latin typeface="+mn-lt"/>
                <a:ea typeface="Calibri" panose="020F0502020204030204" pitchFamily="34" charset="0"/>
              </a:rPr>
              <a:t>Deterrence, discipline and safeguard</a:t>
            </a:r>
          </a:p>
        </p:txBody>
      </p:sp>
    </p:spTree>
    <p:extLst>
      <p:ext uri="{BB962C8B-B14F-4D97-AF65-F5344CB8AC3E}">
        <p14:creationId xmlns:p14="http://schemas.microsoft.com/office/powerpoint/2010/main" val="119149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683568" y="1057300"/>
            <a:ext cx="7920880" cy="4097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AU" altLang="de-DE" sz="2400" b="1" dirty="0"/>
              <a:t>Technical Considerations</a:t>
            </a:r>
            <a:endParaRPr lang="en-US" sz="800" dirty="0">
              <a:effectLst/>
              <a:latin typeface="+mn-lt"/>
              <a:ea typeface="Calibri" panose="020F050202020403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Calibri" panose="020F0502020204030204" pitchFamily="34" charset="0"/>
              </a:rPr>
              <a:t>TSD export criteria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Calibri" panose="020F0502020204030204" pitchFamily="34" charset="0"/>
              </a:rPr>
              <a:t>Data wrangling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Calibri" panose="020F0502020204030204" pitchFamily="34" charset="0"/>
              </a:rPr>
              <a:t>Analysis code</a:t>
            </a:r>
          </a:p>
          <a:p>
            <a:pPr marL="1085850" lvl="1" indent="-34290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Calibri" panose="020F0502020204030204" pitchFamily="34" charset="0"/>
              </a:rPr>
              <a:t>Accountability</a:t>
            </a:r>
          </a:p>
          <a:p>
            <a:pPr marL="1085850" lvl="1" indent="-34290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Calibri" panose="020F0502020204030204" pitchFamily="34" charset="0"/>
              </a:rPr>
              <a:t>Security </a:t>
            </a:r>
            <a:r>
              <a:rPr lang="en-AU" sz="1600" dirty="0">
                <a:latin typeface="+mn-lt"/>
                <a:ea typeface="Calibri" panose="020F0502020204030204" pitchFamily="34" charset="0"/>
              </a:rPr>
              <a:t>declaration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Calibri" panose="020F0502020204030204" pitchFamily="34" charset="0"/>
              </a:rPr>
              <a:t># Comments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Calibri" panose="020F0502020204030204" pitchFamily="34" charset="0"/>
              </a:rPr>
              <a:t>Inter-operability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Calibri" panose="020F0502020204030204" pitchFamily="34" charset="0"/>
              </a:rPr>
              <a:t>Non-interactive mode</a:t>
            </a:r>
            <a:endParaRPr lang="en-AU" sz="2000" dirty="0">
              <a:latin typeface="+mn-lt"/>
              <a:ea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5E9D61-CB1E-4A60-7925-7D41BA5FA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2281436"/>
            <a:ext cx="4176464" cy="14902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6786C1-AB99-B0B3-27BA-120A5C8D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4225652"/>
            <a:ext cx="4176464" cy="74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47828"/>
      </p:ext>
    </p:extLst>
  </p:cSld>
  <p:clrMapOvr>
    <a:masterClrMapping/>
  </p:clrMapOvr>
</p:sld>
</file>

<file path=ppt/theme/theme1.xml><?xml version="1.0" encoding="utf-8"?>
<a:theme xmlns:a="http://schemas.openxmlformats.org/drawingml/2006/main" name="Informatikk_brevik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MO presentation register data_short.potx [Read-Only]" id="{F2285E2C-7D39-4AC3-917F-1F2DDF0A0926}" vid="{D92FA3F3-527A-4839-A16F-FD31824A7EB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CEMO</Template>
  <TotalTime>106</TotalTime>
  <Words>46</Words>
  <Application>Microsoft Office PowerPoint</Application>
  <PresentationFormat>On-screen Show (16:10)</PresentationFormat>
  <Paragraphs>18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Informatikk_brevik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Tan</dc:creator>
  <cp:lastModifiedBy>Tony Tan</cp:lastModifiedBy>
  <cp:revision>4</cp:revision>
  <dcterms:created xsi:type="dcterms:W3CDTF">2022-05-02T19:46:31Z</dcterms:created>
  <dcterms:modified xsi:type="dcterms:W3CDTF">2022-05-02T21:42:09Z</dcterms:modified>
</cp:coreProperties>
</file>