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65" r:id="rId4"/>
    <p:sldId id="264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8"/>
  </p:normalViewPr>
  <p:slideViewPr>
    <p:cSldViewPr snapToGrid="0" snapToObjects="1">
      <p:cViewPr varScale="1">
        <p:scale>
          <a:sx n="45" d="100"/>
          <a:sy n="45" d="100"/>
        </p:scale>
        <p:origin x="18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11/16/22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54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8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46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11/16/22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8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11/16/22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7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11/16/22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11/16/22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829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11/16/22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4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11/16/22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11/16/22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8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6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3FCC2FE-10F5-5706-25B1-6A52C9C6C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2445026"/>
            <a:ext cx="5274860" cy="1967948"/>
          </a:xfrm>
        </p:spPr>
        <p:txBody>
          <a:bodyPr anchor="b">
            <a:normAutofit/>
          </a:bodyPr>
          <a:lstStyle/>
          <a:p>
            <a:r>
              <a:rPr lang="en-US" sz="2400" dirty="0"/>
              <a:t>Validation Study for Mild Cognitive Impairment and Alzheimer Disease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AB6BA01-750B-37F8-3D52-2ADEB3781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sz="2000" i="1" dirty="0"/>
              <a:t>Montreal Cognitive Assessment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Et blått abstrakt vannfargemønster på hvit bakgrunn">
            <a:extLst>
              <a:ext uri="{FF2B5EF4-FFF2-40B4-BE49-F238E27FC236}">
                <a16:creationId xmlns:a16="http://schemas.microsoft.com/office/drawing/2014/main" id="{C09D1207-44DE-2917-8743-349949BF3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0" r="29264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341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19E233-CFC6-BFBE-A3EF-2F40B881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Background</a:t>
            </a:r>
            <a:r>
              <a:rPr lang="nb-NO" dirty="0"/>
              <a:t> </a:t>
            </a:r>
            <a:r>
              <a:rPr lang="nb-NO" dirty="0" err="1"/>
              <a:t>information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1DD321-EFBF-622E-F2F6-6FF35AA9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Cognitive impairment and dementia.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Mini-mental state examination (MMSE)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Montreal Cognitive Assessment (</a:t>
            </a:r>
            <a:r>
              <a:rPr lang="en-US" dirty="0" err="1"/>
              <a:t>MoCa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Participants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14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D7A639-DC54-8BB3-A514-06F4763F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Interpretation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AED0FC-D799-7B06-85CA-D2EC1F50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studies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Screening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used as a diagnostics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77440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F73EA2-2174-F38C-F344-324506F0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/>
              <a:t>Validation</a:t>
            </a:r>
            <a:r>
              <a:rPr lang="nb-NO" dirty="0"/>
              <a:t> </a:t>
            </a:r>
            <a:r>
              <a:rPr lang="nb-NO" dirty="0" err="1"/>
              <a:t>procedures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F022BE-0E65-76E1-2385-33F5085C28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Response-processes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 to other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Consequences of testing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80C1254-EBD2-37C5-E210-517D172A6F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64540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7E629E-F31F-B5EF-4AA7-BC56D86D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Validation</a:t>
            </a:r>
            <a:r>
              <a:rPr lang="nb-NO" dirty="0"/>
              <a:t> </a:t>
            </a:r>
            <a:r>
              <a:rPr lang="nb-NO" dirty="0" err="1"/>
              <a:t>procedures</a:t>
            </a:r>
            <a:r>
              <a:rPr lang="nb-NO" dirty="0"/>
              <a:t> for test </a:t>
            </a:r>
            <a:r>
              <a:rPr lang="nb-NO" dirty="0" err="1"/>
              <a:t>statistics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8A8E01-4E15-61DB-4847-D930D63F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X</a:t>
            </a:r>
            <a:r>
              <a:rPr lang="nb-NO" sz="2400" baseline="30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aseline="30000" dirty="0"/>
              <a:t>2-sample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aseline="30000" dirty="0" err="1"/>
              <a:t>Cronbach’s</a:t>
            </a:r>
            <a:r>
              <a:rPr lang="nb-NO" sz="2400" baseline="30000" dirty="0"/>
              <a:t> </a:t>
            </a:r>
            <a:r>
              <a:rPr lang="nb-NO" sz="2400" baseline="30000" dirty="0" err="1"/>
              <a:t>alpha</a:t>
            </a:r>
            <a:endParaRPr lang="nb-NO" sz="2400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aseline="30000" dirty="0"/>
              <a:t>Test-retest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baseline="30000" dirty="0" err="1"/>
              <a:t>Correlation</a:t>
            </a:r>
            <a:endParaRPr lang="nb-NO" sz="2400" baseline="300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946230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92A173-EDE3-0D80-E739-C7FEAF49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FC5B76-C379-CB4B-35DF-8B761E88A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Well-validated</a:t>
            </a:r>
            <a:r>
              <a:rPr lang="nb-NO" dirty="0"/>
              <a:t> </a:t>
            </a:r>
            <a:r>
              <a:rPr lang="nb-NO" dirty="0" err="1"/>
              <a:t>study</a:t>
            </a:r>
            <a:r>
              <a:rPr lang="nb-NO" dirty="0"/>
              <a:t>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Homogeneity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clinical</a:t>
            </a:r>
            <a:r>
              <a:rPr lang="nb-NO" dirty="0"/>
              <a:t> </a:t>
            </a:r>
            <a:r>
              <a:rPr lang="nb-NO" dirty="0" err="1"/>
              <a:t>groups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Control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Equivalent</a:t>
            </a:r>
            <a:r>
              <a:rPr lang="nb-NO" dirty="0"/>
              <a:t> </a:t>
            </a:r>
            <a:r>
              <a:rPr lang="nb-NO" dirty="0" err="1"/>
              <a:t>samplesizes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0187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C4D559-5667-B55F-6730-6A4FB754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i="1" dirty="0"/>
              <a:t>Takk for meg!</a:t>
            </a:r>
          </a:p>
        </p:txBody>
      </p:sp>
    </p:spTree>
    <p:extLst>
      <p:ext uri="{BB962C8B-B14F-4D97-AF65-F5344CB8AC3E}">
        <p14:creationId xmlns:p14="http://schemas.microsoft.com/office/powerpoint/2010/main" val="35685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84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Meiryo</vt:lpstr>
      <vt:lpstr>Arial</vt:lpstr>
      <vt:lpstr>Corbel</vt:lpstr>
      <vt:lpstr>SketchLinesVTI</vt:lpstr>
      <vt:lpstr>Validation Study for Mild Cognitive Impairment and Alzheimer Disease</vt:lpstr>
      <vt:lpstr>Background information</vt:lpstr>
      <vt:lpstr>Interpretation</vt:lpstr>
      <vt:lpstr>Validation procedures</vt:lpstr>
      <vt:lpstr>Validation procedures for test statistics </vt:lpstr>
      <vt:lpstr>PowerPoint-presentasjon</vt:lpstr>
      <vt:lpstr>Takk for meg!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Study for Mild Cognitive Impairment and Alzheimer Disease</dc:title>
  <dc:creator>Magnus Brunborg</dc:creator>
  <cp:lastModifiedBy>Magnus Brunborg</cp:lastModifiedBy>
  <cp:revision>4</cp:revision>
  <dcterms:created xsi:type="dcterms:W3CDTF">2022-11-15T15:53:48Z</dcterms:created>
  <dcterms:modified xsi:type="dcterms:W3CDTF">2022-11-17T08:56:11Z</dcterms:modified>
</cp:coreProperties>
</file>