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57" r:id="rId3"/>
    <p:sldId id="261" r:id="rId4"/>
    <p:sldId id="262" r:id="rId5"/>
    <p:sldId id="256" r:id="rId6"/>
    <p:sldId id="258" r:id="rId7"/>
    <p:sldId id="267" r:id="rId8"/>
    <p:sldId id="268" r:id="rId9"/>
    <p:sldId id="259" r:id="rId10"/>
    <p:sldId id="269" r:id="rId11"/>
    <p:sldId id="264" r:id="rId12"/>
    <p:sldId id="265" r:id="rId13"/>
    <p:sldId id="260" r:id="rId14"/>
    <p:sldId id="263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4ED29-1394-A041-B6A8-0C65C6C193BB}" v="380" dt="2022-11-17T07:42:0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1429"/>
  </p:normalViewPr>
  <p:slideViewPr>
    <p:cSldViewPr snapToGrid="0" snapToObjects="1">
      <p:cViewPr>
        <p:scale>
          <a:sx n="140" d="100"/>
          <a:sy n="140" d="100"/>
        </p:scale>
        <p:origin x="376" y="-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5E8B8-C482-6648-8549-D325BE2CEB9D}" type="doc">
      <dgm:prSet loTypeId="urn:microsoft.com/office/officeart/2008/layout/HalfCircleOrganizationChart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nb-NO"/>
        </a:p>
      </dgm:t>
    </dgm:pt>
    <dgm:pt modelId="{C817E385-92B1-044C-B503-35D911244857}">
      <dgm:prSet phldrT="[Tekst]"/>
      <dgm:spPr/>
      <dgm:t>
        <a:bodyPr/>
        <a:lstStyle/>
        <a:p>
          <a:r>
            <a:rPr lang="nb-NO" dirty="0"/>
            <a:t>ANHEDONIA</a:t>
          </a:r>
        </a:p>
      </dgm:t>
    </dgm:pt>
    <dgm:pt modelId="{F5F4000C-8D2E-E040-9798-159873379FB3}" type="parTrans" cxnId="{EF387619-DEA0-8E48-BCB5-6E2E6779BA6F}">
      <dgm:prSet/>
      <dgm:spPr/>
      <dgm:t>
        <a:bodyPr/>
        <a:lstStyle/>
        <a:p>
          <a:endParaRPr lang="nb-NO"/>
        </a:p>
      </dgm:t>
    </dgm:pt>
    <dgm:pt modelId="{B58AEA70-DAC9-6D4F-B937-29C0A3F629C8}" type="sibTrans" cxnId="{EF387619-DEA0-8E48-BCB5-6E2E6779BA6F}">
      <dgm:prSet/>
      <dgm:spPr/>
      <dgm:t>
        <a:bodyPr/>
        <a:lstStyle/>
        <a:p>
          <a:endParaRPr lang="nb-NO"/>
        </a:p>
      </dgm:t>
    </dgm:pt>
    <dgm:pt modelId="{08112EA9-F952-5242-9750-2318D265C57D}">
      <dgm:prSet phldrT="[Tekst]"/>
      <dgm:spPr/>
      <dgm:t>
        <a:bodyPr/>
        <a:lstStyle/>
        <a:p>
          <a:r>
            <a:rPr lang="nb-NO" dirty="0"/>
            <a:t>HOBBIES/PASTIME</a:t>
          </a:r>
        </a:p>
      </dgm:t>
    </dgm:pt>
    <dgm:pt modelId="{B00F35A5-7E49-E241-9A6A-3FF645D16BB5}" type="parTrans" cxnId="{2ED5FBD7-2D4A-4843-A71F-25EBE3B1C148}">
      <dgm:prSet/>
      <dgm:spPr/>
      <dgm:t>
        <a:bodyPr/>
        <a:lstStyle/>
        <a:p>
          <a:endParaRPr lang="nb-NO"/>
        </a:p>
      </dgm:t>
    </dgm:pt>
    <dgm:pt modelId="{A789E8B1-1060-D642-A49A-8FA5F689A7ED}" type="sibTrans" cxnId="{2ED5FBD7-2D4A-4843-A71F-25EBE3B1C148}">
      <dgm:prSet/>
      <dgm:spPr/>
      <dgm:t>
        <a:bodyPr/>
        <a:lstStyle/>
        <a:p>
          <a:endParaRPr lang="nb-NO"/>
        </a:p>
      </dgm:t>
    </dgm:pt>
    <dgm:pt modelId="{9891BE36-94CF-9C4A-A3C6-C6534A0BF4B1}">
      <dgm:prSet phldrT="[Tekst]"/>
      <dgm:spPr/>
      <dgm:t>
        <a:bodyPr/>
        <a:lstStyle/>
        <a:p>
          <a:r>
            <a:rPr lang="nb-NO" dirty="0"/>
            <a:t>INTEREST</a:t>
          </a:r>
        </a:p>
      </dgm:t>
    </dgm:pt>
    <dgm:pt modelId="{E2EE4815-68DD-E84F-AF1E-7DC169DD2561}" type="parTrans" cxnId="{2F51EA19-B04A-FA45-BCCD-6ED440C2ED2C}">
      <dgm:prSet/>
      <dgm:spPr/>
      <dgm:t>
        <a:bodyPr/>
        <a:lstStyle/>
        <a:p>
          <a:endParaRPr lang="nb-NO"/>
        </a:p>
      </dgm:t>
    </dgm:pt>
    <dgm:pt modelId="{F1D7404E-C589-B945-B635-27AB2D0E91F6}" type="sibTrans" cxnId="{2F51EA19-B04A-FA45-BCCD-6ED440C2ED2C}">
      <dgm:prSet/>
      <dgm:spPr/>
      <dgm:t>
        <a:bodyPr/>
        <a:lstStyle/>
        <a:p>
          <a:endParaRPr lang="nb-NO"/>
        </a:p>
      </dgm:t>
    </dgm:pt>
    <dgm:pt modelId="{295D44FB-A053-2B40-8FE7-E5EB38214897}">
      <dgm:prSet phldrT="[Tekst]"/>
      <dgm:spPr/>
      <dgm:t>
        <a:bodyPr/>
        <a:lstStyle/>
        <a:p>
          <a:r>
            <a:rPr lang="nb-NO" dirty="0"/>
            <a:t>INTEREST</a:t>
          </a:r>
        </a:p>
      </dgm:t>
    </dgm:pt>
    <dgm:pt modelId="{4BD5C642-5D58-6446-8120-3869563FC7EC}" type="parTrans" cxnId="{6226A577-43C3-1B43-B618-18B47403CBDE}">
      <dgm:prSet/>
      <dgm:spPr/>
      <dgm:t>
        <a:bodyPr/>
        <a:lstStyle/>
        <a:p>
          <a:endParaRPr lang="nb-NO"/>
        </a:p>
      </dgm:t>
    </dgm:pt>
    <dgm:pt modelId="{3773A8FE-59BF-6444-B226-EE658E5D4C1E}" type="sibTrans" cxnId="{6226A577-43C3-1B43-B618-18B47403CBDE}">
      <dgm:prSet/>
      <dgm:spPr/>
      <dgm:t>
        <a:bodyPr/>
        <a:lstStyle/>
        <a:p>
          <a:endParaRPr lang="nb-NO"/>
        </a:p>
      </dgm:t>
    </dgm:pt>
    <dgm:pt modelId="{BF39D768-FD69-1D4E-88C0-6191B5258F50}">
      <dgm:prSet/>
      <dgm:spPr/>
      <dgm:t>
        <a:bodyPr/>
        <a:lstStyle/>
        <a:p>
          <a:r>
            <a:rPr lang="nb-NO" dirty="0"/>
            <a:t>FOOD AND DRINK</a:t>
          </a:r>
        </a:p>
      </dgm:t>
    </dgm:pt>
    <dgm:pt modelId="{F18C8ADA-274B-5746-B3C0-6E804D5E94D7}" type="parTrans" cxnId="{07F30D28-9F55-5243-BF6C-02C2298F42F8}">
      <dgm:prSet/>
      <dgm:spPr/>
      <dgm:t>
        <a:bodyPr/>
        <a:lstStyle/>
        <a:p>
          <a:endParaRPr lang="nb-NO"/>
        </a:p>
      </dgm:t>
    </dgm:pt>
    <dgm:pt modelId="{308A2A48-AD4F-DA40-8BBB-D74613F40CE9}" type="sibTrans" cxnId="{07F30D28-9F55-5243-BF6C-02C2298F42F8}">
      <dgm:prSet/>
      <dgm:spPr/>
      <dgm:t>
        <a:bodyPr/>
        <a:lstStyle/>
        <a:p>
          <a:endParaRPr lang="nb-NO"/>
        </a:p>
      </dgm:t>
    </dgm:pt>
    <dgm:pt modelId="{6828DFBF-8D5C-3A48-907D-CE495D1B05F0}">
      <dgm:prSet/>
      <dgm:spPr/>
      <dgm:t>
        <a:bodyPr/>
        <a:lstStyle/>
        <a:p>
          <a:r>
            <a:rPr lang="nb-NO" dirty="0"/>
            <a:t>SOCIAL ACTIVITIES</a:t>
          </a:r>
        </a:p>
      </dgm:t>
    </dgm:pt>
    <dgm:pt modelId="{A5912694-11DC-6141-BFF9-6BF7F9680200}" type="parTrans" cxnId="{CB6881CA-B8AA-FD45-974E-6C100A1039B5}">
      <dgm:prSet/>
      <dgm:spPr/>
      <dgm:t>
        <a:bodyPr/>
        <a:lstStyle/>
        <a:p>
          <a:endParaRPr lang="nb-NO"/>
        </a:p>
      </dgm:t>
    </dgm:pt>
    <dgm:pt modelId="{2D6B3B4F-7B32-1B47-BC38-40288A57E2EF}" type="sibTrans" cxnId="{CB6881CA-B8AA-FD45-974E-6C100A1039B5}">
      <dgm:prSet/>
      <dgm:spPr/>
      <dgm:t>
        <a:bodyPr/>
        <a:lstStyle/>
        <a:p>
          <a:endParaRPr lang="nb-NO"/>
        </a:p>
      </dgm:t>
    </dgm:pt>
    <dgm:pt modelId="{0DB96ACA-44F3-B744-B147-68663726127A}">
      <dgm:prSet/>
      <dgm:spPr/>
      <dgm:t>
        <a:bodyPr/>
        <a:lstStyle/>
        <a:p>
          <a:r>
            <a:rPr lang="nb-NO" dirty="0"/>
            <a:t>SENSORY EXPERIENCE</a:t>
          </a:r>
        </a:p>
      </dgm:t>
    </dgm:pt>
    <dgm:pt modelId="{7BD1955A-EEFE-0D49-A077-F9D9C839773E}" type="parTrans" cxnId="{7E31983A-1F7A-0745-BFC1-F4C1DBBA051D}">
      <dgm:prSet/>
      <dgm:spPr/>
      <dgm:t>
        <a:bodyPr/>
        <a:lstStyle/>
        <a:p>
          <a:endParaRPr lang="nb-NO"/>
        </a:p>
      </dgm:t>
    </dgm:pt>
    <dgm:pt modelId="{D1E422ED-C6DD-AB4F-A1D5-67A9C869541B}" type="sibTrans" cxnId="{7E31983A-1F7A-0745-BFC1-F4C1DBBA051D}">
      <dgm:prSet/>
      <dgm:spPr/>
      <dgm:t>
        <a:bodyPr/>
        <a:lstStyle/>
        <a:p>
          <a:endParaRPr lang="nb-NO"/>
        </a:p>
      </dgm:t>
    </dgm:pt>
    <dgm:pt modelId="{9ADC5AA0-E5FC-8743-B9EA-D96C9E0E501F}">
      <dgm:prSet phldrT="[Tekst]"/>
      <dgm:spPr/>
      <dgm:t>
        <a:bodyPr/>
        <a:lstStyle/>
        <a:p>
          <a:r>
            <a:rPr lang="nb-NO" dirty="0"/>
            <a:t>MOTIVATION</a:t>
          </a:r>
        </a:p>
      </dgm:t>
    </dgm:pt>
    <dgm:pt modelId="{005AF86A-281C-F44F-81B2-285171CD03E0}" type="parTrans" cxnId="{2DA747A6-0630-5743-9757-1461E887A123}">
      <dgm:prSet/>
      <dgm:spPr/>
      <dgm:t>
        <a:bodyPr/>
        <a:lstStyle/>
        <a:p>
          <a:endParaRPr lang="nb-NO"/>
        </a:p>
      </dgm:t>
    </dgm:pt>
    <dgm:pt modelId="{C33CB66C-C6CC-E541-8E7F-E3051306A6A2}" type="sibTrans" cxnId="{2DA747A6-0630-5743-9757-1461E887A123}">
      <dgm:prSet/>
      <dgm:spPr/>
      <dgm:t>
        <a:bodyPr/>
        <a:lstStyle/>
        <a:p>
          <a:endParaRPr lang="nb-NO"/>
        </a:p>
      </dgm:t>
    </dgm:pt>
    <dgm:pt modelId="{D16A4540-D064-5C43-830B-C955231B9445}">
      <dgm:prSet phldrT="[Tekst]"/>
      <dgm:spPr/>
      <dgm:t>
        <a:bodyPr/>
        <a:lstStyle/>
        <a:p>
          <a:r>
            <a:rPr lang="nb-NO" dirty="0"/>
            <a:t>EFFORT</a:t>
          </a:r>
        </a:p>
      </dgm:t>
    </dgm:pt>
    <dgm:pt modelId="{9686246A-893D-DF40-A3E0-E702B699D255}" type="parTrans" cxnId="{86B2C5B8-AEAE-C242-AAE9-5D9EA3239477}">
      <dgm:prSet/>
      <dgm:spPr/>
      <dgm:t>
        <a:bodyPr/>
        <a:lstStyle/>
        <a:p>
          <a:endParaRPr lang="nb-NO"/>
        </a:p>
      </dgm:t>
    </dgm:pt>
    <dgm:pt modelId="{50EC09C4-4B26-4241-A4FB-BF478A7BB387}" type="sibTrans" cxnId="{86B2C5B8-AEAE-C242-AAE9-5D9EA3239477}">
      <dgm:prSet/>
      <dgm:spPr/>
      <dgm:t>
        <a:bodyPr/>
        <a:lstStyle/>
        <a:p>
          <a:endParaRPr lang="nb-NO"/>
        </a:p>
      </dgm:t>
    </dgm:pt>
    <dgm:pt modelId="{5A09A5C9-4973-6043-AC1C-68A7890990CB}">
      <dgm:prSet phldrT="[Tekst]"/>
      <dgm:spPr/>
      <dgm:t>
        <a:bodyPr/>
        <a:lstStyle/>
        <a:p>
          <a:r>
            <a:rPr lang="nb-NO" dirty="0"/>
            <a:t>PLEASURE</a:t>
          </a:r>
        </a:p>
      </dgm:t>
    </dgm:pt>
    <dgm:pt modelId="{20CF70E2-160A-414C-BA33-3462528628D9}" type="parTrans" cxnId="{3B9537AF-4F5B-2F4C-A02A-8CCB89A62F7C}">
      <dgm:prSet/>
      <dgm:spPr/>
      <dgm:t>
        <a:bodyPr/>
        <a:lstStyle/>
        <a:p>
          <a:endParaRPr lang="nb-NO"/>
        </a:p>
      </dgm:t>
    </dgm:pt>
    <dgm:pt modelId="{7A5C0A0D-C55B-8449-9A6B-742D80C1996E}" type="sibTrans" cxnId="{3B9537AF-4F5B-2F4C-A02A-8CCB89A62F7C}">
      <dgm:prSet/>
      <dgm:spPr/>
      <dgm:t>
        <a:bodyPr/>
        <a:lstStyle/>
        <a:p>
          <a:endParaRPr lang="nb-NO"/>
        </a:p>
      </dgm:t>
    </dgm:pt>
    <dgm:pt modelId="{5F72E440-9CAF-A34A-AEE0-DA23E69DC7D3}">
      <dgm:prSet phldrT="[Tekst]"/>
      <dgm:spPr/>
      <dgm:t>
        <a:bodyPr/>
        <a:lstStyle/>
        <a:p>
          <a:r>
            <a:rPr lang="nb-NO" dirty="0"/>
            <a:t>INTEREST</a:t>
          </a:r>
        </a:p>
      </dgm:t>
    </dgm:pt>
    <dgm:pt modelId="{718DC5E0-95FD-A347-863F-74DCB71CB5B9}" type="parTrans" cxnId="{64EC7C9D-C21F-084C-B484-AE35906C911D}">
      <dgm:prSet/>
      <dgm:spPr/>
      <dgm:t>
        <a:bodyPr/>
        <a:lstStyle/>
        <a:p>
          <a:endParaRPr lang="nb-NO"/>
        </a:p>
      </dgm:t>
    </dgm:pt>
    <dgm:pt modelId="{49F5EB47-6980-3A46-B2D8-84777204BAAC}" type="sibTrans" cxnId="{64EC7C9D-C21F-084C-B484-AE35906C911D}">
      <dgm:prSet/>
      <dgm:spPr/>
      <dgm:t>
        <a:bodyPr/>
        <a:lstStyle/>
        <a:p>
          <a:endParaRPr lang="nb-NO"/>
        </a:p>
      </dgm:t>
    </dgm:pt>
    <dgm:pt modelId="{5F2DA819-94CB-AB46-A2E5-CE2D49A523D9}">
      <dgm:prSet phldrT="[Tekst]"/>
      <dgm:spPr/>
      <dgm:t>
        <a:bodyPr/>
        <a:lstStyle/>
        <a:p>
          <a:r>
            <a:rPr lang="nb-NO" dirty="0"/>
            <a:t>MOTIVATION</a:t>
          </a:r>
        </a:p>
      </dgm:t>
    </dgm:pt>
    <dgm:pt modelId="{708944B7-AF4F-7445-8B53-2632AB04E1BC}" type="parTrans" cxnId="{78564456-5B8C-4642-84F0-B8BB1C0C37D8}">
      <dgm:prSet/>
      <dgm:spPr/>
      <dgm:t>
        <a:bodyPr/>
        <a:lstStyle/>
        <a:p>
          <a:endParaRPr lang="nb-NO"/>
        </a:p>
      </dgm:t>
    </dgm:pt>
    <dgm:pt modelId="{587E1F27-8012-3F45-89A5-9B356BBB3774}" type="sibTrans" cxnId="{78564456-5B8C-4642-84F0-B8BB1C0C37D8}">
      <dgm:prSet/>
      <dgm:spPr/>
      <dgm:t>
        <a:bodyPr/>
        <a:lstStyle/>
        <a:p>
          <a:endParaRPr lang="nb-NO"/>
        </a:p>
      </dgm:t>
    </dgm:pt>
    <dgm:pt modelId="{67706B71-C4B9-8541-B2EC-88625E897130}">
      <dgm:prSet phldrT="[Tekst]"/>
      <dgm:spPr/>
      <dgm:t>
        <a:bodyPr/>
        <a:lstStyle/>
        <a:p>
          <a:r>
            <a:rPr lang="nb-NO" dirty="0"/>
            <a:t>EFFORT</a:t>
          </a:r>
        </a:p>
      </dgm:t>
    </dgm:pt>
    <dgm:pt modelId="{3BF44F1F-0D92-E543-B3FA-4A0866A06965}" type="parTrans" cxnId="{34F2F1E5-96A5-0C4A-A066-6FEB15364104}">
      <dgm:prSet/>
      <dgm:spPr/>
      <dgm:t>
        <a:bodyPr/>
        <a:lstStyle/>
        <a:p>
          <a:endParaRPr lang="nb-NO"/>
        </a:p>
      </dgm:t>
    </dgm:pt>
    <dgm:pt modelId="{F1D210C7-0B36-084B-B3CB-27576D5C67DC}" type="sibTrans" cxnId="{34F2F1E5-96A5-0C4A-A066-6FEB15364104}">
      <dgm:prSet/>
      <dgm:spPr/>
      <dgm:t>
        <a:bodyPr/>
        <a:lstStyle/>
        <a:p>
          <a:endParaRPr lang="nb-NO"/>
        </a:p>
      </dgm:t>
    </dgm:pt>
    <dgm:pt modelId="{F50B8E32-820C-8644-8DE9-EC4A240FE4AF}">
      <dgm:prSet phldrT="[Tekst]"/>
      <dgm:spPr/>
      <dgm:t>
        <a:bodyPr/>
        <a:lstStyle/>
        <a:p>
          <a:r>
            <a:rPr lang="nb-NO" dirty="0"/>
            <a:t>PLEASURE</a:t>
          </a:r>
        </a:p>
      </dgm:t>
    </dgm:pt>
    <dgm:pt modelId="{A11871D9-9A71-2347-A5BE-A6606D30B8F4}" type="parTrans" cxnId="{83774712-B0E9-C14E-A37B-B87BD4DD6FDA}">
      <dgm:prSet/>
      <dgm:spPr/>
      <dgm:t>
        <a:bodyPr/>
        <a:lstStyle/>
        <a:p>
          <a:endParaRPr lang="nb-NO"/>
        </a:p>
      </dgm:t>
    </dgm:pt>
    <dgm:pt modelId="{6F31C234-8289-F842-A301-50076F061D02}" type="sibTrans" cxnId="{83774712-B0E9-C14E-A37B-B87BD4DD6FDA}">
      <dgm:prSet/>
      <dgm:spPr/>
      <dgm:t>
        <a:bodyPr/>
        <a:lstStyle/>
        <a:p>
          <a:endParaRPr lang="nb-NO"/>
        </a:p>
      </dgm:t>
    </dgm:pt>
    <dgm:pt modelId="{F4BE8AC9-895D-D647-8988-52B7CF2FF026}">
      <dgm:prSet phldrT="[Tekst]"/>
      <dgm:spPr/>
      <dgm:t>
        <a:bodyPr/>
        <a:lstStyle/>
        <a:p>
          <a:r>
            <a:rPr lang="nb-NO" dirty="0"/>
            <a:t>INTEREST</a:t>
          </a:r>
        </a:p>
      </dgm:t>
    </dgm:pt>
    <dgm:pt modelId="{DA70DB45-CF9F-DB47-967A-236256B82015}" type="parTrans" cxnId="{68D362E8-5992-F249-BF0F-AC02C315CA05}">
      <dgm:prSet/>
      <dgm:spPr/>
      <dgm:t>
        <a:bodyPr/>
        <a:lstStyle/>
        <a:p>
          <a:endParaRPr lang="nb-NO"/>
        </a:p>
      </dgm:t>
    </dgm:pt>
    <dgm:pt modelId="{8F0D78F4-8F1D-8548-AFAE-0D102E848EC7}" type="sibTrans" cxnId="{68D362E8-5992-F249-BF0F-AC02C315CA05}">
      <dgm:prSet/>
      <dgm:spPr/>
      <dgm:t>
        <a:bodyPr/>
        <a:lstStyle/>
        <a:p>
          <a:endParaRPr lang="nb-NO"/>
        </a:p>
      </dgm:t>
    </dgm:pt>
    <dgm:pt modelId="{5AD00A1B-4760-CC4C-9D32-8AD5414A8A5A}">
      <dgm:prSet phldrT="[Tekst]"/>
      <dgm:spPr/>
      <dgm:t>
        <a:bodyPr/>
        <a:lstStyle/>
        <a:p>
          <a:r>
            <a:rPr lang="nb-NO" dirty="0"/>
            <a:t>MOTIVATION</a:t>
          </a:r>
        </a:p>
      </dgm:t>
    </dgm:pt>
    <dgm:pt modelId="{49D97864-86A4-9142-AB0F-3648560BEC59}" type="parTrans" cxnId="{F7ADC3B0-E3A8-334C-AE0B-76D21670C89F}">
      <dgm:prSet/>
      <dgm:spPr/>
      <dgm:t>
        <a:bodyPr/>
        <a:lstStyle/>
        <a:p>
          <a:endParaRPr lang="nb-NO"/>
        </a:p>
      </dgm:t>
    </dgm:pt>
    <dgm:pt modelId="{793C3549-3444-D543-AEA0-91DD788EB127}" type="sibTrans" cxnId="{F7ADC3B0-E3A8-334C-AE0B-76D21670C89F}">
      <dgm:prSet/>
      <dgm:spPr/>
      <dgm:t>
        <a:bodyPr/>
        <a:lstStyle/>
        <a:p>
          <a:endParaRPr lang="nb-NO"/>
        </a:p>
      </dgm:t>
    </dgm:pt>
    <dgm:pt modelId="{E942E3CB-6AF1-2F45-9404-D5546ABCDC6D}">
      <dgm:prSet phldrT="[Tekst]"/>
      <dgm:spPr/>
      <dgm:t>
        <a:bodyPr/>
        <a:lstStyle/>
        <a:p>
          <a:r>
            <a:rPr lang="nb-NO" dirty="0"/>
            <a:t>EFFORT</a:t>
          </a:r>
        </a:p>
      </dgm:t>
    </dgm:pt>
    <dgm:pt modelId="{C2EF1BFA-C41A-F345-B1F2-536EF0D7FCD0}" type="parTrans" cxnId="{7EF743AB-BCAC-9F4C-ADE5-5ABFD8FC4150}">
      <dgm:prSet/>
      <dgm:spPr/>
      <dgm:t>
        <a:bodyPr/>
        <a:lstStyle/>
        <a:p>
          <a:endParaRPr lang="nb-NO"/>
        </a:p>
      </dgm:t>
    </dgm:pt>
    <dgm:pt modelId="{BE0BE561-8D0B-974A-908F-0E1E43FFD9E1}" type="sibTrans" cxnId="{7EF743AB-BCAC-9F4C-ADE5-5ABFD8FC4150}">
      <dgm:prSet/>
      <dgm:spPr/>
      <dgm:t>
        <a:bodyPr/>
        <a:lstStyle/>
        <a:p>
          <a:endParaRPr lang="nb-NO"/>
        </a:p>
      </dgm:t>
    </dgm:pt>
    <dgm:pt modelId="{42489441-5476-7340-8679-0C1B63D95CE9}">
      <dgm:prSet phldrT="[Tekst]"/>
      <dgm:spPr/>
      <dgm:t>
        <a:bodyPr/>
        <a:lstStyle/>
        <a:p>
          <a:r>
            <a:rPr lang="nb-NO" dirty="0"/>
            <a:t>PLEASURE</a:t>
          </a:r>
        </a:p>
      </dgm:t>
    </dgm:pt>
    <dgm:pt modelId="{03A4891D-955C-CF4D-95DC-EEEAE79AEF00}" type="parTrans" cxnId="{044513CC-134E-2440-9204-1B98D2164414}">
      <dgm:prSet/>
      <dgm:spPr/>
      <dgm:t>
        <a:bodyPr/>
        <a:lstStyle/>
        <a:p>
          <a:endParaRPr lang="nb-NO"/>
        </a:p>
      </dgm:t>
    </dgm:pt>
    <dgm:pt modelId="{8EB77471-1E6E-1840-9463-F723F64802C6}" type="sibTrans" cxnId="{044513CC-134E-2440-9204-1B98D2164414}">
      <dgm:prSet/>
      <dgm:spPr/>
      <dgm:t>
        <a:bodyPr/>
        <a:lstStyle/>
        <a:p>
          <a:endParaRPr lang="nb-NO"/>
        </a:p>
      </dgm:t>
    </dgm:pt>
    <dgm:pt modelId="{ED1C3510-B0CF-2042-96A4-FF73E7BC2000}">
      <dgm:prSet phldrT="[Tekst]"/>
      <dgm:spPr/>
      <dgm:t>
        <a:bodyPr/>
        <a:lstStyle/>
        <a:p>
          <a:r>
            <a:rPr lang="nb-NO" dirty="0"/>
            <a:t>MOTIVATION</a:t>
          </a:r>
        </a:p>
      </dgm:t>
    </dgm:pt>
    <dgm:pt modelId="{B5332031-52B5-B648-AB2A-A41F25B0D949}" type="parTrans" cxnId="{AA6E9BC2-C176-AA4C-B9A5-589B5DCB3764}">
      <dgm:prSet/>
      <dgm:spPr/>
      <dgm:t>
        <a:bodyPr/>
        <a:lstStyle/>
        <a:p>
          <a:endParaRPr lang="nb-NO"/>
        </a:p>
      </dgm:t>
    </dgm:pt>
    <dgm:pt modelId="{CC013086-D3F7-AD44-B73A-BE0A5EB6AFAB}" type="sibTrans" cxnId="{AA6E9BC2-C176-AA4C-B9A5-589B5DCB3764}">
      <dgm:prSet/>
      <dgm:spPr/>
      <dgm:t>
        <a:bodyPr/>
        <a:lstStyle/>
        <a:p>
          <a:endParaRPr lang="nb-NO"/>
        </a:p>
      </dgm:t>
    </dgm:pt>
    <dgm:pt modelId="{F481C9F8-C483-A145-8130-BEEB941C3E88}">
      <dgm:prSet phldrT="[Tekst]"/>
      <dgm:spPr/>
      <dgm:t>
        <a:bodyPr/>
        <a:lstStyle/>
        <a:p>
          <a:r>
            <a:rPr lang="nb-NO" dirty="0"/>
            <a:t>EFFORT</a:t>
          </a:r>
        </a:p>
      </dgm:t>
    </dgm:pt>
    <dgm:pt modelId="{02B0BE51-C8EE-1B41-9A7F-46EE3B2305F4}" type="parTrans" cxnId="{CE6570B0-604F-5F4E-9326-56CD5A40DF38}">
      <dgm:prSet/>
      <dgm:spPr/>
      <dgm:t>
        <a:bodyPr/>
        <a:lstStyle/>
        <a:p>
          <a:endParaRPr lang="nb-NO"/>
        </a:p>
      </dgm:t>
    </dgm:pt>
    <dgm:pt modelId="{7D2DD744-4333-5F4C-A39A-9A328CED1AC8}" type="sibTrans" cxnId="{CE6570B0-604F-5F4E-9326-56CD5A40DF38}">
      <dgm:prSet/>
      <dgm:spPr/>
      <dgm:t>
        <a:bodyPr/>
        <a:lstStyle/>
        <a:p>
          <a:endParaRPr lang="nb-NO"/>
        </a:p>
      </dgm:t>
    </dgm:pt>
    <dgm:pt modelId="{7A30DEEF-7451-A74E-97D7-2B5890EDE3AE}">
      <dgm:prSet phldrT="[Tekst]"/>
      <dgm:spPr/>
      <dgm:t>
        <a:bodyPr/>
        <a:lstStyle/>
        <a:p>
          <a:r>
            <a:rPr lang="nb-NO" dirty="0"/>
            <a:t>PLEASURE</a:t>
          </a:r>
        </a:p>
      </dgm:t>
    </dgm:pt>
    <dgm:pt modelId="{F0433EAA-9FA3-494E-9B76-1AF9643ED6BD}" type="parTrans" cxnId="{603FECE9-A317-5C48-96D5-BABCF9C8D041}">
      <dgm:prSet/>
      <dgm:spPr/>
      <dgm:t>
        <a:bodyPr/>
        <a:lstStyle/>
        <a:p>
          <a:endParaRPr lang="nb-NO"/>
        </a:p>
      </dgm:t>
    </dgm:pt>
    <dgm:pt modelId="{7818C69A-7D1E-9641-B684-7027ECE291F1}" type="sibTrans" cxnId="{603FECE9-A317-5C48-96D5-BABCF9C8D041}">
      <dgm:prSet/>
      <dgm:spPr/>
      <dgm:t>
        <a:bodyPr/>
        <a:lstStyle/>
        <a:p>
          <a:endParaRPr lang="nb-NO"/>
        </a:p>
      </dgm:t>
    </dgm:pt>
    <dgm:pt modelId="{2361B145-C910-674C-8E93-3211A2133460}" type="pres">
      <dgm:prSet presAssocID="{4645E8B8-C482-6648-8549-D325BE2CEB9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9AEC05-23CE-B441-A534-E130BCB74F5E}" type="pres">
      <dgm:prSet presAssocID="{C817E385-92B1-044C-B503-35D911244857}" presName="hierRoot1" presStyleCnt="0">
        <dgm:presLayoutVars>
          <dgm:hierBranch val="init"/>
        </dgm:presLayoutVars>
      </dgm:prSet>
      <dgm:spPr/>
    </dgm:pt>
    <dgm:pt modelId="{59E1B614-D571-AB43-B41A-6EAE5E06C40A}" type="pres">
      <dgm:prSet presAssocID="{C817E385-92B1-044C-B503-35D911244857}" presName="rootComposite1" presStyleCnt="0"/>
      <dgm:spPr/>
    </dgm:pt>
    <dgm:pt modelId="{BD9CEB64-32B3-C84D-8D10-CDFBC4FF80BE}" type="pres">
      <dgm:prSet presAssocID="{C817E385-92B1-044C-B503-35D911244857}" presName="rootText1" presStyleLbl="alignAcc1" presStyleIdx="0" presStyleCnt="0">
        <dgm:presLayoutVars>
          <dgm:chPref val="3"/>
        </dgm:presLayoutVars>
      </dgm:prSet>
      <dgm:spPr/>
    </dgm:pt>
    <dgm:pt modelId="{86E722C6-44A5-7D44-9B63-A356B23E8D5D}" type="pres">
      <dgm:prSet presAssocID="{C817E385-92B1-044C-B503-35D911244857}" presName="topArc1" presStyleLbl="parChTrans1D1" presStyleIdx="0" presStyleCnt="42"/>
      <dgm:spPr/>
    </dgm:pt>
    <dgm:pt modelId="{E03C5679-B31A-4A4E-9F25-D6650053CA9F}" type="pres">
      <dgm:prSet presAssocID="{C817E385-92B1-044C-B503-35D911244857}" presName="bottomArc1" presStyleLbl="parChTrans1D1" presStyleIdx="1" presStyleCnt="42"/>
      <dgm:spPr/>
    </dgm:pt>
    <dgm:pt modelId="{9BCBA4F0-62D8-9B46-8B62-4582F1B1969E}" type="pres">
      <dgm:prSet presAssocID="{C817E385-92B1-044C-B503-35D911244857}" presName="topConnNode1" presStyleLbl="node1" presStyleIdx="0" presStyleCnt="0"/>
      <dgm:spPr/>
    </dgm:pt>
    <dgm:pt modelId="{32CF9306-4CA5-FE4A-934D-8FDADA242692}" type="pres">
      <dgm:prSet presAssocID="{C817E385-92B1-044C-B503-35D911244857}" presName="hierChild2" presStyleCnt="0"/>
      <dgm:spPr/>
    </dgm:pt>
    <dgm:pt modelId="{E2A1FEE8-C1BE-6244-9D56-2995C3C3970B}" type="pres">
      <dgm:prSet presAssocID="{B00F35A5-7E49-E241-9A6A-3FF645D16BB5}" presName="Name28" presStyleLbl="parChTrans1D2" presStyleIdx="0" presStyleCnt="4"/>
      <dgm:spPr/>
    </dgm:pt>
    <dgm:pt modelId="{56CB3392-8F56-1F4A-AAE2-285797E591A7}" type="pres">
      <dgm:prSet presAssocID="{08112EA9-F952-5242-9750-2318D265C57D}" presName="hierRoot2" presStyleCnt="0">
        <dgm:presLayoutVars>
          <dgm:hierBranch val="init"/>
        </dgm:presLayoutVars>
      </dgm:prSet>
      <dgm:spPr/>
    </dgm:pt>
    <dgm:pt modelId="{32C7FB69-AA81-394E-ADA8-8412B80DE9CE}" type="pres">
      <dgm:prSet presAssocID="{08112EA9-F952-5242-9750-2318D265C57D}" presName="rootComposite2" presStyleCnt="0"/>
      <dgm:spPr/>
    </dgm:pt>
    <dgm:pt modelId="{B1D33B1E-8CB8-0C4B-A5BC-F5A40F5E7F43}" type="pres">
      <dgm:prSet presAssocID="{08112EA9-F952-5242-9750-2318D265C57D}" presName="rootText2" presStyleLbl="alignAcc1" presStyleIdx="0" presStyleCnt="0">
        <dgm:presLayoutVars>
          <dgm:chPref val="3"/>
        </dgm:presLayoutVars>
      </dgm:prSet>
      <dgm:spPr/>
    </dgm:pt>
    <dgm:pt modelId="{4C0685F3-8723-BA4C-BC2C-5A2E970F5584}" type="pres">
      <dgm:prSet presAssocID="{08112EA9-F952-5242-9750-2318D265C57D}" presName="topArc2" presStyleLbl="parChTrans1D1" presStyleIdx="2" presStyleCnt="42"/>
      <dgm:spPr/>
    </dgm:pt>
    <dgm:pt modelId="{41267996-18C1-6F41-82BC-EE7796EFD617}" type="pres">
      <dgm:prSet presAssocID="{08112EA9-F952-5242-9750-2318D265C57D}" presName="bottomArc2" presStyleLbl="parChTrans1D1" presStyleIdx="3" presStyleCnt="42"/>
      <dgm:spPr/>
    </dgm:pt>
    <dgm:pt modelId="{E3834808-8624-2845-9619-72BE91852B42}" type="pres">
      <dgm:prSet presAssocID="{08112EA9-F952-5242-9750-2318D265C57D}" presName="topConnNode2" presStyleLbl="node2" presStyleIdx="0" presStyleCnt="0"/>
      <dgm:spPr/>
    </dgm:pt>
    <dgm:pt modelId="{E14996F7-2127-294A-B07F-EC854875E444}" type="pres">
      <dgm:prSet presAssocID="{08112EA9-F952-5242-9750-2318D265C57D}" presName="hierChild4" presStyleCnt="0"/>
      <dgm:spPr/>
    </dgm:pt>
    <dgm:pt modelId="{7D618834-9D91-A044-B82F-88B9ED05924C}" type="pres">
      <dgm:prSet presAssocID="{E2EE4815-68DD-E84F-AF1E-7DC169DD2561}" presName="Name28" presStyleLbl="parChTrans1D3" presStyleIdx="0" presStyleCnt="16"/>
      <dgm:spPr/>
    </dgm:pt>
    <dgm:pt modelId="{7E098444-21F7-EA42-AC7B-8E2B9ADB514E}" type="pres">
      <dgm:prSet presAssocID="{9891BE36-94CF-9C4A-A3C6-C6534A0BF4B1}" presName="hierRoot2" presStyleCnt="0">
        <dgm:presLayoutVars>
          <dgm:hierBranch val="init"/>
        </dgm:presLayoutVars>
      </dgm:prSet>
      <dgm:spPr/>
    </dgm:pt>
    <dgm:pt modelId="{237E8607-599A-FC40-9872-50F3F4CB1A4F}" type="pres">
      <dgm:prSet presAssocID="{9891BE36-94CF-9C4A-A3C6-C6534A0BF4B1}" presName="rootComposite2" presStyleCnt="0"/>
      <dgm:spPr/>
    </dgm:pt>
    <dgm:pt modelId="{73BDCC24-5355-0A47-BAE6-3DF745D193E9}" type="pres">
      <dgm:prSet presAssocID="{9891BE36-94CF-9C4A-A3C6-C6534A0BF4B1}" presName="rootText2" presStyleLbl="alignAcc1" presStyleIdx="0" presStyleCnt="0">
        <dgm:presLayoutVars>
          <dgm:chPref val="3"/>
        </dgm:presLayoutVars>
      </dgm:prSet>
      <dgm:spPr/>
    </dgm:pt>
    <dgm:pt modelId="{DA0ACB21-5468-534E-8B35-4920A581A6A1}" type="pres">
      <dgm:prSet presAssocID="{9891BE36-94CF-9C4A-A3C6-C6534A0BF4B1}" presName="topArc2" presStyleLbl="parChTrans1D1" presStyleIdx="4" presStyleCnt="42"/>
      <dgm:spPr/>
    </dgm:pt>
    <dgm:pt modelId="{98E65EAF-EB2D-3246-8A44-A7C505E54326}" type="pres">
      <dgm:prSet presAssocID="{9891BE36-94CF-9C4A-A3C6-C6534A0BF4B1}" presName="bottomArc2" presStyleLbl="parChTrans1D1" presStyleIdx="5" presStyleCnt="42"/>
      <dgm:spPr/>
    </dgm:pt>
    <dgm:pt modelId="{063EEBD7-5A8A-054D-AE8C-7A09D337AA45}" type="pres">
      <dgm:prSet presAssocID="{9891BE36-94CF-9C4A-A3C6-C6534A0BF4B1}" presName="topConnNode2" presStyleLbl="node3" presStyleIdx="0" presStyleCnt="0"/>
      <dgm:spPr/>
    </dgm:pt>
    <dgm:pt modelId="{BD3ACD6C-C6FC-6140-BB9C-B0BA54060269}" type="pres">
      <dgm:prSet presAssocID="{9891BE36-94CF-9C4A-A3C6-C6534A0BF4B1}" presName="hierChild4" presStyleCnt="0"/>
      <dgm:spPr/>
    </dgm:pt>
    <dgm:pt modelId="{C7BC5826-257D-6341-8870-DA0DB9C2C060}" type="pres">
      <dgm:prSet presAssocID="{9891BE36-94CF-9C4A-A3C6-C6534A0BF4B1}" presName="hierChild5" presStyleCnt="0"/>
      <dgm:spPr/>
    </dgm:pt>
    <dgm:pt modelId="{BDA5F646-EAF9-BF48-9DBC-702AE6DBFE94}" type="pres">
      <dgm:prSet presAssocID="{B5332031-52B5-B648-AB2A-A41F25B0D949}" presName="Name28" presStyleLbl="parChTrans1D3" presStyleIdx="1" presStyleCnt="16"/>
      <dgm:spPr/>
    </dgm:pt>
    <dgm:pt modelId="{A74D393E-74EF-8C4E-BD3C-D80BF68FFFC8}" type="pres">
      <dgm:prSet presAssocID="{ED1C3510-B0CF-2042-96A4-FF73E7BC2000}" presName="hierRoot2" presStyleCnt="0">
        <dgm:presLayoutVars>
          <dgm:hierBranch val="init"/>
        </dgm:presLayoutVars>
      </dgm:prSet>
      <dgm:spPr/>
    </dgm:pt>
    <dgm:pt modelId="{08FB1352-6329-5840-B555-1914E42D79B3}" type="pres">
      <dgm:prSet presAssocID="{ED1C3510-B0CF-2042-96A4-FF73E7BC2000}" presName="rootComposite2" presStyleCnt="0"/>
      <dgm:spPr/>
    </dgm:pt>
    <dgm:pt modelId="{DBF90903-6EEB-C841-B17D-A5955ADDCBEC}" type="pres">
      <dgm:prSet presAssocID="{ED1C3510-B0CF-2042-96A4-FF73E7BC2000}" presName="rootText2" presStyleLbl="alignAcc1" presStyleIdx="0" presStyleCnt="0">
        <dgm:presLayoutVars>
          <dgm:chPref val="3"/>
        </dgm:presLayoutVars>
      </dgm:prSet>
      <dgm:spPr/>
    </dgm:pt>
    <dgm:pt modelId="{CDDB3768-B63E-0546-96D9-D9CB2D5539EA}" type="pres">
      <dgm:prSet presAssocID="{ED1C3510-B0CF-2042-96A4-FF73E7BC2000}" presName="topArc2" presStyleLbl="parChTrans1D1" presStyleIdx="6" presStyleCnt="42"/>
      <dgm:spPr/>
    </dgm:pt>
    <dgm:pt modelId="{996273D6-1F95-D84F-A0F3-B0C19826AAB4}" type="pres">
      <dgm:prSet presAssocID="{ED1C3510-B0CF-2042-96A4-FF73E7BC2000}" presName="bottomArc2" presStyleLbl="parChTrans1D1" presStyleIdx="7" presStyleCnt="42"/>
      <dgm:spPr/>
    </dgm:pt>
    <dgm:pt modelId="{E2703B8C-D54B-9849-8E2F-8CA94BDF4B15}" type="pres">
      <dgm:prSet presAssocID="{ED1C3510-B0CF-2042-96A4-FF73E7BC2000}" presName="topConnNode2" presStyleLbl="node3" presStyleIdx="0" presStyleCnt="0"/>
      <dgm:spPr/>
    </dgm:pt>
    <dgm:pt modelId="{E3C40085-D5A8-A14D-8BAA-D63B6C50D491}" type="pres">
      <dgm:prSet presAssocID="{ED1C3510-B0CF-2042-96A4-FF73E7BC2000}" presName="hierChild4" presStyleCnt="0"/>
      <dgm:spPr/>
    </dgm:pt>
    <dgm:pt modelId="{85476037-6AF8-8B45-AC70-0F797051F385}" type="pres">
      <dgm:prSet presAssocID="{ED1C3510-B0CF-2042-96A4-FF73E7BC2000}" presName="hierChild5" presStyleCnt="0"/>
      <dgm:spPr/>
    </dgm:pt>
    <dgm:pt modelId="{39B14803-42F4-9B4A-A4F5-DC833689A502}" type="pres">
      <dgm:prSet presAssocID="{02B0BE51-C8EE-1B41-9A7F-46EE3B2305F4}" presName="Name28" presStyleLbl="parChTrans1D3" presStyleIdx="2" presStyleCnt="16"/>
      <dgm:spPr/>
    </dgm:pt>
    <dgm:pt modelId="{EA3F6D6F-B5FC-0744-BD19-38919015F8F2}" type="pres">
      <dgm:prSet presAssocID="{F481C9F8-C483-A145-8130-BEEB941C3E88}" presName="hierRoot2" presStyleCnt="0">
        <dgm:presLayoutVars>
          <dgm:hierBranch val="init"/>
        </dgm:presLayoutVars>
      </dgm:prSet>
      <dgm:spPr/>
    </dgm:pt>
    <dgm:pt modelId="{8A8E71E9-0A12-EA41-9D78-57FC42BE4502}" type="pres">
      <dgm:prSet presAssocID="{F481C9F8-C483-A145-8130-BEEB941C3E88}" presName="rootComposite2" presStyleCnt="0"/>
      <dgm:spPr/>
    </dgm:pt>
    <dgm:pt modelId="{57E2A7B3-0B23-F747-B2B6-BB15B417EB5C}" type="pres">
      <dgm:prSet presAssocID="{F481C9F8-C483-A145-8130-BEEB941C3E88}" presName="rootText2" presStyleLbl="alignAcc1" presStyleIdx="0" presStyleCnt="0">
        <dgm:presLayoutVars>
          <dgm:chPref val="3"/>
        </dgm:presLayoutVars>
      </dgm:prSet>
      <dgm:spPr/>
    </dgm:pt>
    <dgm:pt modelId="{0670288C-ADDF-AE46-994B-01A56F78A3F7}" type="pres">
      <dgm:prSet presAssocID="{F481C9F8-C483-A145-8130-BEEB941C3E88}" presName="topArc2" presStyleLbl="parChTrans1D1" presStyleIdx="8" presStyleCnt="42"/>
      <dgm:spPr/>
    </dgm:pt>
    <dgm:pt modelId="{447DD9DA-8F53-CA43-B9E6-64EE600020A4}" type="pres">
      <dgm:prSet presAssocID="{F481C9F8-C483-A145-8130-BEEB941C3E88}" presName="bottomArc2" presStyleLbl="parChTrans1D1" presStyleIdx="9" presStyleCnt="42"/>
      <dgm:spPr/>
    </dgm:pt>
    <dgm:pt modelId="{8FEE3EC4-7610-F142-AA2D-311BA5A43235}" type="pres">
      <dgm:prSet presAssocID="{F481C9F8-C483-A145-8130-BEEB941C3E88}" presName="topConnNode2" presStyleLbl="node3" presStyleIdx="0" presStyleCnt="0"/>
      <dgm:spPr/>
    </dgm:pt>
    <dgm:pt modelId="{0CD9B9B4-C4D1-F345-B6DE-BFCA9FC4333D}" type="pres">
      <dgm:prSet presAssocID="{F481C9F8-C483-A145-8130-BEEB941C3E88}" presName="hierChild4" presStyleCnt="0"/>
      <dgm:spPr/>
    </dgm:pt>
    <dgm:pt modelId="{C8106681-9839-9F4C-80FD-DEDB12738889}" type="pres">
      <dgm:prSet presAssocID="{F481C9F8-C483-A145-8130-BEEB941C3E88}" presName="hierChild5" presStyleCnt="0"/>
      <dgm:spPr/>
    </dgm:pt>
    <dgm:pt modelId="{99665E3F-9E98-4949-9C4B-CD1FBBDED6D9}" type="pres">
      <dgm:prSet presAssocID="{F0433EAA-9FA3-494E-9B76-1AF9643ED6BD}" presName="Name28" presStyleLbl="parChTrans1D3" presStyleIdx="3" presStyleCnt="16"/>
      <dgm:spPr/>
    </dgm:pt>
    <dgm:pt modelId="{29CC1000-6969-5548-92E1-18133DB7EF55}" type="pres">
      <dgm:prSet presAssocID="{7A30DEEF-7451-A74E-97D7-2B5890EDE3AE}" presName="hierRoot2" presStyleCnt="0">
        <dgm:presLayoutVars>
          <dgm:hierBranch val="init"/>
        </dgm:presLayoutVars>
      </dgm:prSet>
      <dgm:spPr/>
    </dgm:pt>
    <dgm:pt modelId="{BAE5B33E-3BA2-6544-9F54-44E5D5F23F96}" type="pres">
      <dgm:prSet presAssocID="{7A30DEEF-7451-A74E-97D7-2B5890EDE3AE}" presName="rootComposite2" presStyleCnt="0"/>
      <dgm:spPr/>
    </dgm:pt>
    <dgm:pt modelId="{E26F8E8B-60B0-1F43-B07E-ED0C7B4162D8}" type="pres">
      <dgm:prSet presAssocID="{7A30DEEF-7451-A74E-97D7-2B5890EDE3AE}" presName="rootText2" presStyleLbl="alignAcc1" presStyleIdx="0" presStyleCnt="0">
        <dgm:presLayoutVars>
          <dgm:chPref val="3"/>
        </dgm:presLayoutVars>
      </dgm:prSet>
      <dgm:spPr/>
    </dgm:pt>
    <dgm:pt modelId="{F8914F64-23F2-6446-B173-7CC94A6D4602}" type="pres">
      <dgm:prSet presAssocID="{7A30DEEF-7451-A74E-97D7-2B5890EDE3AE}" presName="topArc2" presStyleLbl="parChTrans1D1" presStyleIdx="10" presStyleCnt="42"/>
      <dgm:spPr/>
    </dgm:pt>
    <dgm:pt modelId="{3C7E13BF-9BC0-C040-927F-5C26CCBE6F9D}" type="pres">
      <dgm:prSet presAssocID="{7A30DEEF-7451-A74E-97D7-2B5890EDE3AE}" presName="bottomArc2" presStyleLbl="parChTrans1D1" presStyleIdx="11" presStyleCnt="42"/>
      <dgm:spPr/>
    </dgm:pt>
    <dgm:pt modelId="{C6D737AE-04FD-BA4A-981A-B36F0CE57274}" type="pres">
      <dgm:prSet presAssocID="{7A30DEEF-7451-A74E-97D7-2B5890EDE3AE}" presName="topConnNode2" presStyleLbl="node3" presStyleIdx="0" presStyleCnt="0"/>
      <dgm:spPr/>
    </dgm:pt>
    <dgm:pt modelId="{03AE6EB3-8B76-AE4F-82B0-F94BD3D1A574}" type="pres">
      <dgm:prSet presAssocID="{7A30DEEF-7451-A74E-97D7-2B5890EDE3AE}" presName="hierChild4" presStyleCnt="0"/>
      <dgm:spPr/>
    </dgm:pt>
    <dgm:pt modelId="{0E6FF167-B59D-3040-B00C-2462989753A7}" type="pres">
      <dgm:prSet presAssocID="{7A30DEEF-7451-A74E-97D7-2B5890EDE3AE}" presName="hierChild5" presStyleCnt="0"/>
      <dgm:spPr/>
    </dgm:pt>
    <dgm:pt modelId="{85ECCE97-5B43-7047-8801-2D415268317D}" type="pres">
      <dgm:prSet presAssocID="{08112EA9-F952-5242-9750-2318D265C57D}" presName="hierChild5" presStyleCnt="0"/>
      <dgm:spPr/>
    </dgm:pt>
    <dgm:pt modelId="{2E220F33-EF9E-F843-8EA0-D3BF52E15798}" type="pres">
      <dgm:prSet presAssocID="{F18C8ADA-274B-5746-B3C0-6E804D5E94D7}" presName="Name28" presStyleLbl="parChTrans1D2" presStyleIdx="1" presStyleCnt="4"/>
      <dgm:spPr/>
    </dgm:pt>
    <dgm:pt modelId="{48BAA71D-3175-7447-8076-74E12DE3CE03}" type="pres">
      <dgm:prSet presAssocID="{BF39D768-FD69-1D4E-88C0-6191B5258F50}" presName="hierRoot2" presStyleCnt="0">
        <dgm:presLayoutVars>
          <dgm:hierBranch val="init"/>
        </dgm:presLayoutVars>
      </dgm:prSet>
      <dgm:spPr/>
    </dgm:pt>
    <dgm:pt modelId="{7C661395-A2D4-1C4E-B4F0-18DA1A49CACD}" type="pres">
      <dgm:prSet presAssocID="{BF39D768-FD69-1D4E-88C0-6191B5258F50}" presName="rootComposite2" presStyleCnt="0"/>
      <dgm:spPr/>
    </dgm:pt>
    <dgm:pt modelId="{EF65895E-C351-0546-86E5-7B25D4AEDC79}" type="pres">
      <dgm:prSet presAssocID="{BF39D768-FD69-1D4E-88C0-6191B5258F50}" presName="rootText2" presStyleLbl="alignAcc1" presStyleIdx="0" presStyleCnt="0">
        <dgm:presLayoutVars>
          <dgm:chPref val="3"/>
        </dgm:presLayoutVars>
      </dgm:prSet>
      <dgm:spPr/>
    </dgm:pt>
    <dgm:pt modelId="{6C2C8E8A-F957-974A-8942-D5400951BB79}" type="pres">
      <dgm:prSet presAssocID="{BF39D768-FD69-1D4E-88C0-6191B5258F50}" presName="topArc2" presStyleLbl="parChTrans1D1" presStyleIdx="12" presStyleCnt="42"/>
      <dgm:spPr/>
    </dgm:pt>
    <dgm:pt modelId="{43A10E2C-A31E-FB43-B8DB-DB495D7BDE0A}" type="pres">
      <dgm:prSet presAssocID="{BF39D768-FD69-1D4E-88C0-6191B5258F50}" presName="bottomArc2" presStyleLbl="parChTrans1D1" presStyleIdx="13" presStyleCnt="42"/>
      <dgm:spPr/>
    </dgm:pt>
    <dgm:pt modelId="{4E7F5617-4EA6-D345-B199-E75A80F5808A}" type="pres">
      <dgm:prSet presAssocID="{BF39D768-FD69-1D4E-88C0-6191B5258F50}" presName="topConnNode2" presStyleLbl="node2" presStyleIdx="0" presStyleCnt="0"/>
      <dgm:spPr/>
    </dgm:pt>
    <dgm:pt modelId="{8CA55FCE-2CFF-6049-BAF0-3F96B173A4C3}" type="pres">
      <dgm:prSet presAssocID="{BF39D768-FD69-1D4E-88C0-6191B5258F50}" presName="hierChild4" presStyleCnt="0"/>
      <dgm:spPr/>
    </dgm:pt>
    <dgm:pt modelId="{3B4F1867-2D35-2F40-B037-9CBBA03A08EF}" type="pres">
      <dgm:prSet presAssocID="{DA70DB45-CF9F-DB47-967A-236256B82015}" presName="Name28" presStyleLbl="parChTrans1D3" presStyleIdx="4" presStyleCnt="16"/>
      <dgm:spPr/>
    </dgm:pt>
    <dgm:pt modelId="{E0D66444-242F-9942-8C02-5629C7986282}" type="pres">
      <dgm:prSet presAssocID="{F4BE8AC9-895D-D647-8988-52B7CF2FF026}" presName="hierRoot2" presStyleCnt="0">
        <dgm:presLayoutVars>
          <dgm:hierBranch val="init"/>
        </dgm:presLayoutVars>
      </dgm:prSet>
      <dgm:spPr/>
    </dgm:pt>
    <dgm:pt modelId="{32C0E7B2-FEE4-5948-8D0D-C199B2AF9FE2}" type="pres">
      <dgm:prSet presAssocID="{F4BE8AC9-895D-D647-8988-52B7CF2FF026}" presName="rootComposite2" presStyleCnt="0"/>
      <dgm:spPr/>
    </dgm:pt>
    <dgm:pt modelId="{5F385D23-DD2D-4840-90F0-0A4001C58323}" type="pres">
      <dgm:prSet presAssocID="{F4BE8AC9-895D-D647-8988-52B7CF2FF026}" presName="rootText2" presStyleLbl="alignAcc1" presStyleIdx="0" presStyleCnt="0">
        <dgm:presLayoutVars>
          <dgm:chPref val="3"/>
        </dgm:presLayoutVars>
      </dgm:prSet>
      <dgm:spPr/>
    </dgm:pt>
    <dgm:pt modelId="{7A864CEE-AD2B-0C40-AEA6-BEA92320F3C6}" type="pres">
      <dgm:prSet presAssocID="{F4BE8AC9-895D-D647-8988-52B7CF2FF026}" presName="topArc2" presStyleLbl="parChTrans1D1" presStyleIdx="14" presStyleCnt="42"/>
      <dgm:spPr/>
    </dgm:pt>
    <dgm:pt modelId="{64240C5A-9760-8642-BE24-F8393CFA7886}" type="pres">
      <dgm:prSet presAssocID="{F4BE8AC9-895D-D647-8988-52B7CF2FF026}" presName="bottomArc2" presStyleLbl="parChTrans1D1" presStyleIdx="15" presStyleCnt="42"/>
      <dgm:spPr/>
    </dgm:pt>
    <dgm:pt modelId="{D4BF9995-1644-804E-B642-065EA23DF9CD}" type="pres">
      <dgm:prSet presAssocID="{F4BE8AC9-895D-D647-8988-52B7CF2FF026}" presName="topConnNode2" presStyleLbl="node3" presStyleIdx="0" presStyleCnt="0"/>
      <dgm:spPr/>
    </dgm:pt>
    <dgm:pt modelId="{871B65DC-7B20-4244-8861-3CCABF16FE79}" type="pres">
      <dgm:prSet presAssocID="{F4BE8AC9-895D-D647-8988-52B7CF2FF026}" presName="hierChild4" presStyleCnt="0"/>
      <dgm:spPr/>
    </dgm:pt>
    <dgm:pt modelId="{2BE3CF50-ED1B-6D42-8B56-B5B731977BD4}" type="pres">
      <dgm:prSet presAssocID="{F4BE8AC9-895D-D647-8988-52B7CF2FF026}" presName="hierChild5" presStyleCnt="0"/>
      <dgm:spPr/>
    </dgm:pt>
    <dgm:pt modelId="{4BA8EC08-B7CC-DA43-9415-4659D503B631}" type="pres">
      <dgm:prSet presAssocID="{49D97864-86A4-9142-AB0F-3648560BEC59}" presName="Name28" presStyleLbl="parChTrans1D3" presStyleIdx="5" presStyleCnt="16"/>
      <dgm:spPr/>
    </dgm:pt>
    <dgm:pt modelId="{914319BD-6C25-524A-83F2-5E0AB6D4E2F1}" type="pres">
      <dgm:prSet presAssocID="{5AD00A1B-4760-CC4C-9D32-8AD5414A8A5A}" presName="hierRoot2" presStyleCnt="0">
        <dgm:presLayoutVars>
          <dgm:hierBranch val="init"/>
        </dgm:presLayoutVars>
      </dgm:prSet>
      <dgm:spPr/>
    </dgm:pt>
    <dgm:pt modelId="{3AED535C-D349-F448-8656-BEAE8A9C9FAC}" type="pres">
      <dgm:prSet presAssocID="{5AD00A1B-4760-CC4C-9D32-8AD5414A8A5A}" presName="rootComposite2" presStyleCnt="0"/>
      <dgm:spPr/>
    </dgm:pt>
    <dgm:pt modelId="{DB4C394E-FB71-5446-9538-920B356AA068}" type="pres">
      <dgm:prSet presAssocID="{5AD00A1B-4760-CC4C-9D32-8AD5414A8A5A}" presName="rootText2" presStyleLbl="alignAcc1" presStyleIdx="0" presStyleCnt="0">
        <dgm:presLayoutVars>
          <dgm:chPref val="3"/>
        </dgm:presLayoutVars>
      </dgm:prSet>
      <dgm:spPr/>
    </dgm:pt>
    <dgm:pt modelId="{CA150333-DDB1-1649-B732-EE3A9210A227}" type="pres">
      <dgm:prSet presAssocID="{5AD00A1B-4760-CC4C-9D32-8AD5414A8A5A}" presName="topArc2" presStyleLbl="parChTrans1D1" presStyleIdx="16" presStyleCnt="42"/>
      <dgm:spPr/>
    </dgm:pt>
    <dgm:pt modelId="{A596CD70-503A-164E-AB14-D9CBD3CBDE1B}" type="pres">
      <dgm:prSet presAssocID="{5AD00A1B-4760-CC4C-9D32-8AD5414A8A5A}" presName="bottomArc2" presStyleLbl="parChTrans1D1" presStyleIdx="17" presStyleCnt="42"/>
      <dgm:spPr/>
    </dgm:pt>
    <dgm:pt modelId="{BF3F6228-0D96-A048-A71E-E3C7D6DED6F5}" type="pres">
      <dgm:prSet presAssocID="{5AD00A1B-4760-CC4C-9D32-8AD5414A8A5A}" presName="topConnNode2" presStyleLbl="node3" presStyleIdx="0" presStyleCnt="0"/>
      <dgm:spPr/>
    </dgm:pt>
    <dgm:pt modelId="{E3DFDE79-E4A2-1748-B490-DE0BC19E5662}" type="pres">
      <dgm:prSet presAssocID="{5AD00A1B-4760-CC4C-9D32-8AD5414A8A5A}" presName="hierChild4" presStyleCnt="0"/>
      <dgm:spPr/>
    </dgm:pt>
    <dgm:pt modelId="{859B135D-286F-4A41-8C69-61B8445157C1}" type="pres">
      <dgm:prSet presAssocID="{5AD00A1B-4760-CC4C-9D32-8AD5414A8A5A}" presName="hierChild5" presStyleCnt="0"/>
      <dgm:spPr/>
    </dgm:pt>
    <dgm:pt modelId="{5649B401-A282-C04E-8EA2-B8F4D94EF9F6}" type="pres">
      <dgm:prSet presAssocID="{C2EF1BFA-C41A-F345-B1F2-536EF0D7FCD0}" presName="Name28" presStyleLbl="parChTrans1D3" presStyleIdx="6" presStyleCnt="16"/>
      <dgm:spPr/>
    </dgm:pt>
    <dgm:pt modelId="{37543BA3-4C01-B640-92A6-94024A722AA2}" type="pres">
      <dgm:prSet presAssocID="{E942E3CB-6AF1-2F45-9404-D5546ABCDC6D}" presName="hierRoot2" presStyleCnt="0">
        <dgm:presLayoutVars>
          <dgm:hierBranch val="init"/>
        </dgm:presLayoutVars>
      </dgm:prSet>
      <dgm:spPr/>
    </dgm:pt>
    <dgm:pt modelId="{83A82DAB-AE05-664A-88B7-1C09CC9C74D3}" type="pres">
      <dgm:prSet presAssocID="{E942E3CB-6AF1-2F45-9404-D5546ABCDC6D}" presName="rootComposite2" presStyleCnt="0"/>
      <dgm:spPr/>
    </dgm:pt>
    <dgm:pt modelId="{F1B966E5-2049-984A-A6D5-B5EA120D9AA5}" type="pres">
      <dgm:prSet presAssocID="{E942E3CB-6AF1-2F45-9404-D5546ABCDC6D}" presName="rootText2" presStyleLbl="alignAcc1" presStyleIdx="0" presStyleCnt="0">
        <dgm:presLayoutVars>
          <dgm:chPref val="3"/>
        </dgm:presLayoutVars>
      </dgm:prSet>
      <dgm:spPr/>
    </dgm:pt>
    <dgm:pt modelId="{9149F27A-63EF-2C40-821C-776F92A10A7C}" type="pres">
      <dgm:prSet presAssocID="{E942E3CB-6AF1-2F45-9404-D5546ABCDC6D}" presName="topArc2" presStyleLbl="parChTrans1D1" presStyleIdx="18" presStyleCnt="42"/>
      <dgm:spPr/>
    </dgm:pt>
    <dgm:pt modelId="{7013FBC5-7B2E-6D46-8722-E8682A6A5408}" type="pres">
      <dgm:prSet presAssocID="{E942E3CB-6AF1-2F45-9404-D5546ABCDC6D}" presName="bottomArc2" presStyleLbl="parChTrans1D1" presStyleIdx="19" presStyleCnt="42"/>
      <dgm:spPr/>
    </dgm:pt>
    <dgm:pt modelId="{5BB9BDE8-65AF-4C43-B1EF-22B2BD523559}" type="pres">
      <dgm:prSet presAssocID="{E942E3CB-6AF1-2F45-9404-D5546ABCDC6D}" presName="topConnNode2" presStyleLbl="node3" presStyleIdx="0" presStyleCnt="0"/>
      <dgm:spPr/>
    </dgm:pt>
    <dgm:pt modelId="{B896A781-651F-2547-A28F-83F28885A312}" type="pres">
      <dgm:prSet presAssocID="{E942E3CB-6AF1-2F45-9404-D5546ABCDC6D}" presName="hierChild4" presStyleCnt="0"/>
      <dgm:spPr/>
    </dgm:pt>
    <dgm:pt modelId="{22853473-121F-1F44-A047-6B41079001FE}" type="pres">
      <dgm:prSet presAssocID="{E942E3CB-6AF1-2F45-9404-D5546ABCDC6D}" presName="hierChild5" presStyleCnt="0"/>
      <dgm:spPr/>
    </dgm:pt>
    <dgm:pt modelId="{6D0116E2-C966-974D-AE86-4A59730B3E6C}" type="pres">
      <dgm:prSet presAssocID="{03A4891D-955C-CF4D-95DC-EEEAE79AEF00}" presName="Name28" presStyleLbl="parChTrans1D3" presStyleIdx="7" presStyleCnt="16"/>
      <dgm:spPr/>
    </dgm:pt>
    <dgm:pt modelId="{5BAE2B91-7E35-D54D-9287-731FEEA68846}" type="pres">
      <dgm:prSet presAssocID="{42489441-5476-7340-8679-0C1B63D95CE9}" presName="hierRoot2" presStyleCnt="0">
        <dgm:presLayoutVars>
          <dgm:hierBranch val="init"/>
        </dgm:presLayoutVars>
      </dgm:prSet>
      <dgm:spPr/>
    </dgm:pt>
    <dgm:pt modelId="{3149B3E0-8C3F-7944-88E8-230265A9462B}" type="pres">
      <dgm:prSet presAssocID="{42489441-5476-7340-8679-0C1B63D95CE9}" presName="rootComposite2" presStyleCnt="0"/>
      <dgm:spPr/>
    </dgm:pt>
    <dgm:pt modelId="{3C00A97B-D037-CC41-B793-F8EEC2E2530A}" type="pres">
      <dgm:prSet presAssocID="{42489441-5476-7340-8679-0C1B63D95CE9}" presName="rootText2" presStyleLbl="alignAcc1" presStyleIdx="0" presStyleCnt="0">
        <dgm:presLayoutVars>
          <dgm:chPref val="3"/>
        </dgm:presLayoutVars>
      </dgm:prSet>
      <dgm:spPr/>
    </dgm:pt>
    <dgm:pt modelId="{8522339D-3F1C-C547-ACFF-8B69C68C023B}" type="pres">
      <dgm:prSet presAssocID="{42489441-5476-7340-8679-0C1B63D95CE9}" presName="topArc2" presStyleLbl="parChTrans1D1" presStyleIdx="20" presStyleCnt="42"/>
      <dgm:spPr/>
    </dgm:pt>
    <dgm:pt modelId="{07493E14-D977-1045-ACDB-25ACA4762A9A}" type="pres">
      <dgm:prSet presAssocID="{42489441-5476-7340-8679-0C1B63D95CE9}" presName="bottomArc2" presStyleLbl="parChTrans1D1" presStyleIdx="21" presStyleCnt="42"/>
      <dgm:spPr/>
    </dgm:pt>
    <dgm:pt modelId="{5790EE2E-C178-334D-A868-818A81D29405}" type="pres">
      <dgm:prSet presAssocID="{42489441-5476-7340-8679-0C1B63D95CE9}" presName="topConnNode2" presStyleLbl="node3" presStyleIdx="0" presStyleCnt="0"/>
      <dgm:spPr/>
    </dgm:pt>
    <dgm:pt modelId="{8B381B2A-AA55-4C43-B6D8-2ACD72646E07}" type="pres">
      <dgm:prSet presAssocID="{42489441-5476-7340-8679-0C1B63D95CE9}" presName="hierChild4" presStyleCnt="0"/>
      <dgm:spPr/>
    </dgm:pt>
    <dgm:pt modelId="{BEC1A1A9-6749-8C49-BDB5-5601ECF86A37}" type="pres">
      <dgm:prSet presAssocID="{42489441-5476-7340-8679-0C1B63D95CE9}" presName="hierChild5" presStyleCnt="0"/>
      <dgm:spPr/>
    </dgm:pt>
    <dgm:pt modelId="{B5ADDD04-8B96-4E42-8177-87CF037A4EE6}" type="pres">
      <dgm:prSet presAssocID="{BF39D768-FD69-1D4E-88C0-6191B5258F50}" presName="hierChild5" presStyleCnt="0"/>
      <dgm:spPr/>
    </dgm:pt>
    <dgm:pt modelId="{1176EB22-6C24-FE4C-9E60-6DCA68DC3D6A}" type="pres">
      <dgm:prSet presAssocID="{A5912694-11DC-6141-BFF9-6BF7F9680200}" presName="Name28" presStyleLbl="parChTrans1D2" presStyleIdx="2" presStyleCnt="4"/>
      <dgm:spPr/>
    </dgm:pt>
    <dgm:pt modelId="{62AA8F61-F45E-054D-B00F-40CE3FBD4CF4}" type="pres">
      <dgm:prSet presAssocID="{6828DFBF-8D5C-3A48-907D-CE495D1B05F0}" presName="hierRoot2" presStyleCnt="0">
        <dgm:presLayoutVars>
          <dgm:hierBranch val="init"/>
        </dgm:presLayoutVars>
      </dgm:prSet>
      <dgm:spPr/>
    </dgm:pt>
    <dgm:pt modelId="{17F262C5-22CE-7E46-9246-3AD8432ACC44}" type="pres">
      <dgm:prSet presAssocID="{6828DFBF-8D5C-3A48-907D-CE495D1B05F0}" presName="rootComposite2" presStyleCnt="0"/>
      <dgm:spPr/>
    </dgm:pt>
    <dgm:pt modelId="{E2E937B1-E48C-B34E-B1FC-8EE093EEE312}" type="pres">
      <dgm:prSet presAssocID="{6828DFBF-8D5C-3A48-907D-CE495D1B05F0}" presName="rootText2" presStyleLbl="alignAcc1" presStyleIdx="0" presStyleCnt="0">
        <dgm:presLayoutVars>
          <dgm:chPref val="3"/>
        </dgm:presLayoutVars>
      </dgm:prSet>
      <dgm:spPr/>
    </dgm:pt>
    <dgm:pt modelId="{44F7E5DC-DD82-5844-B233-16E2650757DA}" type="pres">
      <dgm:prSet presAssocID="{6828DFBF-8D5C-3A48-907D-CE495D1B05F0}" presName="topArc2" presStyleLbl="parChTrans1D1" presStyleIdx="22" presStyleCnt="42"/>
      <dgm:spPr/>
    </dgm:pt>
    <dgm:pt modelId="{9C7086FB-3241-C045-ACD0-DC9E1069670A}" type="pres">
      <dgm:prSet presAssocID="{6828DFBF-8D5C-3A48-907D-CE495D1B05F0}" presName="bottomArc2" presStyleLbl="parChTrans1D1" presStyleIdx="23" presStyleCnt="42"/>
      <dgm:spPr/>
    </dgm:pt>
    <dgm:pt modelId="{92D81D25-9473-7746-9DB0-56391ACC17D6}" type="pres">
      <dgm:prSet presAssocID="{6828DFBF-8D5C-3A48-907D-CE495D1B05F0}" presName="topConnNode2" presStyleLbl="node2" presStyleIdx="0" presStyleCnt="0"/>
      <dgm:spPr/>
    </dgm:pt>
    <dgm:pt modelId="{7EE0CD7E-5CB7-1A46-8E3F-3F29F1F30B50}" type="pres">
      <dgm:prSet presAssocID="{6828DFBF-8D5C-3A48-907D-CE495D1B05F0}" presName="hierChild4" presStyleCnt="0"/>
      <dgm:spPr/>
    </dgm:pt>
    <dgm:pt modelId="{0B32F962-4B4B-064C-9DBB-99AF56E35A80}" type="pres">
      <dgm:prSet presAssocID="{718DC5E0-95FD-A347-863F-74DCB71CB5B9}" presName="Name28" presStyleLbl="parChTrans1D3" presStyleIdx="8" presStyleCnt="16"/>
      <dgm:spPr/>
    </dgm:pt>
    <dgm:pt modelId="{AA9226D1-C07B-0645-9ADA-D11BAE9ACD12}" type="pres">
      <dgm:prSet presAssocID="{5F72E440-9CAF-A34A-AEE0-DA23E69DC7D3}" presName="hierRoot2" presStyleCnt="0">
        <dgm:presLayoutVars>
          <dgm:hierBranch val="init"/>
        </dgm:presLayoutVars>
      </dgm:prSet>
      <dgm:spPr/>
    </dgm:pt>
    <dgm:pt modelId="{4F434B13-661E-4D49-9306-7851BC3584DE}" type="pres">
      <dgm:prSet presAssocID="{5F72E440-9CAF-A34A-AEE0-DA23E69DC7D3}" presName="rootComposite2" presStyleCnt="0"/>
      <dgm:spPr/>
    </dgm:pt>
    <dgm:pt modelId="{F5FCF337-4614-1148-897B-5CCF0C7DB329}" type="pres">
      <dgm:prSet presAssocID="{5F72E440-9CAF-A34A-AEE0-DA23E69DC7D3}" presName="rootText2" presStyleLbl="alignAcc1" presStyleIdx="0" presStyleCnt="0">
        <dgm:presLayoutVars>
          <dgm:chPref val="3"/>
        </dgm:presLayoutVars>
      </dgm:prSet>
      <dgm:spPr/>
    </dgm:pt>
    <dgm:pt modelId="{D09CBD7C-7F09-EA43-9220-90FDB8F79F9D}" type="pres">
      <dgm:prSet presAssocID="{5F72E440-9CAF-A34A-AEE0-DA23E69DC7D3}" presName="topArc2" presStyleLbl="parChTrans1D1" presStyleIdx="24" presStyleCnt="42"/>
      <dgm:spPr/>
    </dgm:pt>
    <dgm:pt modelId="{C822A09D-8039-9F4E-96FF-09B177ED764E}" type="pres">
      <dgm:prSet presAssocID="{5F72E440-9CAF-A34A-AEE0-DA23E69DC7D3}" presName="bottomArc2" presStyleLbl="parChTrans1D1" presStyleIdx="25" presStyleCnt="42"/>
      <dgm:spPr/>
    </dgm:pt>
    <dgm:pt modelId="{7BA8DE64-2B47-1049-9F75-F8BA9DD319C3}" type="pres">
      <dgm:prSet presAssocID="{5F72E440-9CAF-A34A-AEE0-DA23E69DC7D3}" presName="topConnNode2" presStyleLbl="node3" presStyleIdx="0" presStyleCnt="0"/>
      <dgm:spPr/>
    </dgm:pt>
    <dgm:pt modelId="{6B76C80B-BF50-6545-9D0F-BBB995A8D7DF}" type="pres">
      <dgm:prSet presAssocID="{5F72E440-9CAF-A34A-AEE0-DA23E69DC7D3}" presName="hierChild4" presStyleCnt="0"/>
      <dgm:spPr/>
    </dgm:pt>
    <dgm:pt modelId="{6828FDD0-721A-C04E-89C5-705EC31736A7}" type="pres">
      <dgm:prSet presAssocID="{5F72E440-9CAF-A34A-AEE0-DA23E69DC7D3}" presName="hierChild5" presStyleCnt="0"/>
      <dgm:spPr/>
    </dgm:pt>
    <dgm:pt modelId="{C4C47C3E-ACB5-D046-ABB2-3D619F53BD99}" type="pres">
      <dgm:prSet presAssocID="{708944B7-AF4F-7445-8B53-2632AB04E1BC}" presName="Name28" presStyleLbl="parChTrans1D3" presStyleIdx="9" presStyleCnt="16"/>
      <dgm:spPr/>
    </dgm:pt>
    <dgm:pt modelId="{7780203C-68FA-254E-890E-437AE63D1948}" type="pres">
      <dgm:prSet presAssocID="{5F2DA819-94CB-AB46-A2E5-CE2D49A523D9}" presName="hierRoot2" presStyleCnt="0">
        <dgm:presLayoutVars>
          <dgm:hierBranch val="init"/>
        </dgm:presLayoutVars>
      </dgm:prSet>
      <dgm:spPr/>
    </dgm:pt>
    <dgm:pt modelId="{275DBCF8-CD92-3246-9AFB-B93E61EEFCB8}" type="pres">
      <dgm:prSet presAssocID="{5F2DA819-94CB-AB46-A2E5-CE2D49A523D9}" presName="rootComposite2" presStyleCnt="0"/>
      <dgm:spPr/>
    </dgm:pt>
    <dgm:pt modelId="{ED46CA84-CBF5-124D-ABBF-7EE280C72D85}" type="pres">
      <dgm:prSet presAssocID="{5F2DA819-94CB-AB46-A2E5-CE2D49A523D9}" presName="rootText2" presStyleLbl="alignAcc1" presStyleIdx="0" presStyleCnt="0">
        <dgm:presLayoutVars>
          <dgm:chPref val="3"/>
        </dgm:presLayoutVars>
      </dgm:prSet>
      <dgm:spPr/>
    </dgm:pt>
    <dgm:pt modelId="{0E089FC5-0042-7A41-A7C9-1317D8891878}" type="pres">
      <dgm:prSet presAssocID="{5F2DA819-94CB-AB46-A2E5-CE2D49A523D9}" presName="topArc2" presStyleLbl="parChTrans1D1" presStyleIdx="26" presStyleCnt="42"/>
      <dgm:spPr/>
    </dgm:pt>
    <dgm:pt modelId="{54477D3C-6C55-A543-A692-B8CE18648DAF}" type="pres">
      <dgm:prSet presAssocID="{5F2DA819-94CB-AB46-A2E5-CE2D49A523D9}" presName="bottomArc2" presStyleLbl="parChTrans1D1" presStyleIdx="27" presStyleCnt="42"/>
      <dgm:spPr/>
    </dgm:pt>
    <dgm:pt modelId="{1624505B-72D2-FC48-914D-25C0D04D2471}" type="pres">
      <dgm:prSet presAssocID="{5F2DA819-94CB-AB46-A2E5-CE2D49A523D9}" presName="topConnNode2" presStyleLbl="node3" presStyleIdx="0" presStyleCnt="0"/>
      <dgm:spPr/>
    </dgm:pt>
    <dgm:pt modelId="{1F5CEA42-ADE8-F74F-8FD0-55BBF6C64582}" type="pres">
      <dgm:prSet presAssocID="{5F2DA819-94CB-AB46-A2E5-CE2D49A523D9}" presName="hierChild4" presStyleCnt="0"/>
      <dgm:spPr/>
    </dgm:pt>
    <dgm:pt modelId="{6A4DC41D-58EA-DD4C-9A1F-1CEBBDB3376F}" type="pres">
      <dgm:prSet presAssocID="{5F2DA819-94CB-AB46-A2E5-CE2D49A523D9}" presName="hierChild5" presStyleCnt="0"/>
      <dgm:spPr/>
    </dgm:pt>
    <dgm:pt modelId="{C7930247-7294-1C49-86FB-B8C463732084}" type="pres">
      <dgm:prSet presAssocID="{3BF44F1F-0D92-E543-B3FA-4A0866A06965}" presName="Name28" presStyleLbl="parChTrans1D3" presStyleIdx="10" presStyleCnt="16"/>
      <dgm:spPr/>
    </dgm:pt>
    <dgm:pt modelId="{EB65EC14-90D1-3F49-A748-35F988A78C72}" type="pres">
      <dgm:prSet presAssocID="{67706B71-C4B9-8541-B2EC-88625E897130}" presName="hierRoot2" presStyleCnt="0">
        <dgm:presLayoutVars>
          <dgm:hierBranch val="init"/>
        </dgm:presLayoutVars>
      </dgm:prSet>
      <dgm:spPr/>
    </dgm:pt>
    <dgm:pt modelId="{1F12DB0C-3C84-9F4D-8B44-8A1967A7220E}" type="pres">
      <dgm:prSet presAssocID="{67706B71-C4B9-8541-B2EC-88625E897130}" presName="rootComposite2" presStyleCnt="0"/>
      <dgm:spPr/>
    </dgm:pt>
    <dgm:pt modelId="{AD10C515-87FC-EA42-AC36-F5AC4E0C968D}" type="pres">
      <dgm:prSet presAssocID="{67706B71-C4B9-8541-B2EC-88625E897130}" presName="rootText2" presStyleLbl="alignAcc1" presStyleIdx="0" presStyleCnt="0">
        <dgm:presLayoutVars>
          <dgm:chPref val="3"/>
        </dgm:presLayoutVars>
      </dgm:prSet>
      <dgm:spPr/>
    </dgm:pt>
    <dgm:pt modelId="{CCA655E1-CB82-3544-A183-30F75248FD97}" type="pres">
      <dgm:prSet presAssocID="{67706B71-C4B9-8541-B2EC-88625E897130}" presName="topArc2" presStyleLbl="parChTrans1D1" presStyleIdx="28" presStyleCnt="42"/>
      <dgm:spPr/>
    </dgm:pt>
    <dgm:pt modelId="{4B2B94E1-BC0D-D044-A96D-A3AE04C25913}" type="pres">
      <dgm:prSet presAssocID="{67706B71-C4B9-8541-B2EC-88625E897130}" presName="bottomArc2" presStyleLbl="parChTrans1D1" presStyleIdx="29" presStyleCnt="42"/>
      <dgm:spPr/>
    </dgm:pt>
    <dgm:pt modelId="{0655078D-0CE7-1A4C-92A2-A1E7379A94C7}" type="pres">
      <dgm:prSet presAssocID="{67706B71-C4B9-8541-B2EC-88625E897130}" presName="topConnNode2" presStyleLbl="node3" presStyleIdx="0" presStyleCnt="0"/>
      <dgm:spPr/>
    </dgm:pt>
    <dgm:pt modelId="{1D7D23B0-ABE1-C241-8862-119AD33128CA}" type="pres">
      <dgm:prSet presAssocID="{67706B71-C4B9-8541-B2EC-88625E897130}" presName="hierChild4" presStyleCnt="0"/>
      <dgm:spPr/>
    </dgm:pt>
    <dgm:pt modelId="{EA55C1EF-519B-1C47-B8EA-E51AC26847F3}" type="pres">
      <dgm:prSet presAssocID="{67706B71-C4B9-8541-B2EC-88625E897130}" presName="hierChild5" presStyleCnt="0"/>
      <dgm:spPr/>
    </dgm:pt>
    <dgm:pt modelId="{545D4B6F-77D1-C74A-A284-743FA195E183}" type="pres">
      <dgm:prSet presAssocID="{A11871D9-9A71-2347-A5BE-A6606D30B8F4}" presName="Name28" presStyleLbl="parChTrans1D3" presStyleIdx="11" presStyleCnt="16"/>
      <dgm:spPr/>
    </dgm:pt>
    <dgm:pt modelId="{1F75BF56-E587-5E41-92C0-5C5F5505550A}" type="pres">
      <dgm:prSet presAssocID="{F50B8E32-820C-8644-8DE9-EC4A240FE4AF}" presName="hierRoot2" presStyleCnt="0">
        <dgm:presLayoutVars>
          <dgm:hierBranch val="init"/>
        </dgm:presLayoutVars>
      </dgm:prSet>
      <dgm:spPr/>
    </dgm:pt>
    <dgm:pt modelId="{235E2BFE-732D-1840-BEEB-9408444B67EB}" type="pres">
      <dgm:prSet presAssocID="{F50B8E32-820C-8644-8DE9-EC4A240FE4AF}" presName="rootComposite2" presStyleCnt="0"/>
      <dgm:spPr/>
    </dgm:pt>
    <dgm:pt modelId="{D26CA150-7078-9742-BA27-EFDC39C9AA00}" type="pres">
      <dgm:prSet presAssocID="{F50B8E32-820C-8644-8DE9-EC4A240FE4AF}" presName="rootText2" presStyleLbl="alignAcc1" presStyleIdx="0" presStyleCnt="0">
        <dgm:presLayoutVars>
          <dgm:chPref val="3"/>
        </dgm:presLayoutVars>
      </dgm:prSet>
      <dgm:spPr/>
    </dgm:pt>
    <dgm:pt modelId="{FA9865E1-DF29-474A-B161-0520A660AC42}" type="pres">
      <dgm:prSet presAssocID="{F50B8E32-820C-8644-8DE9-EC4A240FE4AF}" presName="topArc2" presStyleLbl="parChTrans1D1" presStyleIdx="30" presStyleCnt="42"/>
      <dgm:spPr/>
    </dgm:pt>
    <dgm:pt modelId="{25D72FF7-5AA3-8B4F-A8EA-E8C17C989E03}" type="pres">
      <dgm:prSet presAssocID="{F50B8E32-820C-8644-8DE9-EC4A240FE4AF}" presName="bottomArc2" presStyleLbl="parChTrans1D1" presStyleIdx="31" presStyleCnt="42"/>
      <dgm:spPr/>
    </dgm:pt>
    <dgm:pt modelId="{CE48988C-0053-C244-800F-BC2034F86BE3}" type="pres">
      <dgm:prSet presAssocID="{F50B8E32-820C-8644-8DE9-EC4A240FE4AF}" presName="topConnNode2" presStyleLbl="node3" presStyleIdx="0" presStyleCnt="0"/>
      <dgm:spPr/>
    </dgm:pt>
    <dgm:pt modelId="{ED8C0D47-E64F-5B4F-A226-12FA66CEDDC9}" type="pres">
      <dgm:prSet presAssocID="{F50B8E32-820C-8644-8DE9-EC4A240FE4AF}" presName="hierChild4" presStyleCnt="0"/>
      <dgm:spPr/>
    </dgm:pt>
    <dgm:pt modelId="{60DBAA97-E983-0744-9BB1-04DB68D719F9}" type="pres">
      <dgm:prSet presAssocID="{F50B8E32-820C-8644-8DE9-EC4A240FE4AF}" presName="hierChild5" presStyleCnt="0"/>
      <dgm:spPr/>
    </dgm:pt>
    <dgm:pt modelId="{1F6BDCBB-48A5-CB4B-AC4A-7A84416AC429}" type="pres">
      <dgm:prSet presAssocID="{6828DFBF-8D5C-3A48-907D-CE495D1B05F0}" presName="hierChild5" presStyleCnt="0"/>
      <dgm:spPr/>
    </dgm:pt>
    <dgm:pt modelId="{1A444A90-0656-9C44-831C-C26E858A8E6B}" type="pres">
      <dgm:prSet presAssocID="{7BD1955A-EEFE-0D49-A077-F9D9C839773E}" presName="Name28" presStyleLbl="parChTrans1D2" presStyleIdx="3" presStyleCnt="4"/>
      <dgm:spPr/>
    </dgm:pt>
    <dgm:pt modelId="{C2966520-5C9F-954D-975E-9BC0506E71A8}" type="pres">
      <dgm:prSet presAssocID="{0DB96ACA-44F3-B744-B147-68663726127A}" presName="hierRoot2" presStyleCnt="0">
        <dgm:presLayoutVars>
          <dgm:hierBranch val="init"/>
        </dgm:presLayoutVars>
      </dgm:prSet>
      <dgm:spPr/>
    </dgm:pt>
    <dgm:pt modelId="{2F98315D-D74A-AA48-A78F-D0B0F85D26BC}" type="pres">
      <dgm:prSet presAssocID="{0DB96ACA-44F3-B744-B147-68663726127A}" presName="rootComposite2" presStyleCnt="0"/>
      <dgm:spPr/>
    </dgm:pt>
    <dgm:pt modelId="{6603A296-6DCE-5B44-8F14-866AE474BADB}" type="pres">
      <dgm:prSet presAssocID="{0DB96ACA-44F3-B744-B147-68663726127A}" presName="rootText2" presStyleLbl="alignAcc1" presStyleIdx="0" presStyleCnt="0">
        <dgm:presLayoutVars>
          <dgm:chPref val="3"/>
        </dgm:presLayoutVars>
      </dgm:prSet>
      <dgm:spPr/>
    </dgm:pt>
    <dgm:pt modelId="{885B2C8F-D1A0-984E-B98F-B8361BDA1B8B}" type="pres">
      <dgm:prSet presAssocID="{0DB96ACA-44F3-B744-B147-68663726127A}" presName="topArc2" presStyleLbl="parChTrans1D1" presStyleIdx="32" presStyleCnt="42"/>
      <dgm:spPr/>
    </dgm:pt>
    <dgm:pt modelId="{372B2496-2F87-A24C-9806-7B37CADD582F}" type="pres">
      <dgm:prSet presAssocID="{0DB96ACA-44F3-B744-B147-68663726127A}" presName="bottomArc2" presStyleLbl="parChTrans1D1" presStyleIdx="33" presStyleCnt="42"/>
      <dgm:spPr/>
    </dgm:pt>
    <dgm:pt modelId="{51D68D5F-7713-0B45-8F62-F780D1B5CE36}" type="pres">
      <dgm:prSet presAssocID="{0DB96ACA-44F3-B744-B147-68663726127A}" presName="topConnNode2" presStyleLbl="node2" presStyleIdx="0" presStyleCnt="0"/>
      <dgm:spPr/>
    </dgm:pt>
    <dgm:pt modelId="{A586AF33-DB74-6440-BBA1-3F048DE8ED61}" type="pres">
      <dgm:prSet presAssocID="{0DB96ACA-44F3-B744-B147-68663726127A}" presName="hierChild4" presStyleCnt="0"/>
      <dgm:spPr/>
    </dgm:pt>
    <dgm:pt modelId="{60EDE5C3-9A6B-AA46-BA8E-37205143D05F}" type="pres">
      <dgm:prSet presAssocID="{4BD5C642-5D58-6446-8120-3869563FC7EC}" presName="Name28" presStyleLbl="parChTrans1D3" presStyleIdx="12" presStyleCnt="16"/>
      <dgm:spPr/>
    </dgm:pt>
    <dgm:pt modelId="{AB0EB185-0279-4C4A-B9AC-49BDF3EA8472}" type="pres">
      <dgm:prSet presAssocID="{295D44FB-A053-2B40-8FE7-E5EB38214897}" presName="hierRoot2" presStyleCnt="0">
        <dgm:presLayoutVars>
          <dgm:hierBranch val="init"/>
        </dgm:presLayoutVars>
      </dgm:prSet>
      <dgm:spPr/>
    </dgm:pt>
    <dgm:pt modelId="{B57C3DCE-0224-664F-907F-67DD35BA196E}" type="pres">
      <dgm:prSet presAssocID="{295D44FB-A053-2B40-8FE7-E5EB38214897}" presName="rootComposite2" presStyleCnt="0"/>
      <dgm:spPr/>
    </dgm:pt>
    <dgm:pt modelId="{F41F050F-B4CF-9A4A-BB0F-4CB56A76AABB}" type="pres">
      <dgm:prSet presAssocID="{295D44FB-A053-2B40-8FE7-E5EB38214897}" presName="rootText2" presStyleLbl="alignAcc1" presStyleIdx="0" presStyleCnt="0">
        <dgm:presLayoutVars>
          <dgm:chPref val="3"/>
        </dgm:presLayoutVars>
      </dgm:prSet>
      <dgm:spPr/>
    </dgm:pt>
    <dgm:pt modelId="{0D293E9D-4C2B-454F-8B2B-77493CEB90D4}" type="pres">
      <dgm:prSet presAssocID="{295D44FB-A053-2B40-8FE7-E5EB38214897}" presName="topArc2" presStyleLbl="parChTrans1D1" presStyleIdx="34" presStyleCnt="42"/>
      <dgm:spPr/>
    </dgm:pt>
    <dgm:pt modelId="{5B0FCDDC-B791-E34B-B611-651DE64CADDA}" type="pres">
      <dgm:prSet presAssocID="{295D44FB-A053-2B40-8FE7-E5EB38214897}" presName="bottomArc2" presStyleLbl="parChTrans1D1" presStyleIdx="35" presStyleCnt="42"/>
      <dgm:spPr/>
    </dgm:pt>
    <dgm:pt modelId="{7F9AA998-678A-214B-9569-D562EA9A3D69}" type="pres">
      <dgm:prSet presAssocID="{295D44FB-A053-2B40-8FE7-E5EB38214897}" presName="topConnNode2" presStyleLbl="node3" presStyleIdx="0" presStyleCnt="0"/>
      <dgm:spPr/>
    </dgm:pt>
    <dgm:pt modelId="{DFBE1EAA-5BE7-2A47-B62E-596B4B052AD8}" type="pres">
      <dgm:prSet presAssocID="{295D44FB-A053-2B40-8FE7-E5EB38214897}" presName="hierChild4" presStyleCnt="0"/>
      <dgm:spPr/>
    </dgm:pt>
    <dgm:pt modelId="{0E4103B4-CEB0-F641-84E0-39716CADE19B}" type="pres">
      <dgm:prSet presAssocID="{295D44FB-A053-2B40-8FE7-E5EB38214897}" presName="hierChild5" presStyleCnt="0"/>
      <dgm:spPr/>
    </dgm:pt>
    <dgm:pt modelId="{7A892294-00B9-F749-B4D4-9FF8EB1D17D6}" type="pres">
      <dgm:prSet presAssocID="{005AF86A-281C-F44F-81B2-285171CD03E0}" presName="Name28" presStyleLbl="parChTrans1D3" presStyleIdx="13" presStyleCnt="16"/>
      <dgm:spPr/>
    </dgm:pt>
    <dgm:pt modelId="{1A36C992-33B1-AB4A-8359-1B5D7EFCD36A}" type="pres">
      <dgm:prSet presAssocID="{9ADC5AA0-E5FC-8743-B9EA-D96C9E0E501F}" presName="hierRoot2" presStyleCnt="0">
        <dgm:presLayoutVars>
          <dgm:hierBranch val="init"/>
        </dgm:presLayoutVars>
      </dgm:prSet>
      <dgm:spPr/>
    </dgm:pt>
    <dgm:pt modelId="{A7E0E180-916B-D243-8C9C-3AC2E34613E9}" type="pres">
      <dgm:prSet presAssocID="{9ADC5AA0-E5FC-8743-B9EA-D96C9E0E501F}" presName="rootComposite2" presStyleCnt="0"/>
      <dgm:spPr/>
    </dgm:pt>
    <dgm:pt modelId="{E9E4F87F-633E-7E46-B92C-3BB5954F22DB}" type="pres">
      <dgm:prSet presAssocID="{9ADC5AA0-E5FC-8743-B9EA-D96C9E0E501F}" presName="rootText2" presStyleLbl="alignAcc1" presStyleIdx="0" presStyleCnt="0">
        <dgm:presLayoutVars>
          <dgm:chPref val="3"/>
        </dgm:presLayoutVars>
      </dgm:prSet>
      <dgm:spPr/>
    </dgm:pt>
    <dgm:pt modelId="{C9B24551-2D5F-D743-8784-0F5CBDB8B749}" type="pres">
      <dgm:prSet presAssocID="{9ADC5AA0-E5FC-8743-B9EA-D96C9E0E501F}" presName="topArc2" presStyleLbl="parChTrans1D1" presStyleIdx="36" presStyleCnt="42"/>
      <dgm:spPr/>
    </dgm:pt>
    <dgm:pt modelId="{3E0BDEE5-B34F-0041-A82E-C79CD5666980}" type="pres">
      <dgm:prSet presAssocID="{9ADC5AA0-E5FC-8743-B9EA-D96C9E0E501F}" presName="bottomArc2" presStyleLbl="parChTrans1D1" presStyleIdx="37" presStyleCnt="42"/>
      <dgm:spPr/>
    </dgm:pt>
    <dgm:pt modelId="{6625FEFB-6B54-AD46-AB9D-1D6E06EB0859}" type="pres">
      <dgm:prSet presAssocID="{9ADC5AA0-E5FC-8743-B9EA-D96C9E0E501F}" presName="topConnNode2" presStyleLbl="node3" presStyleIdx="0" presStyleCnt="0"/>
      <dgm:spPr/>
    </dgm:pt>
    <dgm:pt modelId="{423B9CB7-D90F-0249-A3D6-2D16B372C3A3}" type="pres">
      <dgm:prSet presAssocID="{9ADC5AA0-E5FC-8743-B9EA-D96C9E0E501F}" presName="hierChild4" presStyleCnt="0"/>
      <dgm:spPr/>
    </dgm:pt>
    <dgm:pt modelId="{C7897AA4-B8C7-7445-A77D-6509C69EF7C3}" type="pres">
      <dgm:prSet presAssocID="{9ADC5AA0-E5FC-8743-B9EA-D96C9E0E501F}" presName="hierChild5" presStyleCnt="0"/>
      <dgm:spPr/>
    </dgm:pt>
    <dgm:pt modelId="{ED69DCFE-37E4-044A-8817-BAFD8A6B6255}" type="pres">
      <dgm:prSet presAssocID="{9686246A-893D-DF40-A3E0-E702B699D255}" presName="Name28" presStyleLbl="parChTrans1D3" presStyleIdx="14" presStyleCnt="16"/>
      <dgm:spPr/>
    </dgm:pt>
    <dgm:pt modelId="{A8D68E1E-28CB-824A-8F52-8C978B71796F}" type="pres">
      <dgm:prSet presAssocID="{D16A4540-D064-5C43-830B-C955231B9445}" presName="hierRoot2" presStyleCnt="0">
        <dgm:presLayoutVars>
          <dgm:hierBranch val="init"/>
        </dgm:presLayoutVars>
      </dgm:prSet>
      <dgm:spPr/>
    </dgm:pt>
    <dgm:pt modelId="{8D254964-DBBA-2942-A9D8-BD8AEF4A61E5}" type="pres">
      <dgm:prSet presAssocID="{D16A4540-D064-5C43-830B-C955231B9445}" presName="rootComposite2" presStyleCnt="0"/>
      <dgm:spPr/>
    </dgm:pt>
    <dgm:pt modelId="{2D144E4D-4041-DE4B-969C-2AC0357C420A}" type="pres">
      <dgm:prSet presAssocID="{D16A4540-D064-5C43-830B-C955231B9445}" presName="rootText2" presStyleLbl="alignAcc1" presStyleIdx="0" presStyleCnt="0">
        <dgm:presLayoutVars>
          <dgm:chPref val="3"/>
        </dgm:presLayoutVars>
      </dgm:prSet>
      <dgm:spPr/>
    </dgm:pt>
    <dgm:pt modelId="{8ED01301-9719-9246-9FC1-74DA66D09053}" type="pres">
      <dgm:prSet presAssocID="{D16A4540-D064-5C43-830B-C955231B9445}" presName="topArc2" presStyleLbl="parChTrans1D1" presStyleIdx="38" presStyleCnt="42"/>
      <dgm:spPr/>
    </dgm:pt>
    <dgm:pt modelId="{ABA06E45-BD4B-CD45-ACB6-50CCCA8B85EB}" type="pres">
      <dgm:prSet presAssocID="{D16A4540-D064-5C43-830B-C955231B9445}" presName="bottomArc2" presStyleLbl="parChTrans1D1" presStyleIdx="39" presStyleCnt="42"/>
      <dgm:spPr/>
    </dgm:pt>
    <dgm:pt modelId="{7AD62D76-3A84-B14E-934F-9FDE11C96FF8}" type="pres">
      <dgm:prSet presAssocID="{D16A4540-D064-5C43-830B-C955231B9445}" presName="topConnNode2" presStyleLbl="node3" presStyleIdx="0" presStyleCnt="0"/>
      <dgm:spPr/>
    </dgm:pt>
    <dgm:pt modelId="{A7D70681-3D94-EC4C-9032-37BE2FF7A5A7}" type="pres">
      <dgm:prSet presAssocID="{D16A4540-D064-5C43-830B-C955231B9445}" presName="hierChild4" presStyleCnt="0"/>
      <dgm:spPr/>
    </dgm:pt>
    <dgm:pt modelId="{4307726E-AA15-0743-A974-6BC2C7F5B2B3}" type="pres">
      <dgm:prSet presAssocID="{D16A4540-D064-5C43-830B-C955231B9445}" presName="hierChild5" presStyleCnt="0"/>
      <dgm:spPr/>
    </dgm:pt>
    <dgm:pt modelId="{42D5248C-6668-0B42-B36D-60A5698619A9}" type="pres">
      <dgm:prSet presAssocID="{20CF70E2-160A-414C-BA33-3462528628D9}" presName="Name28" presStyleLbl="parChTrans1D3" presStyleIdx="15" presStyleCnt="16"/>
      <dgm:spPr/>
    </dgm:pt>
    <dgm:pt modelId="{38F755F6-8BE1-B242-8E87-41B19A81A688}" type="pres">
      <dgm:prSet presAssocID="{5A09A5C9-4973-6043-AC1C-68A7890990CB}" presName="hierRoot2" presStyleCnt="0">
        <dgm:presLayoutVars>
          <dgm:hierBranch val="init"/>
        </dgm:presLayoutVars>
      </dgm:prSet>
      <dgm:spPr/>
    </dgm:pt>
    <dgm:pt modelId="{CCEDE6B4-6828-AE4B-A89A-7A6A5112D80E}" type="pres">
      <dgm:prSet presAssocID="{5A09A5C9-4973-6043-AC1C-68A7890990CB}" presName="rootComposite2" presStyleCnt="0"/>
      <dgm:spPr/>
    </dgm:pt>
    <dgm:pt modelId="{A709FA17-8BE3-2E4E-8DD0-7BC211787EC5}" type="pres">
      <dgm:prSet presAssocID="{5A09A5C9-4973-6043-AC1C-68A7890990CB}" presName="rootText2" presStyleLbl="alignAcc1" presStyleIdx="0" presStyleCnt="0">
        <dgm:presLayoutVars>
          <dgm:chPref val="3"/>
        </dgm:presLayoutVars>
      </dgm:prSet>
      <dgm:spPr/>
    </dgm:pt>
    <dgm:pt modelId="{9E6FCDDF-4ACB-7F4E-B3CA-82339544991A}" type="pres">
      <dgm:prSet presAssocID="{5A09A5C9-4973-6043-AC1C-68A7890990CB}" presName="topArc2" presStyleLbl="parChTrans1D1" presStyleIdx="40" presStyleCnt="42"/>
      <dgm:spPr/>
    </dgm:pt>
    <dgm:pt modelId="{8BE0771D-2982-6A4A-A5A6-5D7B67337269}" type="pres">
      <dgm:prSet presAssocID="{5A09A5C9-4973-6043-AC1C-68A7890990CB}" presName="bottomArc2" presStyleLbl="parChTrans1D1" presStyleIdx="41" presStyleCnt="42"/>
      <dgm:spPr/>
    </dgm:pt>
    <dgm:pt modelId="{455C0A0B-998B-4142-BAC5-3650F4EA85DC}" type="pres">
      <dgm:prSet presAssocID="{5A09A5C9-4973-6043-AC1C-68A7890990CB}" presName="topConnNode2" presStyleLbl="node3" presStyleIdx="0" presStyleCnt="0"/>
      <dgm:spPr/>
    </dgm:pt>
    <dgm:pt modelId="{E7ECDA64-D512-BD47-BAB3-BF662F17F9A5}" type="pres">
      <dgm:prSet presAssocID="{5A09A5C9-4973-6043-AC1C-68A7890990CB}" presName="hierChild4" presStyleCnt="0"/>
      <dgm:spPr/>
    </dgm:pt>
    <dgm:pt modelId="{BE14C20E-0629-3149-88A3-CA0851A73426}" type="pres">
      <dgm:prSet presAssocID="{5A09A5C9-4973-6043-AC1C-68A7890990CB}" presName="hierChild5" presStyleCnt="0"/>
      <dgm:spPr/>
    </dgm:pt>
    <dgm:pt modelId="{66E2CD03-FE26-E94F-8253-F28DA6F0F0E1}" type="pres">
      <dgm:prSet presAssocID="{0DB96ACA-44F3-B744-B147-68663726127A}" presName="hierChild5" presStyleCnt="0"/>
      <dgm:spPr/>
    </dgm:pt>
    <dgm:pt modelId="{52A09A2A-9025-7247-8704-E1CC1EC80ECC}" type="pres">
      <dgm:prSet presAssocID="{C817E385-92B1-044C-B503-35D911244857}" presName="hierChild3" presStyleCnt="0"/>
      <dgm:spPr/>
    </dgm:pt>
  </dgm:ptLst>
  <dgm:cxnLst>
    <dgm:cxn modelId="{A1B43101-0E74-6748-9324-D8308C861F98}" type="presOf" srcId="{F481C9F8-C483-A145-8130-BEEB941C3E88}" destId="{57E2A7B3-0B23-F747-B2B6-BB15B417EB5C}" srcOrd="0" destOrd="0" presId="urn:microsoft.com/office/officeart/2008/layout/HalfCircleOrganizationChart"/>
    <dgm:cxn modelId="{B57B7B01-6A72-5645-9D30-FF47F79E9C81}" type="presOf" srcId="{5F72E440-9CAF-A34A-AEE0-DA23E69DC7D3}" destId="{F5FCF337-4614-1148-897B-5CCF0C7DB329}" srcOrd="0" destOrd="0" presId="urn:microsoft.com/office/officeart/2008/layout/HalfCircleOrganizationChart"/>
    <dgm:cxn modelId="{B59C9503-AB09-054F-AF74-FB3F1A878B33}" type="presOf" srcId="{08112EA9-F952-5242-9750-2318D265C57D}" destId="{E3834808-8624-2845-9619-72BE91852B42}" srcOrd="1" destOrd="0" presId="urn:microsoft.com/office/officeart/2008/layout/HalfCircleOrganizationChart"/>
    <dgm:cxn modelId="{7EBC3005-F85F-BD48-95F2-9F1AB013D4D3}" type="presOf" srcId="{7A30DEEF-7451-A74E-97D7-2B5890EDE3AE}" destId="{E26F8E8B-60B0-1F43-B07E-ED0C7B4162D8}" srcOrd="0" destOrd="0" presId="urn:microsoft.com/office/officeart/2008/layout/HalfCircleOrganizationChart"/>
    <dgm:cxn modelId="{CA377705-3919-9447-A6FD-AA06844DB278}" type="presOf" srcId="{F4BE8AC9-895D-D647-8988-52B7CF2FF026}" destId="{5F385D23-DD2D-4840-90F0-0A4001C58323}" srcOrd="0" destOrd="0" presId="urn:microsoft.com/office/officeart/2008/layout/HalfCircleOrganizationChart"/>
    <dgm:cxn modelId="{1EBAF005-3F38-B449-B8BE-DFE7D4B43F0E}" type="presOf" srcId="{5AD00A1B-4760-CC4C-9D32-8AD5414A8A5A}" destId="{DB4C394E-FB71-5446-9538-920B356AA068}" srcOrd="0" destOrd="0" presId="urn:microsoft.com/office/officeart/2008/layout/HalfCircleOrganizationChart"/>
    <dgm:cxn modelId="{BD62FA08-1A9A-5041-815D-B45B4DF33C17}" type="presOf" srcId="{708944B7-AF4F-7445-8B53-2632AB04E1BC}" destId="{C4C47C3E-ACB5-D046-ABB2-3D619F53BD99}" srcOrd="0" destOrd="0" presId="urn:microsoft.com/office/officeart/2008/layout/HalfCircleOrganizationChart"/>
    <dgm:cxn modelId="{42C3D10C-BC1C-5442-BCD6-297C632E9073}" type="presOf" srcId="{5AD00A1B-4760-CC4C-9D32-8AD5414A8A5A}" destId="{BF3F6228-0D96-A048-A71E-E3C7D6DED6F5}" srcOrd="1" destOrd="0" presId="urn:microsoft.com/office/officeart/2008/layout/HalfCircleOrganizationChart"/>
    <dgm:cxn modelId="{2E3D1F0D-1B83-3B4B-AE3A-57B3864ECAB4}" type="presOf" srcId="{B00F35A5-7E49-E241-9A6A-3FF645D16BB5}" destId="{E2A1FEE8-C1BE-6244-9D56-2995C3C3970B}" srcOrd="0" destOrd="0" presId="urn:microsoft.com/office/officeart/2008/layout/HalfCircleOrganizationChart"/>
    <dgm:cxn modelId="{11FF420D-A9A4-F04E-BB25-0493D8BF95F0}" type="presOf" srcId="{C2EF1BFA-C41A-F345-B1F2-536EF0D7FCD0}" destId="{5649B401-A282-C04E-8EA2-B8F4D94EF9F6}" srcOrd="0" destOrd="0" presId="urn:microsoft.com/office/officeart/2008/layout/HalfCircleOrganizationChart"/>
    <dgm:cxn modelId="{83774712-B0E9-C14E-A37B-B87BD4DD6FDA}" srcId="{6828DFBF-8D5C-3A48-907D-CE495D1B05F0}" destId="{F50B8E32-820C-8644-8DE9-EC4A240FE4AF}" srcOrd="3" destOrd="0" parTransId="{A11871D9-9A71-2347-A5BE-A6606D30B8F4}" sibTransId="{6F31C234-8289-F842-A301-50076F061D02}"/>
    <dgm:cxn modelId="{B64B1D13-FEDD-764C-A7BC-F9EF6FF56683}" type="presOf" srcId="{B5332031-52B5-B648-AB2A-A41F25B0D949}" destId="{BDA5F646-EAF9-BF48-9DBC-702AE6DBFE94}" srcOrd="0" destOrd="0" presId="urn:microsoft.com/office/officeart/2008/layout/HalfCircleOrganizationChart"/>
    <dgm:cxn modelId="{EF387619-DEA0-8E48-BCB5-6E2E6779BA6F}" srcId="{4645E8B8-C482-6648-8549-D325BE2CEB9D}" destId="{C817E385-92B1-044C-B503-35D911244857}" srcOrd="0" destOrd="0" parTransId="{F5F4000C-8D2E-E040-9798-159873379FB3}" sibTransId="{B58AEA70-DAC9-6D4F-B937-29C0A3F629C8}"/>
    <dgm:cxn modelId="{2F51EA19-B04A-FA45-BCCD-6ED440C2ED2C}" srcId="{08112EA9-F952-5242-9750-2318D265C57D}" destId="{9891BE36-94CF-9C4A-A3C6-C6534A0BF4B1}" srcOrd="0" destOrd="0" parTransId="{E2EE4815-68DD-E84F-AF1E-7DC169DD2561}" sibTransId="{F1D7404E-C589-B945-B635-27AB2D0E91F6}"/>
    <dgm:cxn modelId="{41F1B51E-8E4F-C043-B969-BFA3FB457483}" type="presOf" srcId="{D16A4540-D064-5C43-830B-C955231B9445}" destId="{7AD62D76-3A84-B14E-934F-9FDE11C96FF8}" srcOrd="1" destOrd="0" presId="urn:microsoft.com/office/officeart/2008/layout/HalfCircleOrganizationChart"/>
    <dgm:cxn modelId="{E3E8FC22-DFEF-F242-8D27-C8DD71E40310}" type="presOf" srcId="{5F2DA819-94CB-AB46-A2E5-CE2D49A523D9}" destId="{1624505B-72D2-FC48-914D-25C0D04D2471}" srcOrd="1" destOrd="0" presId="urn:microsoft.com/office/officeart/2008/layout/HalfCircleOrganizationChart"/>
    <dgm:cxn modelId="{07F30D28-9F55-5243-BF6C-02C2298F42F8}" srcId="{C817E385-92B1-044C-B503-35D911244857}" destId="{BF39D768-FD69-1D4E-88C0-6191B5258F50}" srcOrd="1" destOrd="0" parTransId="{F18C8ADA-274B-5746-B3C0-6E804D5E94D7}" sibTransId="{308A2A48-AD4F-DA40-8BBB-D74613F40CE9}"/>
    <dgm:cxn modelId="{7C46842D-93A9-4D4F-A5FF-744E0AEAD7E7}" type="presOf" srcId="{F18C8ADA-274B-5746-B3C0-6E804D5E94D7}" destId="{2E220F33-EF9E-F843-8EA0-D3BF52E15798}" srcOrd="0" destOrd="0" presId="urn:microsoft.com/office/officeart/2008/layout/HalfCircleOrganizationChart"/>
    <dgm:cxn modelId="{A3080034-3A3A-754A-BB86-4ACF8471F663}" type="presOf" srcId="{BF39D768-FD69-1D4E-88C0-6191B5258F50}" destId="{EF65895E-C351-0546-86E5-7B25D4AEDC79}" srcOrd="0" destOrd="0" presId="urn:microsoft.com/office/officeart/2008/layout/HalfCircleOrganizationChart"/>
    <dgm:cxn modelId="{9FC62638-5339-4D43-ABFD-6EFA425AC126}" type="presOf" srcId="{C817E385-92B1-044C-B503-35D911244857}" destId="{BD9CEB64-32B3-C84D-8D10-CDFBC4FF80BE}" srcOrd="0" destOrd="0" presId="urn:microsoft.com/office/officeart/2008/layout/HalfCircleOrganizationChart"/>
    <dgm:cxn modelId="{7E31983A-1F7A-0745-BFC1-F4C1DBBA051D}" srcId="{C817E385-92B1-044C-B503-35D911244857}" destId="{0DB96ACA-44F3-B744-B147-68663726127A}" srcOrd="3" destOrd="0" parTransId="{7BD1955A-EEFE-0D49-A077-F9D9C839773E}" sibTransId="{D1E422ED-C6DD-AB4F-A1D5-67A9C869541B}"/>
    <dgm:cxn modelId="{28269A3E-DB5F-F740-9FF0-F64D8C193778}" type="presOf" srcId="{7BD1955A-EEFE-0D49-A077-F9D9C839773E}" destId="{1A444A90-0656-9C44-831C-C26E858A8E6B}" srcOrd="0" destOrd="0" presId="urn:microsoft.com/office/officeart/2008/layout/HalfCircleOrganizationChart"/>
    <dgm:cxn modelId="{4546F745-1C62-3B46-AD82-227E18ADFF9F}" type="presOf" srcId="{6828DFBF-8D5C-3A48-907D-CE495D1B05F0}" destId="{92D81D25-9473-7746-9DB0-56391ACC17D6}" srcOrd="1" destOrd="0" presId="urn:microsoft.com/office/officeart/2008/layout/HalfCircleOrganizationChart"/>
    <dgm:cxn modelId="{846E6155-4962-B94D-9738-82069984B3EE}" type="presOf" srcId="{08112EA9-F952-5242-9750-2318D265C57D}" destId="{B1D33B1E-8CB8-0C4B-A5BC-F5A40F5E7F43}" srcOrd="0" destOrd="0" presId="urn:microsoft.com/office/officeart/2008/layout/HalfCircleOrganizationChart"/>
    <dgm:cxn modelId="{78564456-5B8C-4642-84F0-B8BB1C0C37D8}" srcId="{6828DFBF-8D5C-3A48-907D-CE495D1B05F0}" destId="{5F2DA819-94CB-AB46-A2E5-CE2D49A523D9}" srcOrd="1" destOrd="0" parTransId="{708944B7-AF4F-7445-8B53-2632AB04E1BC}" sibTransId="{587E1F27-8012-3F45-89A5-9B356BBB3774}"/>
    <dgm:cxn modelId="{A7D2605B-58BE-BE4E-99C4-85FB21953FAD}" type="presOf" srcId="{F481C9F8-C483-A145-8130-BEEB941C3E88}" destId="{8FEE3EC4-7610-F142-AA2D-311BA5A43235}" srcOrd="1" destOrd="0" presId="urn:microsoft.com/office/officeart/2008/layout/HalfCircleOrganizationChart"/>
    <dgm:cxn modelId="{BEAE0664-1AB1-5F44-8750-4A2429CC1421}" type="presOf" srcId="{D16A4540-D064-5C43-830B-C955231B9445}" destId="{2D144E4D-4041-DE4B-969C-2AC0357C420A}" srcOrd="0" destOrd="0" presId="urn:microsoft.com/office/officeart/2008/layout/HalfCircleOrganizationChart"/>
    <dgm:cxn modelId="{ECED4B64-C9B9-8A46-889C-2E04FA0244B1}" type="presOf" srcId="{42489441-5476-7340-8679-0C1B63D95CE9}" destId="{3C00A97B-D037-CC41-B793-F8EEC2E2530A}" srcOrd="0" destOrd="0" presId="urn:microsoft.com/office/officeart/2008/layout/HalfCircleOrganizationChart"/>
    <dgm:cxn modelId="{0B0D4265-FBB3-2341-95FA-1909F871C1BB}" type="presOf" srcId="{E942E3CB-6AF1-2F45-9404-D5546ABCDC6D}" destId="{F1B966E5-2049-984A-A6D5-B5EA120D9AA5}" srcOrd="0" destOrd="0" presId="urn:microsoft.com/office/officeart/2008/layout/HalfCircleOrganizationChart"/>
    <dgm:cxn modelId="{A9C0DC70-D676-D64C-9CA1-33EAA32AD257}" type="presOf" srcId="{BF39D768-FD69-1D4E-88C0-6191B5258F50}" destId="{4E7F5617-4EA6-D345-B199-E75A80F5808A}" srcOrd="1" destOrd="0" presId="urn:microsoft.com/office/officeart/2008/layout/HalfCircleOrganizationChart"/>
    <dgm:cxn modelId="{6226A577-43C3-1B43-B618-18B47403CBDE}" srcId="{0DB96ACA-44F3-B744-B147-68663726127A}" destId="{295D44FB-A053-2B40-8FE7-E5EB38214897}" srcOrd="0" destOrd="0" parTransId="{4BD5C642-5D58-6446-8120-3869563FC7EC}" sibTransId="{3773A8FE-59BF-6444-B226-EE658E5D4C1E}"/>
    <dgm:cxn modelId="{05DDEA79-1B9C-EF46-A72C-A5A164291971}" type="presOf" srcId="{03A4891D-955C-CF4D-95DC-EEEAE79AEF00}" destId="{6D0116E2-C966-974D-AE86-4A59730B3E6C}" srcOrd="0" destOrd="0" presId="urn:microsoft.com/office/officeart/2008/layout/HalfCircleOrganizationChart"/>
    <dgm:cxn modelId="{8CC09D7B-6EAA-E24E-A589-50DC242C59BF}" type="presOf" srcId="{295D44FB-A053-2B40-8FE7-E5EB38214897}" destId="{7F9AA998-678A-214B-9569-D562EA9A3D69}" srcOrd="1" destOrd="0" presId="urn:microsoft.com/office/officeart/2008/layout/HalfCircleOrganizationChart"/>
    <dgm:cxn modelId="{1993E085-322F-1741-B706-B7B69CCAD5A1}" type="presOf" srcId="{6828DFBF-8D5C-3A48-907D-CE495D1B05F0}" destId="{E2E937B1-E48C-B34E-B1FC-8EE093EEE312}" srcOrd="0" destOrd="0" presId="urn:microsoft.com/office/officeart/2008/layout/HalfCircleOrganizationChart"/>
    <dgm:cxn modelId="{EDBBE688-946F-C742-8158-F4B816F573D9}" type="presOf" srcId="{C817E385-92B1-044C-B503-35D911244857}" destId="{9BCBA4F0-62D8-9B46-8B62-4582F1B1969E}" srcOrd="1" destOrd="0" presId="urn:microsoft.com/office/officeart/2008/layout/HalfCircleOrganizationChart"/>
    <dgm:cxn modelId="{B7EDEE8C-ED3B-134E-BB32-968634319A38}" type="presOf" srcId="{67706B71-C4B9-8541-B2EC-88625E897130}" destId="{0655078D-0CE7-1A4C-92A2-A1E7379A94C7}" srcOrd="1" destOrd="0" presId="urn:microsoft.com/office/officeart/2008/layout/HalfCircleOrganizationChart"/>
    <dgm:cxn modelId="{72FBAA8D-7104-1148-86AD-B60AFA08F56C}" type="presOf" srcId="{A11871D9-9A71-2347-A5BE-A6606D30B8F4}" destId="{545D4B6F-77D1-C74A-A284-743FA195E183}" srcOrd="0" destOrd="0" presId="urn:microsoft.com/office/officeart/2008/layout/HalfCircleOrganizationChart"/>
    <dgm:cxn modelId="{563CEA9A-243C-4044-A941-4716A283DEC0}" type="presOf" srcId="{9686246A-893D-DF40-A3E0-E702B699D255}" destId="{ED69DCFE-37E4-044A-8817-BAFD8A6B6255}" srcOrd="0" destOrd="0" presId="urn:microsoft.com/office/officeart/2008/layout/HalfCircleOrganizationChart"/>
    <dgm:cxn modelId="{64EC7C9D-C21F-084C-B484-AE35906C911D}" srcId="{6828DFBF-8D5C-3A48-907D-CE495D1B05F0}" destId="{5F72E440-9CAF-A34A-AEE0-DA23E69DC7D3}" srcOrd="0" destOrd="0" parTransId="{718DC5E0-95FD-A347-863F-74DCB71CB5B9}" sibTransId="{49F5EB47-6980-3A46-B2D8-84777204BAAC}"/>
    <dgm:cxn modelId="{E93D6AA0-D9E6-B74A-AEDB-726A5B6C9559}" type="presOf" srcId="{5A09A5C9-4973-6043-AC1C-68A7890990CB}" destId="{A709FA17-8BE3-2E4E-8DD0-7BC211787EC5}" srcOrd="0" destOrd="0" presId="urn:microsoft.com/office/officeart/2008/layout/HalfCircleOrganizationChart"/>
    <dgm:cxn modelId="{2DA747A6-0630-5743-9757-1461E887A123}" srcId="{0DB96ACA-44F3-B744-B147-68663726127A}" destId="{9ADC5AA0-E5FC-8743-B9EA-D96C9E0E501F}" srcOrd="1" destOrd="0" parTransId="{005AF86A-281C-F44F-81B2-285171CD03E0}" sibTransId="{C33CB66C-C6CC-E541-8E7F-E3051306A6A2}"/>
    <dgm:cxn modelId="{9CE0C2A6-11D3-D740-BFFA-B9FE0C81E566}" type="presOf" srcId="{005AF86A-281C-F44F-81B2-285171CD03E0}" destId="{7A892294-00B9-F749-B4D4-9FF8EB1D17D6}" srcOrd="0" destOrd="0" presId="urn:microsoft.com/office/officeart/2008/layout/HalfCircleOrganizationChart"/>
    <dgm:cxn modelId="{0BE0C3A6-E834-924B-8BA4-99788C24B779}" type="presOf" srcId="{9ADC5AA0-E5FC-8743-B9EA-D96C9E0E501F}" destId="{6625FEFB-6B54-AD46-AB9D-1D6E06EB0859}" srcOrd="1" destOrd="0" presId="urn:microsoft.com/office/officeart/2008/layout/HalfCircleOrganizationChart"/>
    <dgm:cxn modelId="{7EF743AB-BCAC-9F4C-ADE5-5ABFD8FC4150}" srcId="{BF39D768-FD69-1D4E-88C0-6191B5258F50}" destId="{E942E3CB-6AF1-2F45-9404-D5546ABCDC6D}" srcOrd="2" destOrd="0" parTransId="{C2EF1BFA-C41A-F345-B1F2-536EF0D7FCD0}" sibTransId="{BE0BE561-8D0B-974A-908F-0E1E43FFD9E1}"/>
    <dgm:cxn modelId="{C1DBD5AD-B0B9-1643-8B40-5813B89004F9}" type="presOf" srcId="{3BF44F1F-0D92-E543-B3FA-4A0866A06965}" destId="{C7930247-7294-1C49-86FB-B8C463732084}" srcOrd="0" destOrd="0" presId="urn:microsoft.com/office/officeart/2008/layout/HalfCircleOrganizationChart"/>
    <dgm:cxn modelId="{3B9537AF-4F5B-2F4C-A02A-8CCB89A62F7C}" srcId="{0DB96ACA-44F3-B744-B147-68663726127A}" destId="{5A09A5C9-4973-6043-AC1C-68A7890990CB}" srcOrd="3" destOrd="0" parTransId="{20CF70E2-160A-414C-BA33-3462528628D9}" sibTransId="{7A5C0A0D-C55B-8449-9A6B-742D80C1996E}"/>
    <dgm:cxn modelId="{CE6570B0-604F-5F4E-9326-56CD5A40DF38}" srcId="{08112EA9-F952-5242-9750-2318D265C57D}" destId="{F481C9F8-C483-A145-8130-BEEB941C3E88}" srcOrd="2" destOrd="0" parTransId="{02B0BE51-C8EE-1B41-9A7F-46EE3B2305F4}" sibTransId="{7D2DD744-4333-5F4C-A39A-9A328CED1AC8}"/>
    <dgm:cxn modelId="{2D217CB0-B76E-1840-9F2D-536C1DE7DED6}" type="presOf" srcId="{5F2DA819-94CB-AB46-A2E5-CE2D49A523D9}" destId="{ED46CA84-CBF5-124D-ABBF-7EE280C72D85}" srcOrd="0" destOrd="0" presId="urn:microsoft.com/office/officeart/2008/layout/HalfCircleOrganizationChart"/>
    <dgm:cxn modelId="{F7ADC3B0-E3A8-334C-AE0B-76D21670C89F}" srcId="{BF39D768-FD69-1D4E-88C0-6191B5258F50}" destId="{5AD00A1B-4760-CC4C-9D32-8AD5414A8A5A}" srcOrd="1" destOrd="0" parTransId="{49D97864-86A4-9142-AB0F-3648560BEC59}" sibTransId="{793C3549-3444-D543-AEA0-91DD788EB127}"/>
    <dgm:cxn modelId="{555322B2-80D0-CF4D-8572-DC380FE8E0BC}" type="presOf" srcId="{67706B71-C4B9-8541-B2EC-88625E897130}" destId="{AD10C515-87FC-EA42-AC36-F5AC4E0C968D}" srcOrd="0" destOrd="0" presId="urn:microsoft.com/office/officeart/2008/layout/HalfCircleOrganizationChart"/>
    <dgm:cxn modelId="{B94994B2-FC48-FD49-88B5-73CF36C19702}" type="presOf" srcId="{9ADC5AA0-E5FC-8743-B9EA-D96C9E0E501F}" destId="{E9E4F87F-633E-7E46-B92C-3BB5954F22DB}" srcOrd="0" destOrd="0" presId="urn:microsoft.com/office/officeart/2008/layout/HalfCircleOrganizationChart"/>
    <dgm:cxn modelId="{057549B4-BDF1-C74F-981C-EC2B3E7E12BE}" type="presOf" srcId="{718DC5E0-95FD-A347-863F-74DCB71CB5B9}" destId="{0B32F962-4B4B-064C-9DBB-99AF56E35A80}" srcOrd="0" destOrd="0" presId="urn:microsoft.com/office/officeart/2008/layout/HalfCircleOrganizationChart"/>
    <dgm:cxn modelId="{86B2C5B8-AEAE-C242-AAE9-5D9EA3239477}" srcId="{0DB96ACA-44F3-B744-B147-68663726127A}" destId="{D16A4540-D064-5C43-830B-C955231B9445}" srcOrd="2" destOrd="0" parTransId="{9686246A-893D-DF40-A3E0-E702B699D255}" sibTransId="{50EC09C4-4B26-4241-A4FB-BF478A7BB387}"/>
    <dgm:cxn modelId="{823F7EC0-61CB-D742-AC22-D5DCBF243BD7}" type="presOf" srcId="{0DB96ACA-44F3-B744-B147-68663726127A}" destId="{6603A296-6DCE-5B44-8F14-866AE474BADB}" srcOrd="0" destOrd="0" presId="urn:microsoft.com/office/officeart/2008/layout/HalfCircleOrganizationChart"/>
    <dgm:cxn modelId="{AA6E9BC2-C176-AA4C-B9A5-589B5DCB3764}" srcId="{08112EA9-F952-5242-9750-2318D265C57D}" destId="{ED1C3510-B0CF-2042-96A4-FF73E7BC2000}" srcOrd="1" destOrd="0" parTransId="{B5332031-52B5-B648-AB2A-A41F25B0D949}" sibTransId="{CC013086-D3F7-AD44-B73A-BE0A5EB6AFAB}"/>
    <dgm:cxn modelId="{93CD64C3-66F1-BE4B-961B-9A421102CAA5}" type="presOf" srcId="{5A09A5C9-4973-6043-AC1C-68A7890990CB}" destId="{455C0A0B-998B-4142-BAC5-3650F4EA85DC}" srcOrd="1" destOrd="0" presId="urn:microsoft.com/office/officeart/2008/layout/HalfCircleOrganizationChart"/>
    <dgm:cxn modelId="{00A0AAC3-C9E0-1D4C-9F42-4B0A6B42E232}" type="presOf" srcId="{F50B8E32-820C-8644-8DE9-EC4A240FE4AF}" destId="{D26CA150-7078-9742-BA27-EFDC39C9AA00}" srcOrd="0" destOrd="0" presId="urn:microsoft.com/office/officeart/2008/layout/HalfCircleOrganizationChart"/>
    <dgm:cxn modelId="{0D4933C6-D7F2-0E48-A791-3D6132816109}" type="presOf" srcId="{ED1C3510-B0CF-2042-96A4-FF73E7BC2000}" destId="{DBF90903-6EEB-C841-B17D-A5955ADDCBEC}" srcOrd="0" destOrd="0" presId="urn:microsoft.com/office/officeart/2008/layout/HalfCircleOrganizationChart"/>
    <dgm:cxn modelId="{983E8EC6-6F72-CD45-AC0B-C46FC1C90FB9}" type="presOf" srcId="{DA70DB45-CF9F-DB47-967A-236256B82015}" destId="{3B4F1867-2D35-2F40-B037-9CBBA03A08EF}" srcOrd="0" destOrd="0" presId="urn:microsoft.com/office/officeart/2008/layout/HalfCircleOrganizationChart"/>
    <dgm:cxn modelId="{774A2ACA-92C6-054C-9134-9F80601A5CB4}" type="presOf" srcId="{F50B8E32-820C-8644-8DE9-EC4A240FE4AF}" destId="{CE48988C-0053-C244-800F-BC2034F86BE3}" srcOrd="1" destOrd="0" presId="urn:microsoft.com/office/officeart/2008/layout/HalfCircleOrganizationChart"/>
    <dgm:cxn modelId="{20F369CA-4859-B644-A078-234091ABA471}" type="presOf" srcId="{02B0BE51-C8EE-1B41-9A7F-46EE3B2305F4}" destId="{39B14803-42F4-9B4A-A4F5-DC833689A502}" srcOrd="0" destOrd="0" presId="urn:microsoft.com/office/officeart/2008/layout/HalfCircleOrganizationChart"/>
    <dgm:cxn modelId="{CB6881CA-B8AA-FD45-974E-6C100A1039B5}" srcId="{C817E385-92B1-044C-B503-35D911244857}" destId="{6828DFBF-8D5C-3A48-907D-CE495D1B05F0}" srcOrd="2" destOrd="0" parTransId="{A5912694-11DC-6141-BFF9-6BF7F9680200}" sibTransId="{2D6B3B4F-7B32-1B47-BC38-40288A57E2EF}"/>
    <dgm:cxn modelId="{044513CC-134E-2440-9204-1B98D2164414}" srcId="{BF39D768-FD69-1D4E-88C0-6191B5258F50}" destId="{42489441-5476-7340-8679-0C1B63D95CE9}" srcOrd="3" destOrd="0" parTransId="{03A4891D-955C-CF4D-95DC-EEEAE79AEF00}" sibTransId="{8EB77471-1E6E-1840-9463-F723F64802C6}"/>
    <dgm:cxn modelId="{EC145FCC-A387-5C4E-9F3A-5CEA9D16410F}" type="presOf" srcId="{E2EE4815-68DD-E84F-AF1E-7DC169DD2561}" destId="{7D618834-9D91-A044-B82F-88B9ED05924C}" srcOrd="0" destOrd="0" presId="urn:microsoft.com/office/officeart/2008/layout/HalfCircleOrganizationChart"/>
    <dgm:cxn modelId="{D66DB3CF-7D8B-AF42-A886-7B87314B8A3F}" type="presOf" srcId="{9891BE36-94CF-9C4A-A3C6-C6534A0BF4B1}" destId="{063EEBD7-5A8A-054D-AE8C-7A09D337AA45}" srcOrd="1" destOrd="0" presId="urn:microsoft.com/office/officeart/2008/layout/HalfCircleOrganizationChart"/>
    <dgm:cxn modelId="{14A831D0-75AD-C942-896B-415095C823B0}" type="presOf" srcId="{42489441-5476-7340-8679-0C1B63D95CE9}" destId="{5790EE2E-C178-334D-A868-818A81D29405}" srcOrd="1" destOrd="0" presId="urn:microsoft.com/office/officeart/2008/layout/HalfCircleOrganizationChart"/>
    <dgm:cxn modelId="{E13F3DD1-F29F-314E-9C75-69291963E2C7}" type="presOf" srcId="{A5912694-11DC-6141-BFF9-6BF7F9680200}" destId="{1176EB22-6C24-FE4C-9E60-6DCA68DC3D6A}" srcOrd="0" destOrd="0" presId="urn:microsoft.com/office/officeart/2008/layout/HalfCircleOrganizationChart"/>
    <dgm:cxn modelId="{590E1AD6-52DD-1C40-93DE-C8FAA2CCB022}" type="presOf" srcId="{4BD5C642-5D58-6446-8120-3869563FC7EC}" destId="{60EDE5C3-9A6B-AA46-BA8E-37205143D05F}" srcOrd="0" destOrd="0" presId="urn:microsoft.com/office/officeart/2008/layout/HalfCircleOrganizationChart"/>
    <dgm:cxn modelId="{607BEBD6-B2BD-B349-A594-F35CFCAFFEE1}" type="presOf" srcId="{49D97864-86A4-9142-AB0F-3648560BEC59}" destId="{4BA8EC08-B7CC-DA43-9415-4659D503B631}" srcOrd="0" destOrd="0" presId="urn:microsoft.com/office/officeart/2008/layout/HalfCircleOrganizationChart"/>
    <dgm:cxn modelId="{2ED5FBD7-2D4A-4843-A71F-25EBE3B1C148}" srcId="{C817E385-92B1-044C-B503-35D911244857}" destId="{08112EA9-F952-5242-9750-2318D265C57D}" srcOrd="0" destOrd="0" parTransId="{B00F35A5-7E49-E241-9A6A-3FF645D16BB5}" sibTransId="{A789E8B1-1060-D642-A49A-8FA5F689A7ED}"/>
    <dgm:cxn modelId="{CE6D94D8-51B0-5247-ADCD-CC602392DF6B}" type="presOf" srcId="{7A30DEEF-7451-A74E-97D7-2B5890EDE3AE}" destId="{C6D737AE-04FD-BA4A-981A-B36F0CE57274}" srcOrd="1" destOrd="0" presId="urn:microsoft.com/office/officeart/2008/layout/HalfCircleOrganizationChart"/>
    <dgm:cxn modelId="{51B7B2DD-8EE7-664D-87A6-8F5A84E6A205}" type="presOf" srcId="{20CF70E2-160A-414C-BA33-3462528628D9}" destId="{42D5248C-6668-0B42-B36D-60A5698619A9}" srcOrd="0" destOrd="0" presId="urn:microsoft.com/office/officeart/2008/layout/HalfCircleOrganizationChart"/>
    <dgm:cxn modelId="{A7E088DF-17BB-F546-8728-B97FD60804D4}" type="presOf" srcId="{E942E3CB-6AF1-2F45-9404-D5546ABCDC6D}" destId="{5BB9BDE8-65AF-4C43-B1EF-22B2BD523559}" srcOrd="1" destOrd="0" presId="urn:microsoft.com/office/officeart/2008/layout/HalfCircleOrganizationChart"/>
    <dgm:cxn modelId="{C23C7FE1-F4E7-D248-B5FF-796723EEB92E}" type="presOf" srcId="{4645E8B8-C482-6648-8549-D325BE2CEB9D}" destId="{2361B145-C910-674C-8E93-3211A2133460}" srcOrd="0" destOrd="0" presId="urn:microsoft.com/office/officeart/2008/layout/HalfCircleOrganizationChart"/>
    <dgm:cxn modelId="{AFF8D6E2-CBF2-964A-873E-81907EA0DCF1}" type="presOf" srcId="{5F72E440-9CAF-A34A-AEE0-DA23E69DC7D3}" destId="{7BA8DE64-2B47-1049-9F75-F8BA9DD319C3}" srcOrd="1" destOrd="0" presId="urn:microsoft.com/office/officeart/2008/layout/HalfCircleOrganizationChart"/>
    <dgm:cxn modelId="{34F2F1E5-96A5-0C4A-A066-6FEB15364104}" srcId="{6828DFBF-8D5C-3A48-907D-CE495D1B05F0}" destId="{67706B71-C4B9-8541-B2EC-88625E897130}" srcOrd="2" destOrd="0" parTransId="{3BF44F1F-0D92-E543-B3FA-4A0866A06965}" sibTransId="{F1D210C7-0B36-084B-B3CB-27576D5C67DC}"/>
    <dgm:cxn modelId="{702AE5E7-B9FD-4F49-996A-4E5E48B653AA}" type="presOf" srcId="{295D44FB-A053-2B40-8FE7-E5EB38214897}" destId="{F41F050F-B4CF-9A4A-BB0F-4CB56A76AABB}" srcOrd="0" destOrd="0" presId="urn:microsoft.com/office/officeart/2008/layout/HalfCircleOrganizationChart"/>
    <dgm:cxn modelId="{68D362E8-5992-F249-BF0F-AC02C315CA05}" srcId="{BF39D768-FD69-1D4E-88C0-6191B5258F50}" destId="{F4BE8AC9-895D-D647-8988-52B7CF2FF026}" srcOrd="0" destOrd="0" parTransId="{DA70DB45-CF9F-DB47-967A-236256B82015}" sibTransId="{8F0D78F4-8F1D-8548-AFAE-0D102E848EC7}"/>
    <dgm:cxn modelId="{603FECE9-A317-5C48-96D5-BABCF9C8D041}" srcId="{08112EA9-F952-5242-9750-2318D265C57D}" destId="{7A30DEEF-7451-A74E-97D7-2B5890EDE3AE}" srcOrd="3" destOrd="0" parTransId="{F0433EAA-9FA3-494E-9B76-1AF9643ED6BD}" sibTransId="{7818C69A-7D1E-9641-B684-7027ECE291F1}"/>
    <dgm:cxn modelId="{D13733EE-526A-0141-AE50-4339283115A9}" type="presOf" srcId="{ED1C3510-B0CF-2042-96A4-FF73E7BC2000}" destId="{E2703B8C-D54B-9849-8E2F-8CA94BDF4B15}" srcOrd="1" destOrd="0" presId="urn:microsoft.com/office/officeart/2008/layout/HalfCircleOrganizationChart"/>
    <dgm:cxn modelId="{D49B77EF-5045-AE49-9C39-EAFA5428AD11}" type="presOf" srcId="{9891BE36-94CF-9C4A-A3C6-C6534A0BF4B1}" destId="{73BDCC24-5355-0A47-BAE6-3DF745D193E9}" srcOrd="0" destOrd="0" presId="urn:microsoft.com/office/officeart/2008/layout/HalfCircleOrganizationChart"/>
    <dgm:cxn modelId="{562B1AF3-1403-0F4E-B28B-3356C6FC262B}" type="presOf" srcId="{0DB96ACA-44F3-B744-B147-68663726127A}" destId="{51D68D5F-7713-0B45-8F62-F780D1B5CE36}" srcOrd="1" destOrd="0" presId="urn:microsoft.com/office/officeart/2008/layout/HalfCircleOrganizationChart"/>
    <dgm:cxn modelId="{3171C0F5-0DBA-EB4B-809E-8E48D4687A9C}" type="presOf" srcId="{F4BE8AC9-895D-D647-8988-52B7CF2FF026}" destId="{D4BF9995-1644-804E-B642-065EA23DF9CD}" srcOrd="1" destOrd="0" presId="urn:microsoft.com/office/officeart/2008/layout/HalfCircleOrganizationChart"/>
    <dgm:cxn modelId="{3D4918F9-C820-D34B-BC11-039EF4C7DF66}" type="presOf" srcId="{F0433EAA-9FA3-494E-9B76-1AF9643ED6BD}" destId="{99665E3F-9E98-4949-9C4B-CD1FBBDED6D9}" srcOrd="0" destOrd="0" presId="urn:microsoft.com/office/officeart/2008/layout/HalfCircleOrganizationChart"/>
    <dgm:cxn modelId="{FA9B9E63-9330-AF41-AC17-B21CC5E7C8C3}" type="presParOf" srcId="{2361B145-C910-674C-8E93-3211A2133460}" destId="{4E9AEC05-23CE-B441-A534-E130BCB74F5E}" srcOrd="0" destOrd="0" presId="urn:microsoft.com/office/officeart/2008/layout/HalfCircleOrganizationChart"/>
    <dgm:cxn modelId="{F0649F02-CF8D-204B-93B4-ECF58F43BCE8}" type="presParOf" srcId="{4E9AEC05-23CE-B441-A534-E130BCB74F5E}" destId="{59E1B614-D571-AB43-B41A-6EAE5E06C40A}" srcOrd="0" destOrd="0" presId="urn:microsoft.com/office/officeart/2008/layout/HalfCircleOrganizationChart"/>
    <dgm:cxn modelId="{9714C277-C52F-8B4B-B4CE-0F7C52195E70}" type="presParOf" srcId="{59E1B614-D571-AB43-B41A-6EAE5E06C40A}" destId="{BD9CEB64-32B3-C84D-8D10-CDFBC4FF80BE}" srcOrd="0" destOrd="0" presId="urn:microsoft.com/office/officeart/2008/layout/HalfCircleOrganizationChart"/>
    <dgm:cxn modelId="{C05C652B-1C26-4B4F-96E4-6DED909043FC}" type="presParOf" srcId="{59E1B614-D571-AB43-B41A-6EAE5E06C40A}" destId="{86E722C6-44A5-7D44-9B63-A356B23E8D5D}" srcOrd="1" destOrd="0" presId="urn:microsoft.com/office/officeart/2008/layout/HalfCircleOrganizationChart"/>
    <dgm:cxn modelId="{F2AA82C4-40FA-474C-867D-9C49AE9816E1}" type="presParOf" srcId="{59E1B614-D571-AB43-B41A-6EAE5E06C40A}" destId="{E03C5679-B31A-4A4E-9F25-D6650053CA9F}" srcOrd="2" destOrd="0" presId="urn:microsoft.com/office/officeart/2008/layout/HalfCircleOrganizationChart"/>
    <dgm:cxn modelId="{0E71F723-2CD2-1C43-A0EA-265EB90EDC33}" type="presParOf" srcId="{59E1B614-D571-AB43-B41A-6EAE5E06C40A}" destId="{9BCBA4F0-62D8-9B46-8B62-4582F1B1969E}" srcOrd="3" destOrd="0" presId="urn:microsoft.com/office/officeart/2008/layout/HalfCircleOrganizationChart"/>
    <dgm:cxn modelId="{31F503A7-A2D6-1746-A0A3-A3BB276EE61D}" type="presParOf" srcId="{4E9AEC05-23CE-B441-A534-E130BCB74F5E}" destId="{32CF9306-4CA5-FE4A-934D-8FDADA242692}" srcOrd="1" destOrd="0" presId="urn:microsoft.com/office/officeart/2008/layout/HalfCircleOrganizationChart"/>
    <dgm:cxn modelId="{40F85F91-0D32-9F40-A8E5-9EFAC0BDB1CE}" type="presParOf" srcId="{32CF9306-4CA5-FE4A-934D-8FDADA242692}" destId="{E2A1FEE8-C1BE-6244-9D56-2995C3C3970B}" srcOrd="0" destOrd="0" presId="urn:microsoft.com/office/officeart/2008/layout/HalfCircleOrganizationChart"/>
    <dgm:cxn modelId="{C33C541A-69E1-C045-A44C-EFC30FCFE7F1}" type="presParOf" srcId="{32CF9306-4CA5-FE4A-934D-8FDADA242692}" destId="{56CB3392-8F56-1F4A-AAE2-285797E591A7}" srcOrd="1" destOrd="0" presId="urn:microsoft.com/office/officeart/2008/layout/HalfCircleOrganizationChart"/>
    <dgm:cxn modelId="{61B78108-109E-FB46-899C-0FC1E34652E2}" type="presParOf" srcId="{56CB3392-8F56-1F4A-AAE2-285797E591A7}" destId="{32C7FB69-AA81-394E-ADA8-8412B80DE9CE}" srcOrd="0" destOrd="0" presId="urn:microsoft.com/office/officeart/2008/layout/HalfCircleOrganizationChart"/>
    <dgm:cxn modelId="{1E939030-4967-A241-AE55-C5B994C6A0F0}" type="presParOf" srcId="{32C7FB69-AA81-394E-ADA8-8412B80DE9CE}" destId="{B1D33B1E-8CB8-0C4B-A5BC-F5A40F5E7F43}" srcOrd="0" destOrd="0" presId="urn:microsoft.com/office/officeart/2008/layout/HalfCircleOrganizationChart"/>
    <dgm:cxn modelId="{468FECFA-1C50-5C48-9BE1-7EC6F3214D93}" type="presParOf" srcId="{32C7FB69-AA81-394E-ADA8-8412B80DE9CE}" destId="{4C0685F3-8723-BA4C-BC2C-5A2E970F5584}" srcOrd="1" destOrd="0" presId="urn:microsoft.com/office/officeart/2008/layout/HalfCircleOrganizationChart"/>
    <dgm:cxn modelId="{97EA6306-0059-714E-972E-B98100BE3BA6}" type="presParOf" srcId="{32C7FB69-AA81-394E-ADA8-8412B80DE9CE}" destId="{41267996-18C1-6F41-82BC-EE7796EFD617}" srcOrd="2" destOrd="0" presId="urn:microsoft.com/office/officeart/2008/layout/HalfCircleOrganizationChart"/>
    <dgm:cxn modelId="{33D1067C-12D5-CF4B-8560-DC8B03031019}" type="presParOf" srcId="{32C7FB69-AA81-394E-ADA8-8412B80DE9CE}" destId="{E3834808-8624-2845-9619-72BE91852B42}" srcOrd="3" destOrd="0" presId="urn:microsoft.com/office/officeart/2008/layout/HalfCircleOrganizationChart"/>
    <dgm:cxn modelId="{0C3F1F6D-5DF5-0D45-80DC-1134E1478EF6}" type="presParOf" srcId="{56CB3392-8F56-1F4A-AAE2-285797E591A7}" destId="{E14996F7-2127-294A-B07F-EC854875E444}" srcOrd="1" destOrd="0" presId="urn:microsoft.com/office/officeart/2008/layout/HalfCircleOrganizationChart"/>
    <dgm:cxn modelId="{02129BDA-F07A-B44D-B752-9C43B68DEF96}" type="presParOf" srcId="{E14996F7-2127-294A-B07F-EC854875E444}" destId="{7D618834-9D91-A044-B82F-88B9ED05924C}" srcOrd="0" destOrd="0" presId="urn:microsoft.com/office/officeart/2008/layout/HalfCircleOrganizationChart"/>
    <dgm:cxn modelId="{1AB3CA40-D542-534A-9C2D-8682EF5FEE8A}" type="presParOf" srcId="{E14996F7-2127-294A-B07F-EC854875E444}" destId="{7E098444-21F7-EA42-AC7B-8E2B9ADB514E}" srcOrd="1" destOrd="0" presId="urn:microsoft.com/office/officeart/2008/layout/HalfCircleOrganizationChart"/>
    <dgm:cxn modelId="{FE2302DF-C8B1-904F-8D31-58C8AC2CE1D5}" type="presParOf" srcId="{7E098444-21F7-EA42-AC7B-8E2B9ADB514E}" destId="{237E8607-599A-FC40-9872-50F3F4CB1A4F}" srcOrd="0" destOrd="0" presId="urn:microsoft.com/office/officeart/2008/layout/HalfCircleOrganizationChart"/>
    <dgm:cxn modelId="{351BE193-6F1B-9845-A113-3909D93C1447}" type="presParOf" srcId="{237E8607-599A-FC40-9872-50F3F4CB1A4F}" destId="{73BDCC24-5355-0A47-BAE6-3DF745D193E9}" srcOrd="0" destOrd="0" presId="urn:microsoft.com/office/officeart/2008/layout/HalfCircleOrganizationChart"/>
    <dgm:cxn modelId="{32D89089-A0D7-214C-B10E-8A35878FC43C}" type="presParOf" srcId="{237E8607-599A-FC40-9872-50F3F4CB1A4F}" destId="{DA0ACB21-5468-534E-8B35-4920A581A6A1}" srcOrd="1" destOrd="0" presId="urn:microsoft.com/office/officeart/2008/layout/HalfCircleOrganizationChart"/>
    <dgm:cxn modelId="{73814DED-D8BC-094D-A4DE-826E0CC3F2EF}" type="presParOf" srcId="{237E8607-599A-FC40-9872-50F3F4CB1A4F}" destId="{98E65EAF-EB2D-3246-8A44-A7C505E54326}" srcOrd="2" destOrd="0" presId="urn:microsoft.com/office/officeart/2008/layout/HalfCircleOrganizationChart"/>
    <dgm:cxn modelId="{76A9F3DF-436C-AB4E-B950-45D411A26183}" type="presParOf" srcId="{237E8607-599A-FC40-9872-50F3F4CB1A4F}" destId="{063EEBD7-5A8A-054D-AE8C-7A09D337AA45}" srcOrd="3" destOrd="0" presId="urn:microsoft.com/office/officeart/2008/layout/HalfCircleOrganizationChart"/>
    <dgm:cxn modelId="{57B38A73-75EF-E742-AF70-6342B8F4812A}" type="presParOf" srcId="{7E098444-21F7-EA42-AC7B-8E2B9ADB514E}" destId="{BD3ACD6C-C6FC-6140-BB9C-B0BA54060269}" srcOrd="1" destOrd="0" presId="urn:microsoft.com/office/officeart/2008/layout/HalfCircleOrganizationChart"/>
    <dgm:cxn modelId="{515E0AC0-2A98-B043-9AE0-E4599E272293}" type="presParOf" srcId="{7E098444-21F7-EA42-AC7B-8E2B9ADB514E}" destId="{C7BC5826-257D-6341-8870-DA0DB9C2C060}" srcOrd="2" destOrd="0" presId="urn:microsoft.com/office/officeart/2008/layout/HalfCircleOrganizationChart"/>
    <dgm:cxn modelId="{23A521CD-A83C-4146-B1C6-D4496A63DEBA}" type="presParOf" srcId="{E14996F7-2127-294A-B07F-EC854875E444}" destId="{BDA5F646-EAF9-BF48-9DBC-702AE6DBFE94}" srcOrd="2" destOrd="0" presId="urn:microsoft.com/office/officeart/2008/layout/HalfCircleOrganizationChart"/>
    <dgm:cxn modelId="{83270178-47A3-6F49-B9D0-19B6708DC1E1}" type="presParOf" srcId="{E14996F7-2127-294A-B07F-EC854875E444}" destId="{A74D393E-74EF-8C4E-BD3C-D80BF68FFFC8}" srcOrd="3" destOrd="0" presId="urn:microsoft.com/office/officeart/2008/layout/HalfCircleOrganizationChart"/>
    <dgm:cxn modelId="{095E396C-3B95-E542-A675-A21F051534CD}" type="presParOf" srcId="{A74D393E-74EF-8C4E-BD3C-D80BF68FFFC8}" destId="{08FB1352-6329-5840-B555-1914E42D79B3}" srcOrd="0" destOrd="0" presId="urn:microsoft.com/office/officeart/2008/layout/HalfCircleOrganizationChart"/>
    <dgm:cxn modelId="{76DBEA60-EC46-6841-895F-1D7E81CFB920}" type="presParOf" srcId="{08FB1352-6329-5840-B555-1914E42D79B3}" destId="{DBF90903-6EEB-C841-B17D-A5955ADDCBEC}" srcOrd="0" destOrd="0" presId="urn:microsoft.com/office/officeart/2008/layout/HalfCircleOrganizationChart"/>
    <dgm:cxn modelId="{754F6AEF-7AAC-CD48-8A2A-9BAA61753227}" type="presParOf" srcId="{08FB1352-6329-5840-B555-1914E42D79B3}" destId="{CDDB3768-B63E-0546-96D9-D9CB2D5539EA}" srcOrd="1" destOrd="0" presId="urn:microsoft.com/office/officeart/2008/layout/HalfCircleOrganizationChart"/>
    <dgm:cxn modelId="{57CE88C9-42D0-5C48-B184-9D8C064C0522}" type="presParOf" srcId="{08FB1352-6329-5840-B555-1914E42D79B3}" destId="{996273D6-1F95-D84F-A0F3-B0C19826AAB4}" srcOrd="2" destOrd="0" presId="urn:microsoft.com/office/officeart/2008/layout/HalfCircleOrganizationChart"/>
    <dgm:cxn modelId="{860624A7-2797-074B-84B1-4665A9791B58}" type="presParOf" srcId="{08FB1352-6329-5840-B555-1914E42D79B3}" destId="{E2703B8C-D54B-9849-8E2F-8CA94BDF4B15}" srcOrd="3" destOrd="0" presId="urn:microsoft.com/office/officeart/2008/layout/HalfCircleOrganizationChart"/>
    <dgm:cxn modelId="{98B44307-3EC2-484E-9A7F-F0514CCB805D}" type="presParOf" srcId="{A74D393E-74EF-8C4E-BD3C-D80BF68FFFC8}" destId="{E3C40085-D5A8-A14D-8BAA-D63B6C50D491}" srcOrd="1" destOrd="0" presId="urn:microsoft.com/office/officeart/2008/layout/HalfCircleOrganizationChart"/>
    <dgm:cxn modelId="{2FA5D230-87D2-A24E-8FD2-D6DC9049462B}" type="presParOf" srcId="{A74D393E-74EF-8C4E-BD3C-D80BF68FFFC8}" destId="{85476037-6AF8-8B45-AC70-0F797051F385}" srcOrd="2" destOrd="0" presId="urn:microsoft.com/office/officeart/2008/layout/HalfCircleOrganizationChart"/>
    <dgm:cxn modelId="{6B41FA1F-10C3-DA4A-B722-EFB3876B508D}" type="presParOf" srcId="{E14996F7-2127-294A-B07F-EC854875E444}" destId="{39B14803-42F4-9B4A-A4F5-DC833689A502}" srcOrd="4" destOrd="0" presId="urn:microsoft.com/office/officeart/2008/layout/HalfCircleOrganizationChart"/>
    <dgm:cxn modelId="{510AB49E-5FD8-2C42-B4FA-57B58BC9C463}" type="presParOf" srcId="{E14996F7-2127-294A-B07F-EC854875E444}" destId="{EA3F6D6F-B5FC-0744-BD19-38919015F8F2}" srcOrd="5" destOrd="0" presId="urn:microsoft.com/office/officeart/2008/layout/HalfCircleOrganizationChart"/>
    <dgm:cxn modelId="{D5BAB683-966B-C643-BFB3-DCE4DB3109B8}" type="presParOf" srcId="{EA3F6D6F-B5FC-0744-BD19-38919015F8F2}" destId="{8A8E71E9-0A12-EA41-9D78-57FC42BE4502}" srcOrd="0" destOrd="0" presId="urn:microsoft.com/office/officeart/2008/layout/HalfCircleOrganizationChart"/>
    <dgm:cxn modelId="{C459DE8E-E2F0-A849-BADC-ED759F1B0441}" type="presParOf" srcId="{8A8E71E9-0A12-EA41-9D78-57FC42BE4502}" destId="{57E2A7B3-0B23-F747-B2B6-BB15B417EB5C}" srcOrd="0" destOrd="0" presId="urn:microsoft.com/office/officeart/2008/layout/HalfCircleOrganizationChart"/>
    <dgm:cxn modelId="{07B9C782-F57C-8746-B9FB-CFD3F5C1B2D8}" type="presParOf" srcId="{8A8E71E9-0A12-EA41-9D78-57FC42BE4502}" destId="{0670288C-ADDF-AE46-994B-01A56F78A3F7}" srcOrd="1" destOrd="0" presId="urn:microsoft.com/office/officeart/2008/layout/HalfCircleOrganizationChart"/>
    <dgm:cxn modelId="{929834AE-3246-B743-A9D2-5C759AC6CF25}" type="presParOf" srcId="{8A8E71E9-0A12-EA41-9D78-57FC42BE4502}" destId="{447DD9DA-8F53-CA43-B9E6-64EE600020A4}" srcOrd="2" destOrd="0" presId="urn:microsoft.com/office/officeart/2008/layout/HalfCircleOrganizationChart"/>
    <dgm:cxn modelId="{60102032-F666-BC44-AB2B-2EDD30500378}" type="presParOf" srcId="{8A8E71E9-0A12-EA41-9D78-57FC42BE4502}" destId="{8FEE3EC4-7610-F142-AA2D-311BA5A43235}" srcOrd="3" destOrd="0" presId="urn:microsoft.com/office/officeart/2008/layout/HalfCircleOrganizationChart"/>
    <dgm:cxn modelId="{D44279C5-63DD-2E48-AB35-E57741B4104A}" type="presParOf" srcId="{EA3F6D6F-B5FC-0744-BD19-38919015F8F2}" destId="{0CD9B9B4-C4D1-F345-B6DE-BFCA9FC4333D}" srcOrd="1" destOrd="0" presId="urn:microsoft.com/office/officeart/2008/layout/HalfCircleOrganizationChart"/>
    <dgm:cxn modelId="{1853CF1C-6EE5-1444-9AFD-9E2E11567371}" type="presParOf" srcId="{EA3F6D6F-B5FC-0744-BD19-38919015F8F2}" destId="{C8106681-9839-9F4C-80FD-DEDB12738889}" srcOrd="2" destOrd="0" presId="urn:microsoft.com/office/officeart/2008/layout/HalfCircleOrganizationChart"/>
    <dgm:cxn modelId="{E8A358A0-57E6-E54C-B86A-C45ED4BA938D}" type="presParOf" srcId="{E14996F7-2127-294A-B07F-EC854875E444}" destId="{99665E3F-9E98-4949-9C4B-CD1FBBDED6D9}" srcOrd="6" destOrd="0" presId="urn:microsoft.com/office/officeart/2008/layout/HalfCircleOrganizationChart"/>
    <dgm:cxn modelId="{031E18F0-1549-6948-BAA4-15C1A9760DAF}" type="presParOf" srcId="{E14996F7-2127-294A-B07F-EC854875E444}" destId="{29CC1000-6969-5548-92E1-18133DB7EF55}" srcOrd="7" destOrd="0" presId="urn:microsoft.com/office/officeart/2008/layout/HalfCircleOrganizationChart"/>
    <dgm:cxn modelId="{D90F211A-758F-934E-8122-A36F192A3382}" type="presParOf" srcId="{29CC1000-6969-5548-92E1-18133DB7EF55}" destId="{BAE5B33E-3BA2-6544-9F54-44E5D5F23F96}" srcOrd="0" destOrd="0" presId="urn:microsoft.com/office/officeart/2008/layout/HalfCircleOrganizationChart"/>
    <dgm:cxn modelId="{177A2BB8-1FA5-4E4D-933C-62909F987354}" type="presParOf" srcId="{BAE5B33E-3BA2-6544-9F54-44E5D5F23F96}" destId="{E26F8E8B-60B0-1F43-B07E-ED0C7B4162D8}" srcOrd="0" destOrd="0" presId="urn:microsoft.com/office/officeart/2008/layout/HalfCircleOrganizationChart"/>
    <dgm:cxn modelId="{C8752309-CAB5-DC49-B6C5-D5282403FA7C}" type="presParOf" srcId="{BAE5B33E-3BA2-6544-9F54-44E5D5F23F96}" destId="{F8914F64-23F2-6446-B173-7CC94A6D4602}" srcOrd="1" destOrd="0" presId="urn:microsoft.com/office/officeart/2008/layout/HalfCircleOrganizationChart"/>
    <dgm:cxn modelId="{63F2B6E5-358C-3246-95C6-51956EFE4857}" type="presParOf" srcId="{BAE5B33E-3BA2-6544-9F54-44E5D5F23F96}" destId="{3C7E13BF-9BC0-C040-927F-5C26CCBE6F9D}" srcOrd="2" destOrd="0" presId="urn:microsoft.com/office/officeart/2008/layout/HalfCircleOrganizationChart"/>
    <dgm:cxn modelId="{AF5EED63-88EA-D54C-8629-B60E89BD728B}" type="presParOf" srcId="{BAE5B33E-3BA2-6544-9F54-44E5D5F23F96}" destId="{C6D737AE-04FD-BA4A-981A-B36F0CE57274}" srcOrd="3" destOrd="0" presId="urn:microsoft.com/office/officeart/2008/layout/HalfCircleOrganizationChart"/>
    <dgm:cxn modelId="{907B415E-25C9-E440-9C1E-B2851499AA9D}" type="presParOf" srcId="{29CC1000-6969-5548-92E1-18133DB7EF55}" destId="{03AE6EB3-8B76-AE4F-82B0-F94BD3D1A574}" srcOrd="1" destOrd="0" presId="urn:microsoft.com/office/officeart/2008/layout/HalfCircleOrganizationChart"/>
    <dgm:cxn modelId="{4091440F-EA0F-5949-9976-0B1698AFB9DF}" type="presParOf" srcId="{29CC1000-6969-5548-92E1-18133DB7EF55}" destId="{0E6FF167-B59D-3040-B00C-2462989753A7}" srcOrd="2" destOrd="0" presId="urn:microsoft.com/office/officeart/2008/layout/HalfCircleOrganizationChart"/>
    <dgm:cxn modelId="{BC112612-AD10-8345-B197-1E22A2664C97}" type="presParOf" srcId="{56CB3392-8F56-1F4A-AAE2-285797E591A7}" destId="{85ECCE97-5B43-7047-8801-2D415268317D}" srcOrd="2" destOrd="0" presId="urn:microsoft.com/office/officeart/2008/layout/HalfCircleOrganizationChart"/>
    <dgm:cxn modelId="{1C12BCB9-9F54-DA40-BE31-8D1B074D357F}" type="presParOf" srcId="{32CF9306-4CA5-FE4A-934D-8FDADA242692}" destId="{2E220F33-EF9E-F843-8EA0-D3BF52E15798}" srcOrd="2" destOrd="0" presId="urn:microsoft.com/office/officeart/2008/layout/HalfCircleOrganizationChart"/>
    <dgm:cxn modelId="{D36DA75F-29AE-FC4F-876E-739B51B3E81D}" type="presParOf" srcId="{32CF9306-4CA5-FE4A-934D-8FDADA242692}" destId="{48BAA71D-3175-7447-8076-74E12DE3CE03}" srcOrd="3" destOrd="0" presId="urn:microsoft.com/office/officeart/2008/layout/HalfCircleOrganizationChart"/>
    <dgm:cxn modelId="{90494870-58A1-2740-8C84-DF5A53053C22}" type="presParOf" srcId="{48BAA71D-3175-7447-8076-74E12DE3CE03}" destId="{7C661395-A2D4-1C4E-B4F0-18DA1A49CACD}" srcOrd="0" destOrd="0" presId="urn:microsoft.com/office/officeart/2008/layout/HalfCircleOrganizationChart"/>
    <dgm:cxn modelId="{B348E0DC-ACF9-034E-B6CE-E178AA8C5D2A}" type="presParOf" srcId="{7C661395-A2D4-1C4E-B4F0-18DA1A49CACD}" destId="{EF65895E-C351-0546-86E5-7B25D4AEDC79}" srcOrd="0" destOrd="0" presId="urn:microsoft.com/office/officeart/2008/layout/HalfCircleOrganizationChart"/>
    <dgm:cxn modelId="{884FE181-F3D5-C74B-BD9A-87FFDB9C8A53}" type="presParOf" srcId="{7C661395-A2D4-1C4E-B4F0-18DA1A49CACD}" destId="{6C2C8E8A-F957-974A-8942-D5400951BB79}" srcOrd="1" destOrd="0" presId="urn:microsoft.com/office/officeart/2008/layout/HalfCircleOrganizationChart"/>
    <dgm:cxn modelId="{5AA7F565-C904-FA49-97B2-F27A07FF591E}" type="presParOf" srcId="{7C661395-A2D4-1C4E-B4F0-18DA1A49CACD}" destId="{43A10E2C-A31E-FB43-B8DB-DB495D7BDE0A}" srcOrd="2" destOrd="0" presId="urn:microsoft.com/office/officeart/2008/layout/HalfCircleOrganizationChart"/>
    <dgm:cxn modelId="{327896B6-C3B6-BF47-B30F-6C7CEC3CF44F}" type="presParOf" srcId="{7C661395-A2D4-1C4E-B4F0-18DA1A49CACD}" destId="{4E7F5617-4EA6-D345-B199-E75A80F5808A}" srcOrd="3" destOrd="0" presId="urn:microsoft.com/office/officeart/2008/layout/HalfCircleOrganizationChart"/>
    <dgm:cxn modelId="{14BAD13A-71B7-7444-B960-10B58182B950}" type="presParOf" srcId="{48BAA71D-3175-7447-8076-74E12DE3CE03}" destId="{8CA55FCE-2CFF-6049-BAF0-3F96B173A4C3}" srcOrd="1" destOrd="0" presId="urn:microsoft.com/office/officeart/2008/layout/HalfCircleOrganizationChart"/>
    <dgm:cxn modelId="{A612F09B-9C82-7146-B305-587D287CA699}" type="presParOf" srcId="{8CA55FCE-2CFF-6049-BAF0-3F96B173A4C3}" destId="{3B4F1867-2D35-2F40-B037-9CBBA03A08EF}" srcOrd="0" destOrd="0" presId="urn:microsoft.com/office/officeart/2008/layout/HalfCircleOrganizationChart"/>
    <dgm:cxn modelId="{7E8344CC-B5BE-7547-A817-57AC1DBEEDF3}" type="presParOf" srcId="{8CA55FCE-2CFF-6049-BAF0-3F96B173A4C3}" destId="{E0D66444-242F-9942-8C02-5629C7986282}" srcOrd="1" destOrd="0" presId="urn:microsoft.com/office/officeart/2008/layout/HalfCircleOrganizationChart"/>
    <dgm:cxn modelId="{C38402B3-B301-9F4E-8AC7-FFC62C1992B7}" type="presParOf" srcId="{E0D66444-242F-9942-8C02-5629C7986282}" destId="{32C0E7B2-FEE4-5948-8D0D-C199B2AF9FE2}" srcOrd="0" destOrd="0" presId="urn:microsoft.com/office/officeart/2008/layout/HalfCircleOrganizationChart"/>
    <dgm:cxn modelId="{8B206066-F74B-6F48-A8CF-B9321E049F9C}" type="presParOf" srcId="{32C0E7B2-FEE4-5948-8D0D-C199B2AF9FE2}" destId="{5F385D23-DD2D-4840-90F0-0A4001C58323}" srcOrd="0" destOrd="0" presId="urn:microsoft.com/office/officeart/2008/layout/HalfCircleOrganizationChart"/>
    <dgm:cxn modelId="{C60402AA-F43C-D945-81FF-EE84A25C61ED}" type="presParOf" srcId="{32C0E7B2-FEE4-5948-8D0D-C199B2AF9FE2}" destId="{7A864CEE-AD2B-0C40-AEA6-BEA92320F3C6}" srcOrd="1" destOrd="0" presId="urn:microsoft.com/office/officeart/2008/layout/HalfCircleOrganizationChart"/>
    <dgm:cxn modelId="{25AD0102-B942-9E48-AA65-790ED418386B}" type="presParOf" srcId="{32C0E7B2-FEE4-5948-8D0D-C199B2AF9FE2}" destId="{64240C5A-9760-8642-BE24-F8393CFA7886}" srcOrd="2" destOrd="0" presId="urn:microsoft.com/office/officeart/2008/layout/HalfCircleOrganizationChart"/>
    <dgm:cxn modelId="{B3185255-7701-6F4D-8FF5-31644FF427AC}" type="presParOf" srcId="{32C0E7B2-FEE4-5948-8D0D-C199B2AF9FE2}" destId="{D4BF9995-1644-804E-B642-065EA23DF9CD}" srcOrd="3" destOrd="0" presId="urn:microsoft.com/office/officeart/2008/layout/HalfCircleOrganizationChart"/>
    <dgm:cxn modelId="{C59BC09A-9B9C-FD49-BABD-C9D1152D0B02}" type="presParOf" srcId="{E0D66444-242F-9942-8C02-5629C7986282}" destId="{871B65DC-7B20-4244-8861-3CCABF16FE79}" srcOrd="1" destOrd="0" presId="urn:microsoft.com/office/officeart/2008/layout/HalfCircleOrganizationChart"/>
    <dgm:cxn modelId="{CB4BC053-157A-324E-B474-625794293423}" type="presParOf" srcId="{E0D66444-242F-9942-8C02-5629C7986282}" destId="{2BE3CF50-ED1B-6D42-8B56-B5B731977BD4}" srcOrd="2" destOrd="0" presId="urn:microsoft.com/office/officeart/2008/layout/HalfCircleOrganizationChart"/>
    <dgm:cxn modelId="{2395CF50-FA7D-624E-85A3-F8AB18D0A884}" type="presParOf" srcId="{8CA55FCE-2CFF-6049-BAF0-3F96B173A4C3}" destId="{4BA8EC08-B7CC-DA43-9415-4659D503B631}" srcOrd="2" destOrd="0" presId="urn:microsoft.com/office/officeart/2008/layout/HalfCircleOrganizationChart"/>
    <dgm:cxn modelId="{3981136E-9F13-A744-9FAB-B48BBA2543A3}" type="presParOf" srcId="{8CA55FCE-2CFF-6049-BAF0-3F96B173A4C3}" destId="{914319BD-6C25-524A-83F2-5E0AB6D4E2F1}" srcOrd="3" destOrd="0" presId="urn:microsoft.com/office/officeart/2008/layout/HalfCircleOrganizationChart"/>
    <dgm:cxn modelId="{F48CD824-7C2A-B44F-B1DB-3C84E63A162E}" type="presParOf" srcId="{914319BD-6C25-524A-83F2-5E0AB6D4E2F1}" destId="{3AED535C-D349-F448-8656-BEAE8A9C9FAC}" srcOrd="0" destOrd="0" presId="urn:microsoft.com/office/officeart/2008/layout/HalfCircleOrganizationChart"/>
    <dgm:cxn modelId="{4D4942FC-3F19-4542-878B-CA43069DEB7B}" type="presParOf" srcId="{3AED535C-D349-F448-8656-BEAE8A9C9FAC}" destId="{DB4C394E-FB71-5446-9538-920B356AA068}" srcOrd="0" destOrd="0" presId="urn:microsoft.com/office/officeart/2008/layout/HalfCircleOrganizationChart"/>
    <dgm:cxn modelId="{8C1E20D2-0068-1040-8047-B07DC57D206E}" type="presParOf" srcId="{3AED535C-D349-F448-8656-BEAE8A9C9FAC}" destId="{CA150333-DDB1-1649-B732-EE3A9210A227}" srcOrd="1" destOrd="0" presId="urn:microsoft.com/office/officeart/2008/layout/HalfCircleOrganizationChart"/>
    <dgm:cxn modelId="{E68E4C87-D20D-D748-902B-BAE5860EDDD7}" type="presParOf" srcId="{3AED535C-D349-F448-8656-BEAE8A9C9FAC}" destId="{A596CD70-503A-164E-AB14-D9CBD3CBDE1B}" srcOrd="2" destOrd="0" presId="urn:microsoft.com/office/officeart/2008/layout/HalfCircleOrganizationChart"/>
    <dgm:cxn modelId="{811D2E35-B5FD-9F4E-9A96-2BA3F4BFC9F5}" type="presParOf" srcId="{3AED535C-D349-F448-8656-BEAE8A9C9FAC}" destId="{BF3F6228-0D96-A048-A71E-E3C7D6DED6F5}" srcOrd="3" destOrd="0" presId="urn:microsoft.com/office/officeart/2008/layout/HalfCircleOrganizationChart"/>
    <dgm:cxn modelId="{217CB029-C3CC-A241-9DA8-8AE11ED937FA}" type="presParOf" srcId="{914319BD-6C25-524A-83F2-5E0AB6D4E2F1}" destId="{E3DFDE79-E4A2-1748-B490-DE0BC19E5662}" srcOrd="1" destOrd="0" presId="urn:microsoft.com/office/officeart/2008/layout/HalfCircleOrganizationChart"/>
    <dgm:cxn modelId="{37BBA032-34EB-EB42-B092-6933C117ACEB}" type="presParOf" srcId="{914319BD-6C25-524A-83F2-5E0AB6D4E2F1}" destId="{859B135D-286F-4A41-8C69-61B8445157C1}" srcOrd="2" destOrd="0" presId="urn:microsoft.com/office/officeart/2008/layout/HalfCircleOrganizationChart"/>
    <dgm:cxn modelId="{FD1F3824-385A-CA4C-8F48-067D6B6AD194}" type="presParOf" srcId="{8CA55FCE-2CFF-6049-BAF0-3F96B173A4C3}" destId="{5649B401-A282-C04E-8EA2-B8F4D94EF9F6}" srcOrd="4" destOrd="0" presId="urn:microsoft.com/office/officeart/2008/layout/HalfCircleOrganizationChart"/>
    <dgm:cxn modelId="{9B49471D-36F7-B045-9727-CE8254AABA7E}" type="presParOf" srcId="{8CA55FCE-2CFF-6049-BAF0-3F96B173A4C3}" destId="{37543BA3-4C01-B640-92A6-94024A722AA2}" srcOrd="5" destOrd="0" presId="urn:microsoft.com/office/officeart/2008/layout/HalfCircleOrganizationChart"/>
    <dgm:cxn modelId="{A2CA2321-58DD-4841-AAA6-061273F6E369}" type="presParOf" srcId="{37543BA3-4C01-B640-92A6-94024A722AA2}" destId="{83A82DAB-AE05-664A-88B7-1C09CC9C74D3}" srcOrd="0" destOrd="0" presId="urn:microsoft.com/office/officeart/2008/layout/HalfCircleOrganizationChart"/>
    <dgm:cxn modelId="{D617D5E8-913C-A341-A001-5C634B22BC88}" type="presParOf" srcId="{83A82DAB-AE05-664A-88B7-1C09CC9C74D3}" destId="{F1B966E5-2049-984A-A6D5-B5EA120D9AA5}" srcOrd="0" destOrd="0" presId="urn:microsoft.com/office/officeart/2008/layout/HalfCircleOrganizationChart"/>
    <dgm:cxn modelId="{FF2101CD-B780-7C44-B6E7-BBABF05ADBBB}" type="presParOf" srcId="{83A82DAB-AE05-664A-88B7-1C09CC9C74D3}" destId="{9149F27A-63EF-2C40-821C-776F92A10A7C}" srcOrd="1" destOrd="0" presId="urn:microsoft.com/office/officeart/2008/layout/HalfCircleOrganizationChart"/>
    <dgm:cxn modelId="{A2BE1727-736C-0747-B8A6-DBE0CC0D4A7E}" type="presParOf" srcId="{83A82DAB-AE05-664A-88B7-1C09CC9C74D3}" destId="{7013FBC5-7B2E-6D46-8722-E8682A6A5408}" srcOrd="2" destOrd="0" presId="urn:microsoft.com/office/officeart/2008/layout/HalfCircleOrganizationChart"/>
    <dgm:cxn modelId="{29570844-9444-254A-A66C-C291426DCDAB}" type="presParOf" srcId="{83A82DAB-AE05-664A-88B7-1C09CC9C74D3}" destId="{5BB9BDE8-65AF-4C43-B1EF-22B2BD523559}" srcOrd="3" destOrd="0" presId="urn:microsoft.com/office/officeart/2008/layout/HalfCircleOrganizationChart"/>
    <dgm:cxn modelId="{3DE71E63-B9DD-604F-A8F6-089F319D6CCA}" type="presParOf" srcId="{37543BA3-4C01-B640-92A6-94024A722AA2}" destId="{B896A781-651F-2547-A28F-83F28885A312}" srcOrd="1" destOrd="0" presId="urn:microsoft.com/office/officeart/2008/layout/HalfCircleOrganizationChart"/>
    <dgm:cxn modelId="{39C4C104-9B4E-2442-B4ED-23737E3BFB6A}" type="presParOf" srcId="{37543BA3-4C01-B640-92A6-94024A722AA2}" destId="{22853473-121F-1F44-A047-6B41079001FE}" srcOrd="2" destOrd="0" presId="urn:microsoft.com/office/officeart/2008/layout/HalfCircleOrganizationChart"/>
    <dgm:cxn modelId="{5EA491D4-30F5-4443-951C-7B933C176ED3}" type="presParOf" srcId="{8CA55FCE-2CFF-6049-BAF0-3F96B173A4C3}" destId="{6D0116E2-C966-974D-AE86-4A59730B3E6C}" srcOrd="6" destOrd="0" presId="urn:microsoft.com/office/officeart/2008/layout/HalfCircleOrganizationChart"/>
    <dgm:cxn modelId="{16D51D76-8C3D-AB41-B270-89ABED16D699}" type="presParOf" srcId="{8CA55FCE-2CFF-6049-BAF0-3F96B173A4C3}" destId="{5BAE2B91-7E35-D54D-9287-731FEEA68846}" srcOrd="7" destOrd="0" presId="urn:microsoft.com/office/officeart/2008/layout/HalfCircleOrganizationChart"/>
    <dgm:cxn modelId="{20DACB31-CCE8-7C49-945F-234B790B50E1}" type="presParOf" srcId="{5BAE2B91-7E35-D54D-9287-731FEEA68846}" destId="{3149B3E0-8C3F-7944-88E8-230265A9462B}" srcOrd="0" destOrd="0" presId="urn:microsoft.com/office/officeart/2008/layout/HalfCircleOrganizationChart"/>
    <dgm:cxn modelId="{E137C45D-9C8D-D742-A950-FC8FCA77B2F4}" type="presParOf" srcId="{3149B3E0-8C3F-7944-88E8-230265A9462B}" destId="{3C00A97B-D037-CC41-B793-F8EEC2E2530A}" srcOrd="0" destOrd="0" presId="urn:microsoft.com/office/officeart/2008/layout/HalfCircleOrganizationChart"/>
    <dgm:cxn modelId="{54675DEF-235F-A14F-A5A5-D4D02FB4014A}" type="presParOf" srcId="{3149B3E0-8C3F-7944-88E8-230265A9462B}" destId="{8522339D-3F1C-C547-ACFF-8B69C68C023B}" srcOrd="1" destOrd="0" presId="urn:microsoft.com/office/officeart/2008/layout/HalfCircleOrganizationChart"/>
    <dgm:cxn modelId="{9761B400-5271-5D4A-8F41-4C5B2810A087}" type="presParOf" srcId="{3149B3E0-8C3F-7944-88E8-230265A9462B}" destId="{07493E14-D977-1045-ACDB-25ACA4762A9A}" srcOrd="2" destOrd="0" presId="urn:microsoft.com/office/officeart/2008/layout/HalfCircleOrganizationChart"/>
    <dgm:cxn modelId="{4EA21CB2-56AC-5C48-A7E5-FF0758EC2A3F}" type="presParOf" srcId="{3149B3E0-8C3F-7944-88E8-230265A9462B}" destId="{5790EE2E-C178-334D-A868-818A81D29405}" srcOrd="3" destOrd="0" presId="urn:microsoft.com/office/officeart/2008/layout/HalfCircleOrganizationChart"/>
    <dgm:cxn modelId="{EAA9500C-BE6F-F148-9F87-6DD9DEE02327}" type="presParOf" srcId="{5BAE2B91-7E35-D54D-9287-731FEEA68846}" destId="{8B381B2A-AA55-4C43-B6D8-2ACD72646E07}" srcOrd="1" destOrd="0" presId="urn:microsoft.com/office/officeart/2008/layout/HalfCircleOrganizationChart"/>
    <dgm:cxn modelId="{38FA705B-A205-9840-9233-72F39004CFD1}" type="presParOf" srcId="{5BAE2B91-7E35-D54D-9287-731FEEA68846}" destId="{BEC1A1A9-6749-8C49-BDB5-5601ECF86A37}" srcOrd="2" destOrd="0" presId="urn:microsoft.com/office/officeart/2008/layout/HalfCircleOrganizationChart"/>
    <dgm:cxn modelId="{71641A76-3209-AA4F-BBC0-A50294F6282A}" type="presParOf" srcId="{48BAA71D-3175-7447-8076-74E12DE3CE03}" destId="{B5ADDD04-8B96-4E42-8177-87CF037A4EE6}" srcOrd="2" destOrd="0" presId="urn:microsoft.com/office/officeart/2008/layout/HalfCircleOrganizationChart"/>
    <dgm:cxn modelId="{3C1A70B7-6495-8749-B1C3-0C0E61B3A5C5}" type="presParOf" srcId="{32CF9306-4CA5-FE4A-934D-8FDADA242692}" destId="{1176EB22-6C24-FE4C-9E60-6DCA68DC3D6A}" srcOrd="4" destOrd="0" presId="urn:microsoft.com/office/officeart/2008/layout/HalfCircleOrganizationChart"/>
    <dgm:cxn modelId="{4C786B21-F7C2-B74D-8D25-D47910C11035}" type="presParOf" srcId="{32CF9306-4CA5-FE4A-934D-8FDADA242692}" destId="{62AA8F61-F45E-054D-B00F-40CE3FBD4CF4}" srcOrd="5" destOrd="0" presId="urn:microsoft.com/office/officeart/2008/layout/HalfCircleOrganizationChart"/>
    <dgm:cxn modelId="{CE34C3E8-E59F-3E43-B28E-FCF5A6DE184C}" type="presParOf" srcId="{62AA8F61-F45E-054D-B00F-40CE3FBD4CF4}" destId="{17F262C5-22CE-7E46-9246-3AD8432ACC44}" srcOrd="0" destOrd="0" presId="urn:microsoft.com/office/officeart/2008/layout/HalfCircleOrganizationChart"/>
    <dgm:cxn modelId="{5ED1279F-5A6B-0E4D-A095-1D0D79326ECC}" type="presParOf" srcId="{17F262C5-22CE-7E46-9246-3AD8432ACC44}" destId="{E2E937B1-E48C-B34E-B1FC-8EE093EEE312}" srcOrd="0" destOrd="0" presId="urn:microsoft.com/office/officeart/2008/layout/HalfCircleOrganizationChart"/>
    <dgm:cxn modelId="{3EFE69A6-D8B2-424A-B809-53C5D8CE6CA8}" type="presParOf" srcId="{17F262C5-22CE-7E46-9246-3AD8432ACC44}" destId="{44F7E5DC-DD82-5844-B233-16E2650757DA}" srcOrd="1" destOrd="0" presId="urn:microsoft.com/office/officeart/2008/layout/HalfCircleOrganizationChart"/>
    <dgm:cxn modelId="{8640AD4C-66F6-724A-BE07-B0D01E19C865}" type="presParOf" srcId="{17F262C5-22CE-7E46-9246-3AD8432ACC44}" destId="{9C7086FB-3241-C045-ACD0-DC9E1069670A}" srcOrd="2" destOrd="0" presId="urn:microsoft.com/office/officeart/2008/layout/HalfCircleOrganizationChart"/>
    <dgm:cxn modelId="{D7D1F957-06E7-2F41-96A0-07B72D743C78}" type="presParOf" srcId="{17F262C5-22CE-7E46-9246-3AD8432ACC44}" destId="{92D81D25-9473-7746-9DB0-56391ACC17D6}" srcOrd="3" destOrd="0" presId="urn:microsoft.com/office/officeart/2008/layout/HalfCircleOrganizationChart"/>
    <dgm:cxn modelId="{A660A9E1-37D6-F746-B0F7-FA43744C7C32}" type="presParOf" srcId="{62AA8F61-F45E-054D-B00F-40CE3FBD4CF4}" destId="{7EE0CD7E-5CB7-1A46-8E3F-3F29F1F30B50}" srcOrd="1" destOrd="0" presId="urn:microsoft.com/office/officeart/2008/layout/HalfCircleOrganizationChart"/>
    <dgm:cxn modelId="{7E3E486A-F414-E14F-BD29-3950D4DC8B31}" type="presParOf" srcId="{7EE0CD7E-5CB7-1A46-8E3F-3F29F1F30B50}" destId="{0B32F962-4B4B-064C-9DBB-99AF56E35A80}" srcOrd="0" destOrd="0" presId="urn:microsoft.com/office/officeart/2008/layout/HalfCircleOrganizationChart"/>
    <dgm:cxn modelId="{8B0FDA0E-5C1B-1F4A-A562-EF2CAC5E2197}" type="presParOf" srcId="{7EE0CD7E-5CB7-1A46-8E3F-3F29F1F30B50}" destId="{AA9226D1-C07B-0645-9ADA-D11BAE9ACD12}" srcOrd="1" destOrd="0" presId="urn:microsoft.com/office/officeart/2008/layout/HalfCircleOrganizationChart"/>
    <dgm:cxn modelId="{29DDFAD4-1EBD-D540-9603-CE675EB68049}" type="presParOf" srcId="{AA9226D1-C07B-0645-9ADA-D11BAE9ACD12}" destId="{4F434B13-661E-4D49-9306-7851BC3584DE}" srcOrd="0" destOrd="0" presId="urn:microsoft.com/office/officeart/2008/layout/HalfCircleOrganizationChart"/>
    <dgm:cxn modelId="{3661A678-3837-6A48-BF26-783705CF6CDA}" type="presParOf" srcId="{4F434B13-661E-4D49-9306-7851BC3584DE}" destId="{F5FCF337-4614-1148-897B-5CCF0C7DB329}" srcOrd="0" destOrd="0" presId="urn:microsoft.com/office/officeart/2008/layout/HalfCircleOrganizationChart"/>
    <dgm:cxn modelId="{9ED59CDE-CD12-1F4A-9202-9BC7A21BF7D9}" type="presParOf" srcId="{4F434B13-661E-4D49-9306-7851BC3584DE}" destId="{D09CBD7C-7F09-EA43-9220-90FDB8F79F9D}" srcOrd="1" destOrd="0" presId="urn:microsoft.com/office/officeart/2008/layout/HalfCircleOrganizationChart"/>
    <dgm:cxn modelId="{C0A4F82C-DA83-D04C-83E5-CF20404E044D}" type="presParOf" srcId="{4F434B13-661E-4D49-9306-7851BC3584DE}" destId="{C822A09D-8039-9F4E-96FF-09B177ED764E}" srcOrd="2" destOrd="0" presId="urn:microsoft.com/office/officeart/2008/layout/HalfCircleOrganizationChart"/>
    <dgm:cxn modelId="{190E569E-04DC-0E44-A312-6E97768B8642}" type="presParOf" srcId="{4F434B13-661E-4D49-9306-7851BC3584DE}" destId="{7BA8DE64-2B47-1049-9F75-F8BA9DD319C3}" srcOrd="3" destOrd="0" presId="urn:microsoft.com/office/officeart/2008/layout/HalfCircleOrganizationChart"/>
    <dgm:cxn modelId="{BB540C85-0B8F-1A42-8110-E2BF9BDF9FA5}" type="presParOf" srcId="{AA9226D1-C07B-0645-9ADA-D11BAE9ACD12}" destId="{6B76C80B-BF50-6545-9D0F-BBB995A8D7DF}" srcOrd="1" destOrd="0" presId="urn:microsoft.com/office/officeart/2008/layout/HalfCircleOrganizationChart"/>
    <dgm:cxn modelId="{72EACDD3-9097-C94C-81F1-48DE64748259}" type="presParOf" srcId="{AA9226D1-C07B-0645-9ADA-D11BAE9ACD12}" destId="{6828FDD0-721A-C04E-89C5-705EC31736A7}" srcOrd="2" destOrd="0" presId="urn:microsoft.com/office/officeart/2008/layout/HalfCircleOrganizationChart"/>
    <dgm:cxn modelId="{4A0AD3D0-6BAE-7049-93A7-441A00690144}" type="presParOf" srcId="{7EE0CD7E-5CB7-1A46-8E3F-3F29F1F30B50}" destId="{C4C47C3E-ACB5-D046-ABB2-3D619F53BD99}" srcOrd="2" destOrd="0" presId="urn:microsoft.com/office/officeart/2008/layout/HalfCircleOrganizationChart"/>
    <dgm:cxn modelId="{DAB262F6-0B08-5049-92F2-6C9DBD5A193A}" type="presParOf" srcId="{7EE0CD7E-5CB7-1A46-8E3F-3F29F1F30B50}" destId="{7780203C-68FA-254E-890E-437AE63D1948}" srcOrd="3" destOrd="0" presId="urn:microsoft.com/office/officeart/2008/layout/HalfCircleOrganizationChart"/>
    <dgm:cxn modelId="{4C087996-608E-A94E-B511-81C7EEA2EFAE}" type="presParOf" srcId="{7780203C-68FA-254E-890E-437AE63D1948}" destId="{275DBCF8-CD92-3246-9AFB-B93E61EEFCB8}" srcOrd="0" destOrd="0" presId="urn:microsoft.com/office/officeart/2008/layout/HalfCircleOrganizationChart"/>
    <dgm:cxn modelId="{B587D860-15C4-0745-BB27-DA527ECDEB66}" type="presParOf" srcId="{275DBCF8-CD92-3246-9AFB-B93E61EEFCB8}" destId="{ED46CA84-CBF5-124D-ABBF-7EE280C72D85}" srcOrd="0" destOrd="0" presId="urn:microsoft.com/office/officeart/2008/layout/HalfCircleOrganizationChart"/>
    <dgm:cxn modelId="{C0F7989F-52E3-784E-A310-4665AD7243B7}" type="presParOf" srcId="{275DBCF8-CD92-3246-9AFB-B93E61EEFCB8}" destId="{0E089FC5-0042-7A41-A7C9-1317D8891878}" srcOrd="1" destOrd="0" presId="urn:microsoft.com/office/officeart/2008/layout/HalfCircleOrganizationChart"/>
    <dgm:cxn modelId="{2B9D6FD1-95A5-0247-B5AC-E1379386000A}" type="presParOf" srcId="{275DBCF8-CD92-3246-9AFB-B93E61EEFCB8}" destId="{54477D3C-6C55-A543-A692-B8CE18648DAF}" srcOrd="2" destOrd="0" presId="urn:microsoft.com/office/officeart/2008/layout/HalfCircleOrganizationChart"/>
    <dgm:cxn modelId="{53FCC417-EC1C-574B-AE05-EC45410EE3DD}" type="presParOf" srcId="{275DBCF8-CD92-3246-9AFB-B93E61EEFCB8}" destId="{1624505B-72D2-FC48-914D-25C0D04D2471}" srcOrd="3" destOrd="0" presId="urn:microsoft.com/office/officeart/2008/layout/HalfCircleOrganizationChart"/>
    <dgm:cxn modelId="{FB49528F-E5A2-FD4D-9BD9-9507841C1783}" type="presParOf" srcId="{7780203C-68FA-254E-890E-437AE63D1948}" destId="{1F5CEA42-ADE8-F74F-8FD0-55BBF6C64582}" srcOrd="1" destOrd="0" presId="urn:microsoft.com/office/officeart/2008/layout/HalfCircleOrganizationChart"/>
    <dgm:cxn modelId="{15429719-2119-5F4D-A6C8-5FA8F18F4B7E}" type="presParOf" srcId="{7780203C-68FA-254E-890E-437AE63D1948}" destId="{6A4DC41D-58EA-DD4C-9A1F-1CEBBDB3376F}" srcOrd="2" destOrd="0" presId="urn:microsoft.com/office/officeart/2008/layout/HalfCircleOrganizationChart"/>
    <dgm:cxn modelId="{C4AA2C39-CDB7-DC42-9D7D-8EE3237C141A}" type="presParOf" srcId="{7EE0CD7E-5CB7-1A46-8E3F-3F29F1F30B50}" destId="{C7930247-7294-1C49-86FB-B8C463732084}" srcOrd="4" destOrd="0" presId="urn:microsoft.com/office/officeart/2008/layout/HalfCircleOrganizationChart"/>
    <dgm:cxn modelId="{2560483C-FDB3-E744-AAA6-E840F212F549}" type="presParOf" srcId="{7EE0CD7E-5CB7-1A46-8E3F-3F29F1F30B50}" destId="{EB65EC14-90D1-3F49-A748-35F988A78C72}" srcOrd="5" destOrd="0" presId="urn:microsoft.com/office/officeart/2008/layout/HalfCircleOrganizationChart"/>
    <dgm:cxn modelId="{8EC7B15F-A0BA-5A4E-A5CC-EAC8EDF87865}" type="presParOf" srcId="{EB65EC14-90D1-3F49-A748-35F988A78C72}" destId="{1F12DB0C-3C84-9F4D-8B44-8A1967A7220E}" srcOrd="0" destOrd="0" presId="urn:microsoft.com/office/officeart/2008/layout/HalfCircleOrganizationChart"/>
    <dgm:cxn modelId="{884F7C4A-4F8E-0B4A-A01F-991E883D48BD}" type="presParOf" srcId="{1F12DB0C-3C84-9F4D-8B44-8A1967A7220E}" destId="{AD10C515-87FC-EA42-AC36-F5AC4E0C968D}" srcOrd="0" destOrd="0" presId="urn:microsoft.com/office/officeart/2008/layout/HalfCircleOrganizationChart"/>
    <dgm:cxn modelId="{62746858-5C75-DB42-8363-9AA6E0ECE568}" type="presParOf" srcId="{1F12DB0C-3C84-9F4D-8B44-8A1967A7220E}" destId="{CCA655E1-CB82-3544-A183-30F75248FD97}" srcOrd="1" destOrd="0" presId="urn:microsoft.com/office/officeart/2008/layout/HalfCircleOrganizationChart"/>
    <dgm:cxn modelId="{46554FF3-AD64-C34D-BAF3-720F5F4C9887}" type="presParOf" srcId="{1F12DB0C-3C84-9F4D-8B44-8A1967A7220E}" destId="{4B2B94E1-BC0D-D044-A96D-A3AE04C25913}" srcOrd="2" destOrd="0" presId="urn:microsoft.com/office/officeart/2008/layout/HalfCircleOrganizationChart"/>
    <dgm:cxn modelId="{38807BC9-05EA-6C41-8759-0E728A8524AD}" type="presParOf" srcId="{1F12DB0C-3C84-9F4D-8B44-8A1967A7220E}" destId="{0655078D-0CE7-1A4C-92A2-A1E7379A94C7}" srcOrd="3" destOrd="0" presId="urn:microsoft.com/office/officeart/2008/layout/HalfCircleOrganizationChart"/>
    <dgm:cxn modelId="{FFB70EE5-FBC7-E745-A82F-7666BBCF699A}" type="presParOf" srcId="{EB65EC14-90D1-3F49-A748-35F988A78C72}" destId="{1D7D23B0-ABE1-C241-8862-119AD33128CA}" srcOrd="1" destOrd="0" presId="urn:microsoft.com/office/officeart/2008/layout/HalfCircleOrganizationChart"/>
    <dgm:cxn modelId="{61436857-7467-B54F-99BA-9A8A7A205A8D}" type="presParOf" srcId="{EB65EC14-90D1-3F49-A748-35F988A78C72}" destId="{EA55C1EF-519B-1C47-B8EA-E51AC26847F3}" srcOrd="2" destOrd="0" presId="urn:microsoft.com/office/officeart/2008/layout/HalfCircleOrganizationChart"/>
    <dgm:cxn modelId="{2FFF48D4-8587-774F-A13B-6D0AD53AB604}" type="presParOf" srcId="{7EE0CD7E-5CB7-1A46-8E3F-3F29F1F30B50}" destId="{545D4B6F-77D1-C74A-A284-743FA195E183}" srcOrd="6" destOrd="0" presId="urn:microsoft.com/office/officeart/2008/layout/HalfCircleOrganizationChart"/>
    <dgm:cxn modelId="{61C6126F-93C4-7F4C-BC0F-C87FEC375F44}" type="presParOf" srcId="{7EE0CD7E-5CB7-1A46-8E3F-3F29F1F30B50}" destId="{1F75BF56-E587-5E41-92C0-5C5F5505550A}" srcOrd="7" destOrd="0" presId="urn:microsoft.com/office/officeart/2008/layout/HalfCircleOrganizationChart"/>
    <dgm:cxn modelId="{331201D0-B300-4044-A59A-97C673CD0947}" type="presParOf" srcId="{1F75BF56-E587-5E41-92C0-5C5F5505550A}" destId="{235E2BFE-732D-1840-BEEB-9408444B67EB}" srcOrd="0" destOrd="0" presId="urn:microsoft.com/office/officeart/2008/layout/HalfCircleOrganizationChart"/>
    <dgm:cxn modelId="{7BBD13BD-F322-D444-A3D3-36631EC3093C}" type="presParOf" srcId="{235E2BFE-732D-1840-BEEB-9408444B67EB}" destId="{D26CA150-7078-9742-BA27-EFDC39C9AA00}" srcOrd="0" destOrd="0" presId="urn:microsoft.com/office/officeart/2008/layout/HalfCircleOrganizationChart"/>
    <dgm:cxn modelId="{2F519FAB-BF57-8A48-A1B0-052780FBDBEC}" type="presParOf" srcId="{235E2BFE-732D-1840-BEEB-9408444B67EB}" destId="{FA9865E1-DF29-474A-B161-0520A660AC42}" srcOrd="1" destOrd="0" presId="urn:microsoft.com/office/officeart/2008/layout/HalfCircleOrganizationChart"/>
    <dgm:cxn modelId="{6BC3C682-69FC-DE48-8F92-8EDB9B2CFAB2}" type="presParOf" srcId="{235E2BFE-732D-1840-BEEB-9408444B67EB}" destId="{25D72FF7-5AA3-8B4F-A8EA-E8C17C989E03}" srcOrd="2" destOrd="0" presId="urn:microsoft.com/office/officeart/2008/layout/HalfCircleOrganizationChart"/>
    <dgm:cxn modelId="{7839875C-BFC3-D248-B931-B0155DC99847}" type="presParOf" srcId="{235E2BFE-732D-1840-BEEB-9408444B67EB}" destId="{CE48988C-0053-C244-800F-BC2034F86BE3}" srcOrd="3" destOrd="0" presId="urn:microsoft.com/office/officeart/2008/layout/HalfCircleOrganizationChart"/>
    <dgm:cxn modelId="{92630152-15CB-6F4E-B413-E2F21BA4F3BE}" type="presParOf" srcId="{1F75BF56-E587-5E41-92C0-5C5F5505550A}" destId="{ED8C0D47-E64F-5B4F-A226-12FA66CEDDC9}" srcOrd="1" destOrd="0" presId="urn:microsoft.com/office/officeart/2008/layout/HalfCircleOrganizationChart"/>
    <dgm:cxn modelId="{690B8073-B9D4-C34F-9F2A-C4F9BD3F2173}" type="presParOf" srcId="{1F75BF56-E587-5E41-92C0-5C5F5505550A}" destId="{60DBAA97-E983-0744-9BB1-04DB68D719F9}" srcOrd="2" destOrd="0" presId="urn:microsoft.com/office/officeart/2008/layout/HalfCircleOrganizationChart"/>
    <dgm:cxn modelId="{FFD0644F-B52A-E84C-B609-BBFA611DA318}" type="presParOf" srcId="{62AA8F61-F45E-054D-B00F-40CE3FBD4CF4}" destId="{1F6BDCBB-48A5-CB4B-AC4A-7A84416AC429}" srcOrd="2" destOrd="0" presId="urn:microsoft.com/office/officeart/2008/layout/HalfCircleOrganizationChart"/>
    <dgm:cxn modelId="{BD412A4B-2F4D-624F-8262-3CF44BC1AE31}" type="presParOf" srcId="{32CF9306-4CA5-FE4A-934D-8FDADA242692}" destId="{1A444A90-0656-9C44-831C-C26E858A8E6B}" srcOrd="6" destOrd="0" presId="urn:microsoft.com/office/officeart/2008/layout/HalfCircleOrganizationChart"/>
    <dgm:cxn modelId="{7640F2E3-3B7B-0646-A684-DAB6D2545A7F}" type="presParOf" srcId="{32CF9306-4CA5-FE4A-934D-8FDADA242692}" destId="{C2966520-5C9F-954D-975E-9BC0506E71A8}" srcOrd="7" destOrd="0" presId="urn:microsoft.com/office/officeart/2008/layout/HalfCircleOrganizationChart"/>
    <dgm:cxn modelId="{03D3DE72-E878-6B4A-88D3-EA130A61C49F}" type="presParOf" srcId="{C2966520-5C9F-954D-975E-9BC0506E71A8}" destId="{2F98315D-D74A-AA48-A78F-D0B0F85D26BC}" srcOrd="0" destOrd="0" presId="urn:microsoft.com/office/officeart/2008/layout/HalfCircleOrganizationChart"/>
    <dgm:cxn modelId="{B7763E29-BBB4-244D-AD3C-89D04FD33189}" type="presParOf" srcId="{2F98315D-D74A-AA48-A78F-D0B0F85D26BC}" destId="{6603A296-6DCE-5B44-8F14-866AE474BADB}" srcOrd="0" destOrd="0" presId="urn:microsoft.com/office/officeart/2008/layout/HalfCircleOrganizationChart"/>
    <dgm:cxn modelId="{16B79F8A-6D30-FA48-AFEB-6515C20F8713}" type="presParOf" srcId="{2F98315D-D74A-AA48-A78F-D0B0F85D26BC}" destId="{885B2C8F-D1A0-984E-B98F-B8361BDA1B8B}" srcOrd="1" destOrd="0" presId="urn:microsoft.com/office/officeart/2008/layout/HalfCircleOrganizationChart"/>
    <dgm:cxn modelId="{CB9E1C13-55DC-2C49-B430-73A65AA28A62}" type="presParOf" srcId="{2F98315D-D74A-AA48-A78F-D0B0F85D26BC}" destId="{372B2496-2F87-A24C-9806-7B37CADD582F}" srcOrd="2" destOrd="0" presId="urn:microsoft.com/office/officeart/2008/layout/HalfCircleOrganizationChart"/>
    <dgm:cxn modelId="{9E2B9BF4-8292-CE4F-9324-FA846198705D}" type="presParOf" srcId="{2F98315D-D74A-AA48-A78F-D0B0F85D26BC}" destId="{51D68D5F-7713-0B45-8F62-F780D1B5CE36}" srcOrd="3" destOrd="0" presId="urn:microsoft.com/office/officeart/2008/layout/HalfCircleOrganizationChart"/>
    <dgm:cxn modelId="{8B243F9A-CB17-764A-A83A-9CF81BD3F795}" type="presParOf" srcId="{C2966520-5C9F-954D-975E-9BC0506E71A8}" destId="{A586AF33-DB74-6440-BBA1-3F048DE8ED61}" srcOrd="1" destOrd="0" presId="urn:microsoft.com/office/officeart/2008/layout/HalfCircleOrganizationChart"/>
    <dgm:cxn modelId="{57885BF6-B7C9-884E-841F-6B4E80B67F8E}" type="presParOf" srcId="{A586AF33-DB74-6440-BBA1-3F048DE8ED61}" destId="{60EDE5C3-9A6B-AA46-BA8E-37205143D05F}" srcOrd="0" destOrd="0" presId="urn:microsoft.com/office/officeart/2008/layout/HalfCircleOrganizationChart"/>
    <dgm:cxn modelId="{12658D23-A8C4-584F-8200-583159B277C7}" type="presParOf" srcId="{A586AF33-DB74-6440-BBA1-3F048DE8ED61}" destId="{AB0EB185-0279-4C4A-B9AC-49BDF3EA8472}" srcOrd="1" destOrd="0" presId="urn:microsoft.com/office/officeart/2008/layout/HalfCircleOrganizationChart"/>
    <dgm:cxn modelId="{6363ED4D-976A-A347-844B-D634CB69A96A}" type="presParOf" srcId="{AB0EB185-0279-4C4A-B9AC-49BDF3EA8472}" destId="{B57C3DCE-0224-664F-907F-67DD35BA196E}" srcOrd="0" destOrd="0" presId="urn:microsoft.com/office/officeart/2008/layout/HalfCircleOrganizationChart"/>
    <dgm:cxn modelId="{3CBFBFA8-4DE1-AD49-A665-E5EE1B42EF7D}" type="presParOf" srcId="{B57C3DCE-0224-664F-907F-67DD35BA196E}" destId="{F41F050F-B4CF-9A4A-BB0F-4CB56A76AABB}" srcOrd="0" destOrd="0" presId="urn:microsoft.com/office/officeart/2008/layout/HalfCircleOrganizationChart"/>
    <dgm:cxn modelId="{FF0D59AE-2D44-D041-97BA-1C83FE4FC773}" type="presParOf" srcId="{B57C3DCE-0224-664F-907F-67DD35BA196E}" destId="{0D293E9D-4C2B-454F-8B2B-77493CEB90D4}" srcOrd="1" destOrd="0" presId="urn:microsoft.com/office/officeart/2008/layout/HalfCircleOrganizationChart"/>
    <dgm:cxn modelId="{846469A7-A07F-984C-98BC-A5578F946E07}" type="presParOf" srcId="{B57C3DCE-0224-664F-907F-67DD35BA196E}" destId="{5B0FCDDC-B791-E34B-B611-651DE64CADDA}" srcOrd="2" destOrd="0" presId="urn:microsoft.com/office/officeart/2008/layout/HalfCircleOrganizationChart"/>
    <dgm:cxn modelId="{6465C3FC-80CE-4F48-A010-0409BFE73B3A}" type="presParOf" srcId="{B57C3DCE-0224-664F-907F-67DD35BA196E}" destId="{7F9AA998-678A-214B-9569-D562EA9A3D69}" srcOrd="3" destOrd="0" presId="urn:microsoft.com/office/officeart/2008/layout/HalfCircleOrganizationChart"/>
    <dgm:cxn modelId="{DCC9FFB4-8735-144D-BE22-1CE954FA91F9}" type="presParOf" srcId="{AB0EB185-0279-4C4A-B9AC-49BDF3EA8472}" destId="{DFBE1EAA-5BE7-2A47-B62E-596B4B052AD8}" srcOrd="1" destOrd="0" presId="urn:microsoft.com/office/officeart/2008/layout/HalfCircleOrganizationChart"/>
    <dgm:cxn modelId="{0D7720E3-DB35-8148-982F-E64AA7F4D2B1}" type="presParOf" srcId="{AB0EB185-0279-4C4A-B9AC-49BDF3EA8472}" destId="{0E4103B4-CEB0-F641-84E0-39716CADE19B}" srcOrd="2" destOrd="0" presId="urn:microsoft.com/office/officeart/2008/layout/HalfCircleOrganizationChart"/>
    <dgm:cxn modelId="{753F28D7-619D-9145-A60C-FC7D982EC3A6}" type="presParOf" srcId="{A586AF33-DB74-6440-BBA1-3F048DE8ED61}" destId="{7A892294-00B9-F749-B4D4-9FF8EB1D17D6}" srcOrd="2" destOrd="0" presId="urn:microsoft.com/office/officeart/2008/layout/HalfCircleOrganizationChart"/>
    <dgm:cxn modelId="{F97273CD-392D-A34F-9B3C-FCE9CC1DB436}" type="presParOf" srcId="{A586AF33-DB74-6440-BBA1-3F048DE8ED61}" destId="{1A36C992-33B1-AB4A-8359-1B5D7EFCD36A}" srcOrd="3" destOrd="0" presId="urn:microsoft.com/office/officeart/2008/layout/HalfCircleOrganizationChart"/>
    <dgm:cxn modelId="{49D2FE26-FA9E-9949-9C8E-FFD20F27F8D7}" type="presParOf" srcId="{1A36C992-33B1-AB4A-8359-1B5D7EFCD36A}" destId="{A7E0E180-916B-D243-8C9C-3AC2E34613E9}" srcOrd="0" destOrd="0" presId="urn:microsoft.com/office/officeart/2008/layout/HalfCircleOrganizationChart"/>
    <dgm:cxn modelId="{CE5A7D90-65DC-C746-89C5-C6D2EFACEA65}" type="presParOf" srcId="{A7E0E180-916B-D243-8C9C-3AC2E34613E9}" destId="{E9E4F87F-633E-7E46-B92C-3BB5954F22DB}" srcOrd="0" destOrd="0" presId="urn:microsoft.com/office/officeart/2008/layout/HalfCircleOrganizationChart"/>
    <dgm:cxn modelId="{774A847F-3838-AD44-B3E9-0556B07DCF16}" type="presParOf" srcId="{A7E0E180-916B-D243-8C9C-3AC2E34613E9}" destId="{C9B24551-2D5F-D743-8784-0F5CBDB8B749}" srcOrd="1" destOrd="0" presId="urn:microsoft.com/office/officeart/2008/layout/HalfCircleOrganizationChart"/>
    <dgm:cxn modelId="{9C539309-470E-2849-A9BA-2F86CE6E66AF}" type="presParOf" srcId="{A7E0E180-916B-D243-8C9C-3AC2E34613E9}" destId="{3E0BDEE5-B34F-0041-A82E-C79CD5666980}" srcOrd="2" destOrd="0" presId="urn:microsoft.com/office/officeart/2008/layout/HalfCircleOrganizationChart"/>
    <dgm:cxn modelId="{476EF2D4-04E4-EB4D-9005-60094C3FFC86}" type="presParOf" srcId="{A7E0E180-916B-D243-8C9C-3AC2E34613E9}" destId="{6625FEFB-6B54-AD46-AB9D-1D6E06EB0859}" srcOrd="3" destOrd="0" presId="urn:microsoft.com/office/officeart/2008/layout/HalfCircleOrganizationChart"/>
    <dgm:cxn modelId="{571A945A-7498-0748-8F85-304AD71320C5}" type="presParOf" srcId="{1A36C992-33B1-AB4A-8359-1B5D7EFCD36A}" destId="{423B9CB7-D90F-0249-A3D6-2D16B372C3A3}" srcOrd="1" destOrd="0" presId="urn:microsoft.com/office/officeart/2008/layout/HalfCircleOrganizationChart"/>
    <dgm:cxn modelId="{EA484837-F4B4-0D4C-B3A1-5AEE26923DBE}" type="presParOf" srcId="{1A36C992-33B1-AB4A-8359-1B5D7EFCD36A}" destId="{C7897AA4-B8C7-7445-A77D-6509C69EF7C3}" srcOrd="2" destOrd="0" presId="urn:microsoft.com/office/officeart/2008/layout/HalfCircleOrganizationChart"/>
    <dgm:cxn modelId="{04115AC3-A220-904C-82DA-5FBF269BAF02}" type="presParOf" srcId="{A586AF33-DB74-6440-BBA1-3F048DE8ED61}" destId="{ED69DCFE-37E4-044A-8817-BAFD8A6B6255}" srcOrd="4" destOrd="0" presId="urn:microsoft.com/office/officeart/2008/layout/HalfCircleOrganizationChart"/>
    <dgm:cxn modelId="{F30F339D-7D45-444F-98E3-6DBB6AF3F7D8}" type="presParOf" srcId="{A586AF33-DB74-6440-BBA1-3F048DE8ED61}" destId="{A8D68E1E-28CB-824A-8F52-8C978B71796F}" srcOrd="5" destOrd="0" presId="urn:microsoft.com/office/officeart/2008/layout/HalfCircleOrganizationChart"/>
    <dgm:cxn modelId="{39DB27CA-D196-1943-A4F7-1CAE50215F2E}" type="presParOf" srcId="{A8D68E1E-28CB-824A-8F52-8C978B71796F}" destId="{8D254964-DBBA-2942-A9D8-BD8AEF4A61E5}" srcOrd="0" destOrd="0" presId="urn:microsoft.com/office/officeart/2008/layout/HalfCircleOrganizationChart"/>
    <dgm:cxn modelId="{CB0DD5F7-E36C-154F-80E5-5510220DEC04}" type="presParOf" srcId="{8D254964-DBBA-2942-A9D8-BD8AEF4A61E5}" destId="{2D144E4D-4041-DE4B-969C-2AC0357C420A}" srcOrd="0" destOrd="0" presId="urn:microsoft.com/office/officeart/2008/layout/HalfCircleOrganizationChart"/>
    <dgm:cxn modelId="{0A801E66-5D75-2F4A-A682-3B9FB7E77042}" type="presParOf" srcId="{8D254964-DBBA-2942-A9D8-BD8AEF4A61E5}" destId="{8ED01301-9719-9246-9FC1-74DA66D09053}" srcOrd="1" destOrd="0" presId="urn:microsoft.com/office/officeart/2008/layout/HalfCircleOrganizationChart"/>
    <dgm:cxn modelId="{4AD4AE7E-50C9-E54F-ACAE-7788669C173A}" type="presParOf" srcId="{8D254964-DBBA-2942-A9D8-BD8AEF4A61E5}" destId="{ABA06E45-BD4B-CD45-ACB6-50CCCA8B85EB}" srcOrd="2" destOrd="0" presId="urn:microsoft.com/office/officeart/2008/layout/HalfCircleOrganizationChart"/>
    <dgm:cxn modelId="{B430E479-0307-CE49-9DC5-31D5DA4683EA}" type="presParOf" srcId="{8D254964-DBBA-2942-A9D8-BD8AEF4A61E5}" destId="{7AD62D76-3A84-B14E-934F-9FDE11C96FF8}" srcOrd="3" destOrd="0" presId="urn:microsoft.com/office/officeart/2008/layout/HalfCircleOrganizationChart"/>
    <dgm:cxn modelId="{BBE1E5B8-65B8-FC47-92F5-C06EA3481E07}" type="presParOf" srcId="{A8D68E1E-28CB-824A-8F52-8C978B71796F}" destId="{A7D70681-3D94-EC4C-9032-37BE2FF7A5A7}" srcOrd="1" destOrd="0" presId="urn:microsoft.com/office/officeart/2008/layout/HalfCircleOrganizationChart"/>
    <dgm:cxn modelId="{CAD7B498-53DD-4740-B3CE-8AA19EF37435}" type="presParOf" srcId="{A8D68E1E-28CB-824A-8F52-8C978B71796F}" destId="{4307726E-AA15-0743-A974-6BC2C7F5B2B3}" srcOrd="2" destOrd="0" presId="urn:microsoft.com/office/officeart/2008/layout/HalfCircleOrganizationChart"/>
    <dgm:cxn modelId="{ADDCF564-7977-B441-BD06-98F85D1B7F83}" type="presParOf" srcId="{A586AF33-DB74-6440-BBA1-3F048DE8ED61}" destId="{42D5248C-6668-0B42-B36D-60A5698619A9}" srcOrd="6" destOrd="0" presId="urn:microsoft.com/office/officeart/2008/layout/HalfCircleOrganizationChart"/>
    <dgm:cxn modelId="{0A6D8A26-5C68-2747-885E-9F9C00CA2C97}" type="presParOf" srcId="{A586AF33-DB74-6440-BBA1-3F048DE8ED61}" destId="{38F755F6-8BE1-B242-8E87-41B19A81A688}" srcOrd="7" destOrd="0" presId="urn:microsoft.com/office/officeart/2008/layout/HalfCircleOrganizationChart"/>
    <dgm:cxn modelId="{3FEE3491-A81F-6449-A882-30C24098A41F}" type="presParOf" srcId="{38F755F6-8BE1-B242-8E87-41B19A81A688}" destId="{CCEDE6B4-6828-AE4B-A89A-7A6A5112D80E}" srcOrd="0" destOrd="0" presId="urn:microsoft.com/office/officeart/2008/layout/HalfCircleOrganizationChart"/>
    <dgm:cxn modelId="{1D14AFFF-AEFA-9541-B643-5E3CEDA4B9F9}" type="presParOf" srcId="{CCEDE6B4-6828-AE4B-A89A-7A6A5112D80E}" destId="{A709FA17-8BE3-2E4E-8DD0-7BC211787EC5}" srcOrd="0" destOrd="0" presId="urn:microsoft.com/office/officeart/2008/layout/HalfCircleOrganizationChart"/>
    <dgm:cxn modelId="{D9155926-1415-8C42-9565-09EC15F5046B}" type="presParOf" srcId="{CCEDE6B4-6828-AE4B-A89A-7A6A5112D80E}" destId="{9E6FCDDF-4ACB-7F4E-B3CA-82339544991A}" srcOrd="1" destOrd="0" presId="urn:microsoft.com/office/officeart/2008/layout/HalfCircleOrganizationChart"/>
    <dgm:cxn modelId="{E90380E5-86BC-3A4F-B85F-BC52E68D21BB}" type="presParOf" srcId="{CCEDE6B4-6828-AE4B-A89A-7A6A5112D80E}" destId="{8BE0771D-2982-6A4A-A5A6-5D7B67337269}" srcOrd="2" destOrd="0" presId="urn:microsoft.com/office/officeart/2008/layout/HalfCircleOrganizationChart"/>
    <dgm:cxn modelId="{ABA0F45E-A111-FC4B-8B61-1F1C1D46154C}" type="presParOf" srcId="{CCEDE6B4-6828-AE4B-A89A-7A6A5112D80E}" destId="{455C0A0B-998B-4142-BAC5-3650F4EA85DC}" srcOrd="3" destOrd="0" presId="urn:microsoft.com/office/officeart/2008/layout/HalfCircleOrganizationChart"/>
    <dgm:cxn modelId="{DE080AB4-DDE1-1049-ADFF-B47B13AF3CDF}" type="presParOf" srcId="{38F755F6-8BE1-B242-8E87-41B19A81A688}" destId="{E7ECDA64-D512-BD47-BAB3-BF662F17F9A5}" srcOrd="1" destOrd="0" presId="urn:microsoft.com/office/officeart/2008/layout/HalfCircleOrganizationChart"/>
    <dgm:cxn modelId="{F76D7835-C0E1-FE43-BB2F-BE4281649F0E}" type="presParOf" srcId="{38F755F6-8BE1-B242-8E87-41B19A81A688}" destId="{BE14C20E-0629-3149-88A3-CA0851A73426}" srcOrd="2" destOrd="0" presId="urn:microsoft.com/office/officeart/2008/layout/HalfCircleOrganizationChart"/>
    <dgm:cxn modelId="{FBDA412A-50C9-B347-BECD-F93F966B86B8}" type="presParOf" srcId="{C2966520-5C9F-954D-975E-9BC0506E71A8}" destId="{66E2CD03-FE26-E94F-8253-F28DA6F0F0E1}" srcOrd="2" destOrd="0" presId="urn:microsoft.com/office/officeart/2008/layout/HalfCircleOrganizationChart"/>
    <dgm:cxn modelId="{87CF39CF-5FF5-6341-BA1B-5710954F3A49}" type="presParOf" srcId="{4E9AEC05-23CE-B441-A534-E130BCB74F5E}" destId="{52A09A2A-9025-7247-8704-E1CC1EC80E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5248C-6668-0B42-B36D-60A5698619A9}">
      <dsp:nvSpPr>
        <dsp:cNvPr id="0" name=""/>
        <dsp:cNvSpPr/>
      </dsp:nvSpPr>
      <dsp:spPr>
        <a:xfrm>
          <a:off x="6603811" y="1093851"/>
          <a:ext cx="415547" cy="219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173"/>
              </a:lnTo>
              <a:lnTo>
                <a:pt x="415547" y="2195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9DCFE-37E4-044A-8817-BAFD8A6B6255}">
      <dsp:nvSpPr>
        <dsp:cNvPr id="0" name=""/>
        <dsp:cNvSpPr/>
      </dsp:nvSpPr>
      <dsp:spPr>
        <a:xfrm>
          <a:off x="6603811" y="1093851"/>
          <a:ext cx="415547" cy="155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85"/>
              </a:lnTo>
              <a:lnTo>
                <a:pt x="415547" y="15537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92294-00B9-F749-B4D4-9FF8EB1D17D6}">
      <dsp:nvSpPr>
        <dsp:cNvPr id="0" name=""/>
        <dsp:cNvSpPr/>
      </dsp:nvSpPr>
      <dsp:spPr>
        <a:xfrm>
          <a:off x="6603811" y="1093851"/>
          <a:ext cx="415547" cy="91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397"/>
              </a:lnTo>
              <a:lnTo>
                <a:pt x="415547" y="9123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DE5C3-9A6B-AA46-BA8E-37205143D05F}">
      <dsp:nvSpPr>
        <dsp:cNvPr id="0" name=""/>
        <dsp:cNvSpPr/>
      </dsp:nvSpPr>
      <dsp:spPr>
        <a:xfrm>
          <a:off x="6603811" y="1093851"/>
          <a:ext cx="415547" cy="27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09"/>
              </a:lnTo>
              <a:lnTo>
                <a:pt x="415547" y="2710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44A90-0656-9C44-831C-C26E858A8E6B}">
      <dsp:nvSpPr>
        <dsp:cNvPr id="0" name=""/>
        <dsp:cNvSpPr/>
      </dsp:nvSpPr>
      <dsp:spPr>
        <a:xfrm>
          <a:off x="4964206" y="452463"/>
          <a:ext cx="1639604" cy="1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53"/>
              </a:lnTo>
              <a:lnTo>
                <a:pt x="1639604" y="94853"/>
              </a:lnTo>
              <a:lnTo>
                <a:pt x="1639604" y="1897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D4B6F-77D1-C74A-A284-743FA195E183}">
      <dsp:nvSpPr>
        <dsp:cNvPr id="0" name=""/>
        <dsp:cNvSpPr/>
      </dsp:nvSpPr>
      <dsp:spPr>
        <a:xfrm>
          <a:off x="5510741" y="1093851"/>
          <a:ext cx="415547" cy="219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173"/>
              </a:lnTo>
              <a:lnTo>
                <a:pt x="415547" y="2195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30247-7294-1C49-86FB-B8C463732084}">
      <dsp:nvSpPr>
        <dsp:cNvPr id="0" name=""/>
        <dsp:cNvSpPr/>
      </dsp:nvSpPr>
      <dsp:spPr>
        <a:xfrm>
          <a:off x="5510741" y="1093851"/>
          <a:ext cx="415547" cy="155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85"/>
              </a:lnTo>
              <a:lnTo>
                <a:pt x="415547" y="15537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47C3E-ACB5-D046-ABB2-3D619F53BD99}">
      <dsp:nvSpPr>
        <dsp:cNvPr id="0" name=""/>
        <dsp:cNvSpPr/>
      </dsp:nvSpPr>
      <dsp:spPr>
        <a:xfrm>
          <a:off x="5510741" y="1093851"/>
          <a:ext cx="415547" cy="91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397"/>
              </a:lnTo>
              <a:lnTo>
                <a:pt x="415547" y="9123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2F962-4B4B-064C-9DBB-99AF56E35A80}">
      <dsp:nvSpPr>
        <dsp:cNvPr id="0" name=""/>
        <dsp:cNvSpPr/>
      </dsp:nvSpPr>
      <dsp:spPr>
        <a:xfrm>
          <a:off x="5510741" y="1093851"/>
          <a:ext cx="415547" cy="27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09"/>
              </a:lnTo>
              <a:lnTo>
                <a:pt x="415547" y="2710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6EB22-6C24-FE4C-9E60-6DCA68DC3D6A}">
      <dsp:nvSpPr>
        <dsp:cNvPr id="0" name=""/>
        <dsp:cNvSpPr/>
      </dsp:nvSpPr>
      <dsp:spPr>
        <a:xfrm>
          <a:off x="4964206" y="452463"/>
          <a:ext cx="546534" cy="18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53"/>
              </a:lnTo>
              <a:lnTo>
                <a:pt x="546534" y="94853"/>
              </a:lnTo>
              <a:lnTo>
                <a:pt x="546534" y="1897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116E2-C966-974D-AE86-4A59730B3E6C}">
      <dsp:nvSpPr>
        <dsp:cNvPr id="0" name=""/>
        <dsp:cNvSpPr/>
      </dsp:nvSpPr>
      <dsp:spPr>
        <a:xfrm>
          <a:off x="4417671" y="1093851"/>
          <a:ext cx="415547" cy="219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173"/>
              </a:lnTo>
              <a:lnTo>
                <a:pt x="415547" y="2195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9B401-A282-C04E-8EA2-B8F4D94EF9F6}">
      <dsp:nvSpPr>
        <dsp:cNvPr id="0" name=""/>
        <dsp:cNvSpPr/>
      </dsp:nvSpPr>
      <dsp:spPr>
        <a:xfrm>
          <a:off x="4417671" y="1093851"/>
          <a:ext cx="415547" cy="155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85"/>
              </a:lnTo>
              <a:lnTo>
                <a:pt x="415547" y="15537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8EC08-B7CC-DA43-9415-4659D503B631}">
      <dsp:nvSpPr>
        <dsp:cNvPr id="0" name=""/>
        <dsp:cNvSpPr/>
      </dsp:nvSpPr>
      <dsp:spPr>
        <a:xfrm>
          <a:off x="4417671" y="1093851"/>
          <a:ext cx="415547" cy="91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397"/>
              </a:lnTo>
              <a:lnTo>
                <a:pt x="415547" y="9123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F1867-2D35-2F40-B037-9CBBA03A08EF}">
      <dsp:nvSpPr>
        <dsp:cNvPr id="0" name=""/>
        <dsp:cNvSpPr/>
      </dsp:nvSpPr>
      <dsp:spPr>
        <a:xfrm>
          <a:off x="4417671" y="1093851"/>
          <a:ext cx="415547" cy="27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09"/>
              </a:lnTo>
              <a:lnTo>
                <a:pt x="415547" y="2710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20F33-EF9E-F843-8EA0-D3BF52E15798}">
      <dsp:nvSpPr>
        <dsp:cNvPr id="0" name=""/>
        <dsp:cNvSpPr/>
      </dsp:nvSpPr>
      <dsp:spPr>
        <a:xfrm>
          <a:off x="4417671" y="452463"/>
          <a:ext cx="546534" cy="189706"/>
        </a:xfrm>
        <a:custGeom>
          <a:avLst/>
          <a:gdLst/>
          <a:ahLst/>
          <a:cxnLst/>
          <a:rect l="0" t="0" r="0" b="0"/>
          <a:pathLst>
            <a:path>
              <a:moveTo>
                <a:pt x="546534" y="0"/>
              </a:moveTo>
              <a:lnTo>
                <a:pt x="546534" y="94853"/>
              </a:lnTo>
              <a:lnTo>
                <a:pt x="0" y="94853"/>
              </a:lnTo>
              <a:lnTo>
                <a:pt x="0" y="1897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5E3F-9E98-4949-9C4B-CD1FBBDED6D9}">
      <dsp:nvSpPr>
        <dsp:cNvPr id="0" name=""/>
        <dsp:cNvSpPr/>
      </dsp:nvSpPr>
      <dsp:spPr>
        <a:xfrm>
          <a:off x="3324602" y="1093851"/>
          <a:ext cx="415547" cy="219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173"/>
              </a:lnTo>
              <a:lnTo>
                <a:pt x="415547" y="2195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14803-42F4-9B4A-A4F5-DC833689A502}">
      <dsp:nvSpPr>
        <dsp:cNvPr id="0" name=""/>
        <dsp:cNvSpPr/>
      </dsp:nvSpPr>
      <dsp:spPr>
        <a:xfrm>
          <a:off x="3324602" y="1093851"/>
          <a:ext cx="415547" cy="155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785"/>
              </a:lnTo>
              <a:lnTo>
                <a:pt x="415547" y="15537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5F646-EAF9-BF48-9DBC-702AE6DBFE94}">
      <dsp:nvSpPr>
        <dsp:cNvPr id="0" name=""/>
        <dsp:cNvSpPr/>
      </dsp:nvSpPr>
      <dsp:spPr>
        <a:xfrm>
          <a:off x="3324602" y="1093851"/>
          <a:ext cx="415547" cy="91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397"/>
              </a:lnTo>
              <a:lnTo>
                <a:pt x="415547" y="9123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18834-9D91-A044-B82F-88B9ED05924C}">
      <dsp:nvSpPr>
        <dsp:cNvPr id="0" name=""/>
        <dsp:cNvSpPr/>
      </dsp:nvSpPr>
      <dsp:spPr>
        <a:xfrm>
          <a:off x="3324602" y="1093851"/>
          <a:ext cx="415547" cy="27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09"/>
              </a:lnTo>
              <a:lnTo>
                <a:pt x="415547" y="2710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1FEE8-C1BE-6244-9D56-2995C3C3970B}">
      <dsp:nvSpPr>
        <dsp:cNvPr id="0" name=""/>
        <dsp:cNvSpPr/>
      </dsp:nvSpPr>
      <dsp:spPr>
        <a:xfrm>
          <a:off x="3324602" y="452463"/>
          <a:ext cx="1639604" cy="189706"/>
        </a:xfrm>
        <a:custGeom>
          <a:avLst/>
          <a:gdLst/>
          <a:ahLst/>
          <a:cxnLst/>
          <a:rect l="0" t="0" r="0" b="0"/>
          <a:pathLst>
            <a:path>
              <a:moveTo>
                <a:pt x="1639604" y="0"/>
              </a:moveTo>
              <a:lnTo>
                <a:pt x="1639604" y="94853"/>
              </a:lnTo>
              <a:lnTo>
                <a:pt x="0" y="94853"/>
              </a:lnTo>
              <a:lnTo>
                <a:pt x="0" y="1897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722C6-44A5-7D44-9B63-A356B23E8D5D}">
      <dsp:nvSpPr>
        <dsp:cNvPr id="0" name=""/>
        <dsp:cNvSpPr/>
      </dsp:nvSpPr>
      <dsp:spPr>
        <a:xfrm>
          <a:off x="4738366" y="781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C5679-B31A-4A4E-9F25-D6650053CA9F}">
      <dsp:nvSpPr>
        <dsp:cNvPr id="0" name=""/>
        <dsp:cNvSpPr/>
      </dsp:nvSpPr>
      <dsp:spPr>
        <a:xfrm>
          <a:off x="4738366" y="781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CEB64-32B3-C84D-8D10-CDFBC4FF80BE}">
      <dsp:nvSpPr>
        <dsp:cNvPr id="0" name=""/>
        <dsp:cNvSpPr/>
      </dsp:nvSpPr>
      <dsp:spPr>
        <a:xfrm>
          <a:off x="4512525" y="82084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ANHEDONIA</a:t>
          </a:r>
        </a:p>
      </dsp:txBody>
      <dsp:txXfrm>
        <a:off x="4512525" y="82084"/>
        <a:ext cx="903363" cy="289076"/>
      </dsp:txXfrm>
    </dsp:sp>
    <dsp:sp modelId="{4C0685F3-8723-BA4C-BC2C-5A2E970F5584}">
      <dsp:nvSpPr>
        <dsp:cNvPr id="0" name=""/>
        <dsp:cNvSpPr/>
      </dsp:nvSpPr>
      <dsp:spPr>
        <a:xfrm>
          <a:off x="3098761" y="642169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67996-18C1-6F41-82BC-EE7796EFD617}">
      <dsp:nvSpPr>
        <dsp:cNvPr id="0" name=""/>
        <dsp:cNvSpPr/>
      </dsp:nvSpPr>
      <dsp:spPr>
        <a:xfrm>
          <a:off x="3098761" y="642169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33B1E-8CB8-0C4B-A5BC-F5A40F5E7F43}">
      <dsp:nvSpPr>
        <dsp:cNvPr id="0" name=""/>
        <dsp:cNvSpPr/>
      </dsp:nvSpPr>
      <dsp:spPr>
        <a:xfrm>
          <a:off x="2872920" y="723472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HOBBIES/PASTIME</a:t>
          </a:r>
        </a:p>
      </dsp:txBody>
      <dsp:txXfrm>
        <a:off x="2872920" y="723472"/>
        <a:ext cx="903363" cy="289076"/>
      </dsp:txXfrm>
    </dsp:sp>
    <dsp:sp modelId="{DA0ACB21-5468-534E-8B35-4920A581A6A1}">
      <dsp:nvSpPr>
        <dsp:cNvPr id="0" name=""/>
        <dsp:cNvSpPr/>
      </dsp:nvSpPr>
      <dsp:spPr>
        <a:xfrm>
          <a:off x="3685947" y="1283557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65EAF-EB2D-3246-8A44-A7C505E54326}">
      <dsp:nvSpPr>
        <dsp:cNvPr id="0" name=""/>
        <dsp:cNvSpPr/>
      </dsp:nvSpPr>
      <dsp:spPr>
        <a:xfrm>
          <a:off x="3685947" y="1283557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CC24-5355-0A47-BAE6-3DF745D193E9}">
      <dsp:nvSpPr>
        <dsp:cNvPr id="0" name=""/>
        <dsp:cNvSpPr/>
      </dsp:nvSpPr>
      <dsp:spPr>
        <a:xfrm>
          <a:off x="3460106" y="1364860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INTEREST</a:t>
          </a:r>
        </a:p>
      </dsp:txBody>
      <dsp:txXfrm>
        <a:off x="3460106" y="1364860"/>
        <a:ext cx="903363" cy="289076"/>
      </dsp:txXfrm>
    </dsp:sp>
    <dsp:sp modelId="{CDDB3768-B63E-0546-96D9-D9CB2D5539EA}">
      <dsp:nvSpPr>
        <dsp:cNvPr id="0" name=""/>
        <dsp:cNvSpPr/>
      </dsp:nvSpPr>
      <dsp:spPr>
        <a:xfrm>
          <a:off x="3685947" y="1924945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273D6-1F95-D84F-A0F3-B0C19826AAB4}">
      <dsp:nvSpPr>
        <dsp:cNvPr id="0" name=""/>
        <dsp:cNvSpPr/>
      </dsp:nvSpPr>
      <dsp:spPr>
        <a:xfrm>
          <a:off x="3685947" y="1924945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90903-6EEB-C841-B17D-A5955ADDCBEC}">
      <dsp:nvSpPr>
        <dsp:cNvPr id="0" name=""/>
        <dsp:cNvSpPr/>
      </dsp:nvSpPr>
      <dsp:spPr>
        <a:xfrm>
          <a:off x="3460106" y="2006248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MOTIVATION</a:t>
          </a:r>
        </a:p>
      </dsp:txBody>
      <dsp:txXfrm>
        <a:off x="3460106" y="2006248"/>
        <a:ext cx="903363" cy="289076"/>
      </dsp:txXfrm>
    </dsp:sp>
    <dsp:sp modelId="{0670288C-ADDF-AE46-994B-01A56F78A3F7}">
      <dsp:nvSpPr>
        <dsp:cNvPr id="0" name=""/>
        <dsp:cNvSpPr/>
      </dsp:nvSpPr>
      <dsp:spPr>
        <a:xfrm>
          <a:off x="3685947" y="2566333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DD9DA-8F53-CA43-B9E6-64EE600020A4}">
      <dsp:nvSpPr>
        <dsp:cNvPr id="0" name=""/>
        <dsp:cNvSpPr/>
      </dsp:nvSpPr>
      <dsp:spPr>
        <a:xfrm>
          <a:off x="3685947" y="2566333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2A7B3-0B23-F747-B2B6-BB15B417EB5C}">
      <dsp:nvSpPr>
        <dsp:cNvPr id="0" name=""/>
        <dsp:cNvSpPr/>
      </dsp:nvSpPr>
      <dsp:spPr>
        <a:xfrm>
          <a:off x="3460106" y="2647636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EFFORT</a:t>
          </a:r>
        </a:p>
      </dsp:txBody>
      <dsp:txXfrm>
        <a:off x="3460106" y="2647636"/>
        <a:ext cx="903363" cy="289076"/>
      </dsp:txXfrm>
    </dsp:sp>
    <dsp:sp modelId="{F8914F64-23F2-6446-B173-7CC94A6D4602}">
      <dsp:nvSpPr>
        <dsp:cNvPr id="0" name=""/>
        <dsp:cNvSpPr/>
      </dsp:nvSpPr>
      <dsp:spPr>
        <a:xfrm>
          <a:off x="3685947" y="3207721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E13BF-9BC0-C040-927F-5C26CCBE6F9D}">
      <dsp:nvSpPr>
        <dsp:cNvPr id="0" name=""/>
        <dsp:cNvSpPr/>
      </dsp:nvSpPr>
      <dsp:spPr>
        <a:xfrm>
          <a:off x="3685947" y="3207721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8E8B-60B0-1F43-B07E-ED0C7B4162D8}">
      <dsp:nvSpPr>
        <dsp:cNvPr id="0" name=""/>
        <dsp:cNvSpPr/>
      </dsp:nvSpPr>
      <dsp:spPr>
        <a:xfrm>
          <a:off x="3460106" y="3289024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PLEASURE</a:t>
          </a:r>
        </a:p>
      </dsp:txBody>
      <dsp:txXfrm>
        <a:off x="3460106" y="3289024"/>
        <a:ext cx="903363" cy="289076"/>
      </dsp:txXfrm>
    </dsp:sp>
    <dsp:sp modelId="{6C2C8E8A-F957-974A-8942-D5400951BB79}">
      <dsp:nvSpPr>
        <dsp:cNvPr id="0" name=""/>
        <dsp:cNvSpPr/>
      </dsp:nvSpPr>
      <dsp:spPr>
        <a:xfrm>
          <a:off x="4191831" y="642169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10E2C-A31E-FB43-B8DB-DB495D7BDE0A}">
      <dsp:nvSpPr>
        <dsp:cNvPr id="0" name=""/>
        <dsp:cNvSpPr/>
      </dsp:nvSpPr>
      <dsp:spPr>
        <a:xfrm>
          <a:off x="4191831" y="642169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5895E-C351-0546-86E5-7B25D4AEDC79}">
      <dsp:nvSpPr>
        <dsp:cNvPr id="0" name=""/>
        <dsp:cNvSpPr/>
      </dsp:nvSpPr>
      <dsp:spPr>
        <a:xfrm>
          <a:off x="3965990" y="723472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FOOD AND DRINK</a:t>
          </a:r>
        </a:p>
      </dsp:txBody>
      <dsp:txXfrm>
        <a:off x="3965990" y="723472"/>
        <a:ext cx="903363" cy="289076"/>
      </dsp:txXfrm>
    </dsp:sp>
    <dsp:sp modelId="{7A864CEE-AD2B-0C40-AEA6-BEA92320F3C6}">
      <dsp:nvSpPr>
        <dsp:cNvPr id="0" name=""/>
        <dsp:cNvSpPr/>
      </dsp:nvSpPr>
      <dsp:spPr>
        <a:xfrm>
          <a:off x="4779017" y="1283557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40C5A-9760-8642-BE24-F8393CFA7886}">
      <dsp:nvSpPr>
        <dsp:cNvPr id="0" name=""/>
        <dsp:cNvSpPr/>
      </dsp:nvSpPr>
      <dsp:spPr>
        <a:xfrm>
          <a:off x="4779017" y="1283557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85D23-DD2D-4840-90F0-0A4001C58323}">
      <dsp:nvSpPr>
        <dsp:cNvPr id="0" name=""/>
        <dsp:cNvSpPr/>
      </dsp:nvSpPr>
      <dsp:spPr>
        <a:xfrm>
          <a:off x="4553176" y="1364860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INTEREST</a:t>
          </a:r>
        </a:p>
      </dsp:txBody>
      <dsp:txXfrm>
        <a:off x="4553176" y="1364860"/>
        <a:ext cx="903363" cy="289076"/>
      </dsp:txXfrm>
    </dsp:sp>
    <dsp:sp modelId="{CA150333-DDB1-1649-B732-EE3A9210A227}">
      <dsp:nvSpPr>
        <dsp:cNvPr id="0" name=""/>
        <dsp:cNvSpPr/>
      </dsp:nvSpPr>
      <dsp:spPr>
        <a:xfrm>
          <a:off x="4779017" y="1924945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CD70-503A-164E-AB14-D9CBD3CBDE1B}">
      <dsp:nvSpPr>
        <dsp:cNvPr id="0" name=""/>
        <dsp:cNvSpPr/>
      </dsp:nvSpPr>
      <dsp:spPr>
        <a:xfrm>
          <a:off x="4779017" y="1924945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C394E-FB71-5446-9538-920B356AA068}">
      <dsp:nvSpPr>
        <dsp:cNvPr id="0" name=""/>
        <dsp:cNvSpPr/>
      </dsp:nvSpPr>
      <dsp:spPr>
        <a:xfrm>
          <a:off x="4553176" y="2006248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MOTIVATION</a:t>
          </a:r>
        </a:p>
      </dsp:txBody>
      <dsp:txXfrm>
        <a:off x="4553176" y="2006248"/>
        <a:ext cx="903363" cy="289076"/>
      </dsp:txXfrm>
    </dsp:sp>
    <dsp:sp modelId="{9149F27A-63EF-2C40-821C-776F92A10A7C}">
      <dsp:nvSpPr>
        <dsp:cNvPr id="0" name=""/>
        <dsp:cNvSpPr/>
      </dsp:nvSpPr>
      <dsp:spPr>
        <a:xfrm>
          <a:off x="4779017" y="2566333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FBC5-7B2E-6D46-8722-E8682A6A5408}">
      <dsp:nvSpPr>
        <dsp:cNvPr id="0" name=""/>
        <dsp:cNvSpPr/>
      </dsp:nvSpPr>
      <dsp:spPr>
        <a:xfrm>
          <a:off x="4779017" y="2566333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966E5-2049-984A-A6D5-B5EA120D9AA5}">
      <dsp:nvSpPr>
        <dsp:cNvPr id="0" name=""/>
        <dsp:cNvSpPr/>
      </dsp:nvSpPr>
      <dsp:spPr>
        <a:xfrm>
          <a:off x="4553176" y="2647636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EFFORT</a:t>
          </a:r>
        </a:p>
      </dsp:txBody>
      <dsp:txXfrm>
        <a:off x="4553176" y="2647636"/>
        <a:ext cx="903363" cy="289076"/>
      </dsp:txXfrm>
    </dsp:sp>
    <dsp:sp modelId="{8522339D-3F1C-C547-ACFF-8B69C68C023B}">
      <dsp:nvSpPr>
        <dsp:cNvPr id="0" name=""/>
        <dsp:cNvSpPr/>
      </dsp:nvSpPr>
      <dsp:spPr>
        <a:xfrm>
          <a:off x="4779017" y="3207721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93E14-D977-1045-ACDB-25ACA4762A9A}">
      <dsp:nvSpPr>
        <dsp:cNvPr id="0" name=""/>
        <dsp:cNvSpPr/>
      </dsp:nvSpPr>
      <dsp:spPr>
        <a:xfrm>
          <a:off x="4779017" y="3207721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0A97B-D037-CC41-B793-F8EEC2E2530A}">
      <dsp:nvSpPr>
        <dsp:cNvPr id="0" name=""/>
        <dsp:cNvSpPr/>
      </dsp:nvSpPr>
      <dsp:spPr>
        <a:xfrm>
          <a:off x="4553176" y="3289024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PLEASURE</a:t>
          </a:r>
        </a:p>
      </dsp:txBody>
      <dsp:txXfrm>
        <a:off x="4553176" y="3289024"/>
        <a:ext cx="903363" cy="289076"/>
      </dsp:txXfrm>
    </dsp:sp>
    <dsp:sp modelId="{44F7E5DC-DD82-5844-B233-16E2650757DA}">
      <dsp:nvSpPr>
        <dsp:cNvPr id="0" name=""/>
        <dsp:cNvSpPr/>
      </dsp:nvSpPr>
      <dsp:spPr>
        <a:xfrm>
          <a:off x="5284900" y="642169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086FB-3241-C045-ACD0-DC9E1069670A}">
      <dsp:nvSpPr>
        <dsp:cNvPr id="0" name=""/>
        <dsp:cNvSpPr/>
      </dsp:nvSpPr>
      <dsp:spPr>
        <a:xfrm>
          <a:off x="5284900" y="642169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937B1-E48C-B34E-B1FC-8EE093EEE312}">
      <dsp:nvSpPr>
        <dsp:cNvPr id="0" name=""/>
        <dsp:cNvSpPr/>
      </dsp:nvSpPr>
      <dsp:spPr>
        <a:xfrm>
          <a:off x="5059060" y="723472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SOCIAL ACTIVITIES</a:t>
          </a:r>
        </a:p>
      </dsp:txBody>
      <dsp:txXfrm>
        <a:off x="5059060" y="723472"/>
        <a:ext cx="903363" cy="289076"/>
      </dsp:txXfrm>
    </dsp:sp>
    <dsp:sp modelId="{D09CBD7C-7F09-EA43-9220-90FDB8F79F9D}">
      <dsp:nvSpPr>
        <dsp:cNvPr id="0" name=""/>
        <dsp:cNvSpPr/>
      </dsp:nvSpPr>
      <dsp:spPr>
        <a:xfrm>
          <a:off x="5872087" y="1283557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2A09D-8039-9F4E-96FF-09B177ED764E}">
      <dsp:nvSpPr>
        <dsp:cNvPr id="0" name=""/>
        <dsp:cNvSpPr/>
      </dsp:nvSpPr>
      <dsp:spPr>
        <a:xfrm>
          <a:off x="5872087" y="1283557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CF337-4614-1148-897B-5CCF0C7DB329}">
      <dsp:nvSpPr>
        <dsp:cNvPr id="0" name=""/>
        <dsp:cNvSpPr/>
      </dsp:nvSpPr>
      <dsp:spPr>
        <a:xfrm>
          <a:off x="5646246" y="1364860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INTEREST</a:t>
          </a:r>
        </a:p>
      </dsp:txBody>
      <dsp:txXfrm>
        <a:off x="5646246" y="1364860"/>
        <a:ext cx="903363" cy="289076"/>
      </dsp:txXfrm>
    </dsp:sp>
    <dsp:sp modelId="{0E089FC5-0042-7A41-A7C9-1317D8891878}">
      <dsp:nvSpPr>
        <dsp:cNvPr id="0" name=""/>
        <dsp:cNvSpPr/>
      </dsp:nvSpPr>
      <dsp:spPr>
        <a:xfrm>
          <a:off x="5872087" y="1924945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77D3C-6C55-A543-A692-B8CE18648DAF}">
      <dsp:nvSpPr>
        <dsp:cNvPr id="0" name=""/>
        <dsp:cNvSpPr/>
      </dsp:nvSpPr>
      <dsp:spPr>
        <a:xfrm>
          <a:off x="5872087" y="1924945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6CA84-CBF5-124D-ABBF-7EE280C72D85}">
      <dsp:nvSpPr>
        <dsp:cNvPr id="0" name=""/>
        <dsp:cNvSpPr/>
      </dsp:nvSpPr>
      <dsp:spPr>
        <a:xfrm>
          <a:off x="5646246" y="2006248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MOTIVATION</a:t>
          </a:r>
        </a:p>
      </dsp:txBody>
      <dsp:txXfrm>
        <a:off x="5646246" y="2006248"/>
        <a:ext cx="903363" cy="289076"/>
      </dsp:txXfrm>
    </dsp:sp>
    <dsp:sp modelId="{CCA655E1-CB82-3544-A183-30F75248FD97}">
      <dsp:nvSpPr>
        <dsp:cNvPr id="0" name=""/>
        <dsp:cNvSpPr/>
      </dsp:nvSpPr>
      <dsp:spPr>
        <a:xfrm>
          <a:off x="5872087" y="2566333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B94E1-BC0D-D044-A96D-A3AE04C25913}">
      <dsp:nvSpPr>
        <dsp:cNvPr id="0" name=""/>
        <dsp:cNvSpPr/>
      </dsp:nvSpPr>
      <dsp:spPr>
        <a:xfrm>
          <a:off x="5872087" y="2566333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C515-87FC-EA42-AC36-F5AC4E0C968D}">
      <dsp:nvSpPr>
        <dsp:cNvPr id="0" name=""/>
        <dsp:cNvSpPr/>
      </dsp:nvSpPr>
      <dsp:spPr>
        <a:xfrm>
          <a:off x="5646246" y="2647636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EFFORT</a:t>
          </a:r>
        </a:p>
      </dsp:txBody>
      <dsp:txXfrm>
        <a:off x="5646246" y="2647636"/>
        <a:ext cx="903363" cy="289076"/>
      </dsp:txXfrm>
    </dsp:sp>
    <dsp:sp modelId="{FA9865E1-DF29-474A-B161-0520A660AC42}">
      <dsp:nvSpPr>
        <dsp:cNvPr id="0" name=""/>
        <dsp:cNvSpPr/>
      </dsp:nvSpPr>
      <dsp:spPr>
        <a:xfrm>
          <a:off x="5872087" y="3207721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72FF7-5AA3-8B4F-A8EA-E8C17C989E03}">
      <dsp:nvSpPr>
        <dsp:cNvPr id="0" name=""/>
        <dsp:cNvSpPr/>
      </dsp:nvSpPr>
      <dsp:spPr>
        <a:xfrm>
          <a:off x="5872087" y="3207721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CA150-7078-9742-BA27-EFDC39C9AA00}">
      <dsp:nvSpPr>
        <dsp:cNvPr id="0" name=""/>
        <dsp:cNvSpPr/>
      </dsp:nvSpPr>
      <dsp:spPr>
        <a:xfrm>
          <a:off x="5646246" y="3289024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PLEASURE</a:t>
          </a:r>
        </a:p>
      </dsp:txBody>
      <dsp:txXfrm>
        <a:off x="5646246" y="3289024"/>
        <a:ext cx="903363" cy="289076"/>
      </dsp:txXfrm>
    </dsp:sp>
    <dsp:sp modelId="{885B2C8F-D1A0-984E-B98F-B8361BDA1B8B}">
      <dsp:nvSpPr>
        <dsp:cNvPr id="0" name=""/>
        <dsp:cNvSpPr/>
      </dsp:nvSpPr>
      <dsp:spPr>
        <a:xfrm>
          <a:off x="6377970" y="642169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B2496-2F87-A24C-9806-7B37CADD582F}">
      <dsp:nvSpPr>
        <dsp:cNvPr id="0" name=""/>
        <dsp:cNvSpPr/>
      </dsp:nvSpPr>
      <dsp:spPr>
        <a:xfrm>
          <a:off x="6377970" y="642169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3A296-6DCE-5B44-8F14-866AE474BADB}">
      <dsp:nvSpPr>
        <dsp:cNvPr id="0" name=""/>
        <dsp:cNvSpPr/>
      </dsp:nvSpPr>
      <dsp:spPr>
        <a:xfrm>
          <a:off x="6152129" y="723472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SENSORY EXPERIENCE</a:t>
          </a:r>
        </a:p>
      </dsp:txBody>
      <dsp:txXfrm>
        <a:off x="6152129" y="723472"/>
        <a:ext cx="903363" cy="289076"/>
      </dsp:txXfrm>
    </dsp:sp>
    <dsp:sp modelId="{0D293E9D-4C2B-454F-8B2B-77493CEB90D4}">
      <dsp:nvSpPr>
        <dsp:cNvPr id="0" name=""/>
        <dsp:cNvSpPr/>
      </dsp:nvSpPr>
      <dsp:spPr>
        <a:xfrm>
          <a:off x="6965156" y="1283557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FCDDC-B791-E34B-B611-651DE64CADDA}">
      <dsp:nvSpPr>
        <dsp:cNvPr id="0" name=""/>
        <dsp:cNvSpPr/>
      </dsp:nvSpPr>
      <dsp:spPr>
        <a:xfrm>
          <a:off x="6965156" y="1283557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050F-B4CF-9A4A-BB0F-4CB56A76AABB}">
      <dsp:nvSpPr>
        <dsp:cNvPr id="0" name=""/>
        <dsp:cNvSpPr/>
      </dsp:nvSpPr>
      <dsp:spPr>
        <a:xfrm>
          <a:off x="6739316" y="1364860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INTEREST</a:t>
          </a:r>
        </a:p>
      </dsp:txBody>
      <dsp:txXfrm>
        <a:off x="6739316" y="1364860"/>
        <a:ext cx="903363" cy="289076"/>
      </dsp:txXfrm>
    </dsp:sp>
    <dsp:sp modelId="{C9B24551-2D5F-D743-8784-0F5CBDB8B749}">
      <dsp:nvSpPr>
        <dsp:cNvPr id="0" name=""/>
        <dsp:cNvSpPr/>
      </dsp:nvSpPr>
      <dsp:spPr>
        <a:xfrm>
          <a:off x="6965156" y="1924945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BDEE5-B34F-0041-A82E-C79CD5666980}">
      <dsp:nvSpPr>
        <dsp:cNvPr id="0" name=""/>
        <dsp:cNvSpPr/>
      </dsp:nvSpPr>
      <dsp:spPr>
        <a:xfrm>
          <a:off x="6965156" y="1924945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4F87F-633E-7E46-B92C-3BB5954F22DB}">
      <dsp:nvSpPr>
        <dsp:cNvPr id="0" name=""/>
        <dsp:cNvSpPr/>
      </dsp:nvSpPr>
      <dsp:spPr>
        <a:xfrm>
          <a:off x="6739316" y="2006248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MOTIVATION</a:t>
          </a:r>
        </a:p>
      </dsp:txBody>
      <dsp:txXfrm>
        <a:off x="6739316" y="2006248"/>
        <a:ext cx="903363" cy="289076"/>
      </dsp:txXfrm>
    </dsp:sp>
    <dsp:sp modelId="{8ED01301-9719-9246-9FC1-74DA66D09053}">
      <dsp:nvSpPr>
        <dsp:cNvPr id="0" name=""/>
        <dsp:cNvSpPr/>
      </dsp:nvSpPr>
      <dsp:spPr>
        <a:xfrm>
          <a:off x="6965156" y="2566333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06E45-BD4B-CD45-ACB6-50CCCA8B85EB}">
      <dsp:nvSpPr>
        <dsp:cNvPr id="0" name=""/>
        <dsp:cNvSpPr/>
      </dsp:nvSpPr>
      <dsp:spPr>
        <a:xfrm>
          <a:off x="6965156" y="2566333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44E4D-4041-DE4B-969C-2AC0357C420A}">
      <dsp:nvSpPr>
        <dsp:cNvPr id="0" name=""/>
        <dsp:cNvSpPr/>
      </dsp:nvSpPr>
      <dsp:spPr>
        <a:xfrm>
          <a:off x="6739316" y="2647636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EFFORT</a:t>
          </a:r>
        </a:p>
      </dsp:txBody>
      <dsp:txXfrm>
        <a:off x="6739316" y="2647636"/>
        <a:ext cx="903363" cy="289076"/>
      </dsp:txXfrm>
    </dsp:sp>
    <dsp:sp modelId="{9E6FCDDF-4ACB-7F4E-B3CA-82339544991A}">
      <dsp:nvSpPr>
        <dsp:cNvPr id="0" name=""/>
        <dsp:cNvSpPr/>
      </dsp:nvSpPr>
      <dsp:spPr>
        <a:xfrm>
          <a:off x="6965156" y="3207721"/>
          <a:ext cx="451681" cy="45168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0771D-2982-6A4A-A5A6-5D7B67337269}">
      <dsp:nvSpPr>
        <dsp:cNvPr id="0" name=""/>
        <dsp:cNvSpPr/>
      </dsp:nvSpPr>
      <dsp:spPr>
        <a:xfrm>
          <a:off x="6965156" y="3207721"/>
          <a:ext cx="451681" cy="45168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9FA17-8BE3-2E4E-8DD0-7BC211787EC5}">
      <dsp:nvSpPr>
        <dsp:cNvPr id="0" name=""/>
        <dsp:cNvSpPr/>
      </dsp:nvSpPr>
      <dsp:spPr>
        <a:xfrm>
          <a:off x="6739316" y="3289024"/>
          <a:ext cx="903363" cy="2890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/>
            <a:t>PLEASURE</a:t>
          </a:r>
        </a:p>
      </dsp:txBody>
      <dsp:txXfrm>
        <a:off x="6739316" y="3289024"/>
        <a:ext cx="903363" cy="289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7F12F-449A-1947-9FF7-208F59EF19C2}" type="datetimeFigureOut">
              <a:rPr lang="nb-NO" smtClean="0"/>
              <a:t>15.11.2022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89786-622A-9142-B464-7D1B2715F8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63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what</a:t>
            </a:r>
            <a:r>
              <a:rPr lang="nb-NO" dirty="0"/>
              <a:t> do </a:t>
            </a:r>
            <a:r>
              <a:rPr lang="nb-NO" dirty="0" err="1"/>
              <a:t>you</a:t>
            </a:r>
            <a:r>
              <a:rPr lang="nb-NO" dirty="0"/>
              <a:t> do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 has? 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, </a:t>
            </a:r>
            <a:r>
              <a:rPr lang="nb-NO" dirty="0" err="1"/>
              <a:t>sod</a:t>
            </a:r>
            <a:r>
              <a:rPr lang="nb-NO" dirty="0"/>
              <a:t> it </a:t>
            </a:r>
            <a:r>
              <a:rPr lang="nb-NO" dirty="0" err="1"/>
              <a:t>Im</a:t>
            </a:r>
            <a:r>
              <a:rPr lang="nb-NO" dirty="0"/>
              <a:t> </a:t>
            </a:r>
            <a:r>
              <a:rPr lang="nb-NO" dirty="0" err="1"/>
              <a:t>gonna</a:t>
            </a:r>
            <a:r>
              <a:rPr lang="nb-NO" dirty="0"/>
              <a:t> </a:t>
            </a:r>
            <a:r>
              <a:rPr lang="nb-NO" dirty="0" err="1"/>
              <a:t>sit</a:t>
            </a:r>
            <a:r>
              <a:rPr lang="nb-NO" dirty="0"/>
              <a:t> in my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 and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or...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693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...do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imitate</a:t>
            </a:r>
            <a:r>
              <a:rPr lang="nb-NO" dirty="0"/>
              <a:t>?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imitate</a:t>
            </a:r>
            <a:r>
              <a:rPr lang="nb-NO" dirty="0"/>
              <a:t>. </a:t>
            </a:r>
            <a:r>
              <a:rPr lang="nb-NO" dirty="0" err="1"/>
              <a:t>Use</a:t>
            </a:r>
            <a:r>
              <a:rPr lang="nb-NO" dirty="0"/>
              <a:t> a </a:t>
            </a:r>
            <a:r>
              <a:rPr lang="nb-NO" dirty="0" err="1"/>
              <a:t>validated</a:t>
            </a:r>
            <a:r>
              <a:rPr lang="nb-NO" dirty="0"/>
              <a:t> </a:t>
            </a:r>
            <a:r>
              <a:rPr lang="nb-NO" dirty="0" err="1"/>
              <a:t>scale</a:t>
            </a:r>
            <a:r>
              <a:rPr lang="nb-NO" dirty="0"/>
              <a:t> for </a:t>
            </a:r>
            <a:r>
              <a:rPr lang="nb-NO" dirty="0" err="1"/>
              <a:t>measuring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degree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anhedonia</a:t>
            </a:r>
            <a:r>
              <a:rPr lang="nb-NO" dirty="0"/>
              <a:t> and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it </a:t>
            </a:r>
            <a:r>
              <a:rPr lang="nb-NO" dirty="0" err="1"/>
              <a:t>works</a:t>
            </a:r>
            <a:r>
              <a:rPr lang="nb-NO" dirty="0"/>
              <a:t> in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setting.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25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Concurrent</a:t>
            </a:r>
            <a:r>
              <a:rPr lang="nb-NO" dirty="0"/>
              <a:t>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strategy</a:t>
            </a:r>
            <a:r>
              <a:rPr lang="nb-NO" dirty="0"/>
              <a:t>; </a:t>
            </a:r>
            <a:r>
              <a:rPr lang="nb-NO" dirty="0" err="1"/>
              <a:t>obtaining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criterion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same time: SHAPS,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examining</a:t>
            </a:r>
            <a:r>
              <a:rPr lang="nb-NO" dirty="0"/>
              <a:t> </a:t>
            </a:r>
            <a:r>
              <a:rPr lang="nb-NO" dirty="0" err="1"/>
              <a:t>Anhedonia</a:t>
            </a:r>
            <a:r>
              <a:rPr lang="nb-NO" dirty="0"/>
              <a:t>. So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examine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they’re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in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validity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C-DARS is </a:t>
            </a:r>
            <a:r>
              <a:rPr lang="nb-NO" dirty="0" err="1"/>
              <a:t>expressed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SHAPS test score and C-DARS test score. DARS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Compare</a:t>
            </a:r>
            <a:r>
              <a:rPr lang="nb-NO" dirty="0"/>
              <a:t> to </a:t>
            </a:r>
            <a:r>
              <a:rPr lang="nb-NO" dirty="0" err="1"/>
              <a:t>predictive</a:t>
            </a:r>
            <a:r>
              <a:rPr lang="nb-NO" dirty="0"/>
              <a:t>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strategy</a:t>
            </a:r>
            <a:r>
              <a:rPr lang="nb-NO" dirty="0"/>
              <a:t>: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score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treatment</a:t>
            </a:r>
            <a:r>
              <a:rPr lang="nb-NO" dirty="0"/>
              <a:t> plan for </a:t>
            </a:r>
            <a:r>
              <a:rPr lang="nb-NO" dirty="0" err="1"/>
              <a:t>adehonia</a:t>
            </a:r>
            <a:r>
              <a:rPr lang="nb-NO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556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/>
              <a:t>HAMD SCALE, </a:t>
            </a:r>
            <a:r>
              <a:rPr lang="nb-NO" sz="1200" dirty="0" err="1"/>
              <a:t>examining</a:t>
            </a:r>
            <a:r>
              <a:rPr lang="nb-NO" sz="1200" dirty="0"/>
              <a:t> </a:t>
            </a:r>
            <a:r>
              <a:rPr lang="nb-NO" sz="1200" dirty="0" err="1"/>
              <a:t>depression</a:t>
            </a:r>
            <a:r>
              <a:rPr lang="nb-NO" sz="1200" dirty="0"/>
              <a:t>; </a:t>
            </a:r>
            <a:r>
              <a:rPr lang="nb-NO" sz="1200" dirty="0" err="1"/>
              <a:t>similar</a:t>
            </a:r>
            <a:r>
              <a:rPr lang="nb-NO" sz="1200" dirty="0"/>
              <a:t> BUT different </a:t>
            </a:r>
            <a:r>
              <a:rPr lang="nb-NO" sz="1200" dirty="0" err="1"/>
              <a:t>construct</a:t>
            </a:r>
            <a:r>
              <a:rPr lang="nb-NO" sz="1200" dirty="0"/>
              <a:t>. </a:t>
            </a:r>
            <a:r>
              <a:rPr lang="nb-NO" sz="1200" dirty="0" err="1"/>
              <a:t>Because</a:t>
            </a:r>
            <a:r>
              <a:rPr lang="nb-NO" sz="1200" dirty="0"/>
              <a:t> </a:t>
            </a:r>
            <a:r>
              <a:rPr lang="nb-NO" sz="1200" dirty="0" err="1"/>
              <a:t>treatment</a:t>
            </a:r>
            <a:r>
              <a:rPr lang="nb-NO" sz="1200" dirty="0"/>
              <a:t> for </a:t>
            </a:r>
            <a:r>
              <a:rPr lang="nb-NO" sz="1200" dirty="0" err="1"/>
              <a:t>depression</a:t>
            </a:r>
            <a:r>
              <a:rPr lang="nb-NO" sz="1200" dirty="0"/>
              <a:t> not </a:t>
            </a:r>
            <a:r>
              <a:rPr lang="nb-NO" sz="1200" dirty="0" err="1"/>
              <a:t>effective</a:t>
            </a:r>
            <a:r>
              <a:rPr lang="nb-NO" sz="1200" dirty="0"/>
              <a:t> for </a:t>
            </a:r>
            <a:r>
              <a:rPr lang="nb-NO" sz="1200" dirty="0" err="1"/>
              <a:t>anhedonia</a:t>
            </a:r>
            <a:r>
              <a:rPr lang="nb-NO" sz="1200" dirty="0"/>
              <a:t> </a:t>
            </a:r>
            <a:r>
              <a:rPr lang="nb-NO" sz="1200" dirty="0" err="1"/>
              <a:t>patients</a:t>
            </a:r>
            <a:r>
              <a:rPr lang="nb-NO" sz="1200" dirty="0"/>
              <a:t>. So </a:t>
            </a:r>
            <a:r>
              <a:rPr lang="nb-NO" sz="1200" dirty="0" err="1"/>
              <a:t>basically</a:t>
            </a:r>
            <a:r>
              <a:rPr lang="nb-NO" sz="1200" dirty="0"/>
              <a:t> </a:t>
            </a:r>
            <a:r>
              <a:rPr lang="nb-NO" sz="1200" dirty="0" err="1"/>
              <a:t>if</a:t>
            </a:r>
            <a:r>
              <a:rPr lang="nb-NO" sz="1200" dirty="0"/>
              <a:t> a </a:t>
            </a:r>
            <a:r>
              <a:rPr lang="nb-NO" sz="1200" dirty="0" err="1"/>
              <a:t>scale</a:t>
            </a:r>
            <a:r>
              <a:rPr lang="nb-NO" sz="1200" dirty="0"/>
              <a:t> </a:t>
            </a:r>
            <a:r>
              <a:rPr lang="nb-NO" sz="1200" dirty="0" err="1"/>
              <a:t>captures</a:t>
            </a:r>
            <a:r>
              <a:rPr lang="nb-NO" sz="1200" dirty="0"/>
              <a:t> elements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depression</a:t>
            </a:r>
            <a:r>
              <a:rPr lang="nb-NO" sz="1200" dirty="0"/>
              <a:t> in order to </a:t>
            </a:r>
            <a:r>
              <a:rPr lang="nb-NO" sz="1200" dirty="0" err="1"/>
              <a:t>inform</a:t>
            </a:r>
            <a:r>
              <a:rPr lang="nb-NO" sz="1200" dirty="0"/>
              <a:t> </a:t>
            </a:r>
            <a:r>
              <a:rPr lang="nb-NO" sz="1200" dirty="0" err="1"/>
              <a:t>treatment</a:t>
            </a:r>
            <a:r>
              <a:rPr lang="nb-NO" sz="1200" dirty="0"/>
              <a:t> </a:t>
            </a:r>
            <a:r>
              <a:rPr lang="nb-NO" sz="1200" dirty="0" err="1"/>
              <a:t>then</a:t>
            </a:r>
            <a:r>
              <a:rPr lang="nb-NO" sz="1200" dirty="0"/>
              <a:t> </a:t>
            </a:r>
            <a:r>
              <a:rPr lang="nb-NO" sz="1200" dirty="0" err="1"/>
              <a:t>you’re</a:t>
            </a:r>
            <a:r>
              <a:rPr lang="nb-NO" sz="1200" dirty="0"/>
              <a:t> setting </a:t>
            </a:r>
            <a:r>
              <a:rPr lang="nb-NO" sz="1200" dirty="0" err="1"/>
              <a:t>your</a:t>
            </a:r>
            <a:r>
              <a:rPr lang="nb-NO" sz="1200" dirty="0"/>
              <a:t> </a:t>
            </a:r>
            <a:r>
              <a:rPr lang="nb-NO" sz="1200" dirty="0" err="1"/>
              <a:t>patient</a:t>
            </a:r>
            <a:r>
              <a:rPr lang="nb-NO" sz="1200" dirty="0"/>
              <a:t> up to </a:t>
            </a:r>
            <a:r>
              <a:rPr lang="nb-NO" sz="1200" dirty="0" err="1"/>
              <a:t>fail</a:t>
            </a:r>
            <a:r>
              <a:rPr lang="nb-NO" sz="1200" dirty="0"/>
              <a:t> – not </a:t>
            </a:r>
            <a:r>
              <a:rPr lang="nb-NO" sz="1200" dirty="0" err="1"/>
              <a:t>very</a:t>
            </a:r>
            <a:r>
              <a:rPr lang="nb-NO" sz="1200" dirty="0"/>
              <a:t> </a:t>
            </a:r>
            <a:r>
              <a:rPr lang="nb-NO" sz="1200" dirty="0" err="1"/>
              <a:t>good</a:t>
            </a:r>
            <a:r>
              <a:rPr lang="nb-NO" sz="1200" dirty="0"/>
              <a:t>. And </a:t>
            </a:r>
            <a:r>
              <a:rPr lang="nb-NO" sz="1200" dirty="0" err="1"/>
              <a:t>also</a:t>
            </a:r>
            <a:r>
              <a:rPr lang="nb-NO" sz="1200" dirty="0"/>
              <a:t>, </a:t>
            </a:r>
            <a:r>
              <a:rPr lang="nb-NO" sz="1200" dirty="0" err="1"/>
              <a:t>remember</a:t>
            </a:r>
            <a:r>
              <a:rPr lang="nb-NO" sz="1200" dirty="0"/>
              <a:t> </a:t>
            </a:r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anhedonia</a:t>
            </a:r>
            <a:r>
              <a:rPr lang="nb-NO" sz="1200" dirty="0"/>
              <a:t> is not </a:t>
            </a:r>
            <a:r>
              <a:rPr lang="nb-NO" sz="1200" dirty="0" err="1"/>
              <a:t>exclusive</a:t>
            </a:r>
            <a:r>
              <a:rPr lang="nb-NO" sz="1200" dirty="0"/>
              <a:t> to </a:t>
            </a:r>
            <a:r>
              <a:rPr lang="nb-NO" sz="1200" dirty="0" err="1"/>
              <a:t>depressed</a:t>
            </a:r>
            <a:r>
              <a:rPr lang="nb-NO" sz="1200" dirty="0"/>
              <a:t> </a:t>
            </a:r>
            <a:r>
              <a:rPr lang="nb-NO" sz="1200" dirty="0" err="1"/>
              <a:t>people</a:t>
            </a:r>
            <a:endParaRPr lang="nb-NO" sz="1200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971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used for DARS, an </a:t>
            </a:r>
            <a:r>
              <a:rPr lang="nb-NO" dirty="0" err="1"/>
              <a:t>adequate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data?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four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(</a:t>
            </a:r>
            <a:r>
              <a:rPr lang="nb-NO" dirty="0" err="1"/>
              <a:t>remember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four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) an </a:t>
            </a:r>
            <a:r>
              <a:rPr lang="nb-NO" dirty="0" err="1"/>
              <a:t>adequate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data?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797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Experts: In order to make sure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Anhedonia</a:t>
            </a:r>
            <a:r>
              <a:rPr lang="nb-NO" dirty="0"/>
              <a:t> </a:t>
            </a:r>
            <a:r>
              <a:rPr lang="nb-NO" dirty="0" err="1"/>
              <a:t>construct</a:t>
            </a:r>
            <a:r>
              <a:rPr lang="nb-NO" dirty="0"/>
              <a:t> is </a:t>
            </a:r>
            <a:r>
              <a:rPr lang="nb-NO" dirty="0" err="1"/>
              <a:t>captured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scale</a:t>
            </a:r>
            <a:endParaRPr lang="nb-NO" dirty="0"/>
          </a:p>
          <a:p>
            <a:r>
              <a:rPr lang="nb-NO" dirty="0"/>
              <a:t>Focus </a:t>
            </a:r>
            <a:r>
              <a:rPr lang="nb-NO" dirty="0" err="1"/>
              <a:t>group</a:t>
            </a:r>
            <a:r>
              <a:rPr lang="nb-NO" dirty="0"/>
              <a:t>: To make it </a:t>
            </a:r>
            <a:r>
              <a:rPr lang="nb-NO" dirty="0" err="1"/>
              <a:t>culturally</a:t>
            </a:r>
            <a:r>
              <a:rPr lang="nb-NO" dirty="0"/>
              <a:t> </a:t>
            </a:r>
            <a:r>
              <a:rPr lang="nb-NO" dirty="0" err="1"/>
              <a:t>appropriate</a:t>
            </a:r>
            <a:r>
              <a:rPr lang="nb-NO" dirty="0"/>
              <a:t>, </a:t>
            </a:r>
            <a:r>
              <a:rPr lang="nb-NO" dirty="0" err="1"/>
              <a:t>they</a:t>
            </a:r>
            <a:r>
              <a:rPr lang="nb-NO" dirty="0"/>
              <a:t> for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changed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bulletpoints</a:t>
            </a:r>
            <a:r>
              <a:rPr lang="nb-NO" dirty="0"/>
              <a:t> to a </a:t>
            </a:r>
            <a:r>
              <a:rPr lang="nb-NO" dirty="0" err="1"/>
              <a:t>numercial</a:t>
            </a:r>
            <a:r>
              <a:rPr lang="nb-NO" dirty="0"/>
              <a:t> list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906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GFI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comparing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 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predicts</a:t>
            </a:r>
            <a:r>
              <a:rPr lang="nb-NO" dirty="0"/>
              <a:t>)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observered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. </a:t>
            </a:r>
          </a:p>
          <a:p>
            <a:r>
              <a:rPr lang="nb-NO" dirty="0"/>
              <a:t>The best </a:t>
            </a:r>
            <a:r>
              <a:rPr lang="nb-NO" dirty="0" err="1"/>
              <a:t>value</a:t>
            </a:r>
            <a:r>
              <a:rPr lang="nb-NO" dirty="0"/>
              <a:t> is zero. RMSEA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ratio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probability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observed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under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restrictions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, to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probability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observed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restrictions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39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Question</a:t>
            </a:r>
            <a:r>
              <a:rPr lang="nb-NO" dirty="0"/>
              <a:t> (</a:t>
            </a:r>
            <a:r>
              <a:rPr lang="nb-NO" dirty="0" err="1"/>
              <a:t>answer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throuhg</a:t>
            </a:r>
            <a:r>
              <a:rPr lang="nb-NO" dirty="0"/>
              <a:t> </a:t>
            </a:r>
            <a:r>
              <a:rPr lang="nb-NO" dirty="0" err="1"/>
              <a:t>lecture</a:t>
            </a:r>
            <a:r>
              <a:rPr lang="nb-NO" dirty="0"/>
              <a:t>): </a:t>
            </a:r>
            <a:r>
              <a:rPr lang="nb-NO" dirty="0" err="1"/>
              <a:t>why</a:t>
            </a:r>
            <a:r>
              <a:rPr lang="nb-NO" dirty="0"/>
              <a:t> not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effectiveness</a:t>
            </a:r>
            <a:r>
              <a:rPr lang="nb-NO" dirty="0"/>
              <a:t> in </a:t>
            </a:r>
            <a:r>
              <a:rPr lang="nb-NO" dirty="0" err="1"/>
              <a:t>identifying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illness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informing</a:t>
            </a:r>
            <a:r>
              <a:rPr lang="nb-NO" dirty="0"/>
              <a:t> </a:t>
            </a:r>
            <a:r>
              <a:rPr lang="nb-NO" dirty="0" err="1"/>
              <a:t>treatment</a:t>
            </a:r>
            <a:r>
              <a:rPr lang="nb-NO" dirty="0"/>
              <a:t>?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answered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study</a:t>
            </a:r>
            <a:r>
              <a:rPr lang="nb-NO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GFI according to McDonald (1999, p. 89) this is below the level of an acceptably fitted model. They call it </a:t>
            </a:r>
            <a:r>
              <a:rPr lang="en-US" sz="1200" i="1" dirty="0">
                <a:solidFill>
                  <a:schemeClr val="bg1"/>
                </a:solidFill>
              </a:rPr>
              <a:t>Adequate </a:t>
            </a:r>
            <a:r>
              <a:rPr lang="en-US" sz="1200" dirty="0">
                <a:solidFill>
                  <a:schemeClr val="bg1"/>
                </a:solidFill>
              </a:rPr>
              <a:t>in the paper. Again larger than the recommendation in McDonald (1999, p. 171).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89786-622A-9142-B464-7D1B2715F84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464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1D4978-7E2A-64C8-8B66-4CF5E682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4C3047A-36A0-56E9-429D-F91E452E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64E0F9-5C5D-0E9D-678C-8525FD14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34D7D3-FE7B-47D5-3C86-B43D54A2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43EC98-D81C-D4F8-196F-A2FCFE9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4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CBB880-ADAB-F3D1-2ACB-F2620D2D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4AB49BE-EF7E-0EEE-D158-32C7FD18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90D187-B82D-AE88-6AB5-F7E787B5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C2528C-933B-6B97-459D-11E754CD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BC0AFB-7A3B-8882-B11E-06EB6373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68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7FF7387-496D-E2C6-0072-646F4993B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3F57F3E-F894-312C-2FBD-B0BFECAF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809D0C-FE51-97C5-340D-80E8A956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24E184-5D7C-AC79-F370-8DAE1845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0E36BE-F133-6D19-D203-949E7E8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41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0FB75D-54AF-FA76-04B5-FEF2F6FB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90650E-9388-217E-8A13-72C0BC53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7CA4D9-DAA8-C134-EBBF-CF7D55D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2A861F-43EE-2926-1687-63621E82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806EB3-0565-3C7C-0B6B-A0C43BFC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89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81BBE9-7DAD-EED5-22A6-9B63BC78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35C63D-E850-E75D-02E2-85C38CEC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FA812A-A300-E169-C825-FD05A75F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69B443-0DD2-B9AD-4B81-BBFFD588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A280B1-FB4D-B0C4-0985-59B56E0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991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9DEFA3-604D-390A-E1FC-C6F45E57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BCAD78-2D26-D962-81A9-6B72AA50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C54B98-B061-0048-3E1F-3BF9EC575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4CCE76-49BA-013A-3D2E-77B8FB27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D2A7AB2-E91F-798F-F438-BC22217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A6B615-3C94-56BC-F42D-35466E0E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99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CA4855-34EE-8CB6-3CC9-D33A969B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A2982C1-5724-AD7D-6776-8E272DAE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7E42C18-927A-0CAF-126A-945B27EE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4E0DDCC-4B27-4501-AB94-ECD799214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3C6EA6E-C713-3DD1-C3FD-74C113AD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8D44373-564E-044D-D3E2-318A209D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12D9964-DE8C-F90A-290B-8AA74A7C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E8E2A91-208F-38EB-2553-D9A0DE7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41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CFA646-75C6-54E5-9F48-35C271E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FC6D3B4-14DF-B823-4405-CD276563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EC99595-CC75-22F7-936A-54D6A1D6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4A10B5A-7526-75C2-5811-6F82A2F1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1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BF37EE7-D2B8-AFF8-93B6-84A4CEB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B6B8512-51FA-B1C2-6A33-CC4631FE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8A2C9DB-8AF4-A8B7-F8DB-40E5FD55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95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DE4A71-45B0-50B7-FD3E-6B8E2E3A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A259EB-F3DE-4CD1-CC66-6C0CE351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3E9FCCD-ECC7-6E97-DD66-AC9B1C49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9849255-7921-E9FC-8947-3B17C73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7831B1D-98E9-ACDF-2461-00695216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9262987-CC62-B1EE-71C9-9B706ADA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92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808D73-B30A-E794-FB69-9DAE291B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B18904A-14BB-D2A4-8A00-240EC1863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5415B6B-BC85-58EA-CDDD-AE86CBCA9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D787686-6C5C-2E89-82A2-4C63CFD8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265AA0C-76E4-1D56-B150-C39B794E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7A34B63-BD73-A948-9B34-ACDC4E9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08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661677C-64E0-70E9-47E5-EB726635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BC5B40-F608-4BBE-B11F-556041E83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C9AC19-FF57-B076-5A13-EF507D1B6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452F-8860-A247-A99D-31A12F9AA998}" type="datetimeFigureOut">
              <a:rPr lang="nb-NO" smtClean="0"/>
              <a:t>13.11.2022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93A0D5-A6FB-DA34-8400-0EC323CCB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8AEEFD-CA46-8C06-C934-9255A4BEF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B161-D208-114C-9B7A-F14D741D7F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8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flickr.com/photos/kleinmatt66/444449365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D693EC-38E9-7FDF-F222-3E03BAF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Ching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W. K., Chiang, T. P.,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Wong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O.,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Siu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W.,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</a:t>
            </a: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S., &amp; Cheung, E. F. (2021).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Anhedonia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Depressed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Hong Kong. 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Adaptation and Development. http://</a:t>
            </a:r>
            <a:r>
              <a:rPr lang="nb-NO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nb-NO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/10.1027/2698-1866/a000012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6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44D6469-2755-C042-E2E0-A9298E48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nb-NO" sz="3200" dirty="0" err="1"/>
              <a:t>Discriminant</a:t>
            </a:r>
            <a:r>
              <a:rPr lang="nb-NO" sz="3200" dirty="0"/>
              <a:t> </a:t>
            </a:r>
            <a:r>
              <a:rPr lang="nb-NO" sz="3200" dirty="0" err="1"/>
              <a:t>Evidence</a:t>
            </a:r>
            <a:r>
              <a:rPr lang="nb-NO" sz="3200" dirty="0"/>
              <a:t> </a:t>
            </a:r>
            <a:r>
              <a:rPr lang="nb-NO" sz="3200" dirty="0" err="1"/>
              <a:t>Category</a:t>
            </a:r>
            <a:endParaRPr lang="nb-NO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3" descr="Et bilde som inneholder bord, innendørs, person, sitter&#10;&#10;Automatisk generert beskrivelse">
            <a:extLst>
              <a:ext uri="{FF2B5EF4-FFF2-40B4-BE49-F238E27FC236}">
                <a16:creationId xmlns:a16="http://schemas.microsoft.com/office/drawing/2014/main" id="{46E28F10-6419-08DB-930C-50B8E5BB2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6" b="25634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AA0648-685D-59D1-9A51-92286C7F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nb-NO" sz="1700" dirty="0"/>
              <a:t>Used </a:t>
            </a:r>
            <a:r>
              <a:rPr lang="nb-NO" sz="1700" dirty="0" err="1"/>
              <a:t>when</a:t>
            </a:r>
            <a:r>
              <a:rPr lang="nb-NO" sz="1700" dirty="0"/>
              <a:t> </a:t>
            </a:r>
            <a:r>
              <a:rPr lang="nb-NO" sz="1700" dirty="0" err="1"/>
              <a:t>examnining</a:t>
            </a:r>
            <a:r>
              <a:rPr lang="nb-NO" sz="1700" dirty="0"/>
              <a:t> different </a:t>
            </a:r>
            <a:r>
              <a:rPr lang="nb-NO" sz="1700" dirty="0" err="1"/>
              <a:t>traits</a:t>
            </a:r>
            <a:r>
              <a:rPr lang="nb-NO" sz="1700" dirty="0"/>
              <a:t> and different </a:t>
            </a:r>
            <a:r>
              <a:rPr lang="nb-NO" sz="1700" dirty="0" err="1"/>
              <a:t>methods</a:t>
            </a:r>
            <a:r>
              <a:rPr lang="nb-NO" sz="1700" dirty="0"/>
              <a:t> so </a:t>
            </a:r>
            <a:r>
              <a:rPr lang="nb-NO" sz="1700" dirty="0" err="1"/>
              <a:t>if</a:t>
            </a:r>
            <a:r>
              <a:rPr lang="nb-NO" sz="1700" dirty="0"/>
              <a:t> </a:t>
            </a:r>
            <a:r>
              <a:rPr lang="nb-NO" sz="1700" dirty="0" err="1"/>
              <a:t>we</a:t>
            </a:r>
            <a:r>
              <a:rPr lang="nb-NO" sz="1700" dirty="0"/>
              <a:t> </a:t>
            </a:r>
            <a:r>
              <a:rPr lang="nb-NO" sz="1700" dirty="0" err="1"/>
              <a:t>were</a:t>
            </a:r>
            <a:r>
              <a:rPr lang="nb-NO" sz="1700" dirty="0"/>
              <a:t> to do a MTMM </a:t>
            </a:r>
            <a:r>
              <a:rPr lang="nb-NO" sz="1700" dirty="0" err="1"/>
              <a:t>analysis</a:t>
            </a:r>
            <a:r>
              <a:rPr lang="nb-NO" sz="1700" dirty="0"/>
              <a:t>, </a:t>
            </a:r>
            <a:r>
              <a:rPr lang="nb-NO" sz="1700" dirty="0" err="1"/>
              <a:t>this</a:t>
            </a:r>
            <a:r>
              <a:rPr lang="nb-NO" sz="1700" dirty="0"/>
              <a:t> </a:t>
            </a:r>
            <a:r>
              <a:rPr lang="nb-NO" sz="1700" dirty="0" err="1"/>
              <a:t>would</a:t>
            </a:r>
            <a:r>
              <a:rPr lang="nb-NO" sz="1700" dirty="0"/>
              <a:t> </a:t>
            </a:r>
            <a:r>
              <a:rPr lang="nb-NO" sz="1700" dirty="0" err="1"/>
              <a:t>direct</a:t>
            </a:r>
            <a:r>
              <a:rPr lang="nb-NO" sz="1700" dirty="0"/>
              <a:t> </a:t>
            </a:r>
            <a:r>
              <a:rPr lang="nb-NO" sz="1700" dirty="0" err="1"/>
              <a:t>our</a:t>
            </a:r>
            <a:r>
              <a:rPr lang="nb-NO" sz="1700" dirty="0"/>
              <a:t> </a:t>
            </a:r>
            <a:r>
              <a:rPr lang="nb-NO" sz="1700" dirty="0" err="1"/>
              <a:t>attention</a:t>
            </a:r>
            <a:r>
              <a:rPr lang="nb-NO" sz="1700" dirty="0"/>
              <a:t> to </a:t>
            </a:r>
            <a:r>
              <a:rPr lang="nb-NO" sz="1700" dirty="0" err="1"/>
              <a:t>the</a:t>
            </a:r>
            <a:r>
              <a:rPr lang="nb-NO" sz="1700" dirty="0"/>
              <a:t> </a:t>
            </a:r>
            <a:r>
              <a:rPr lang="nb-NO" sz="1700" i="1" dirty="0" err="1"/>
              <a:t>Heterotrait-Heteromethod</a:t>
            </a:r>
            <a:r>
              <a:rPr lang="nb-NO" sz="1700" i="1" dirty="0"/>
              <a:t> </a:t>
            </a:r>
            <a:r>
              <a:rPr lang="nb-NO" sz="1700" i="1" dirty="0" err="1"/>
              <a:t>Triangle</a:t>
            </a:r>
            <a:endParaRPr lang="nb-NO" sz="1700" i="1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1F6F768-D69D-3FDA-B0DE-B5952BBB0D79}"/>
              </a:ext>
            </a:extLst>
          </p:cNvPr>
          <p:cNvSpPr txBox="1"/>
          <p:nvPr/>
        </p:nvSpPr>
        <p:spPr>
          <a:xfrm>
            <a:off x="9490569" y="1263438"/>
            <a:ext cx="84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HAMD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1089999-F52E-4D6D-52D7-17390C0201FB}"/>
              </a:ext>
            </a:extLst>
          </p:cNvPr>
          <p:cNvSpPr txBox="1"/>
          <p:nvPr/>
        </p:nvSpPr>
        <p:spPr>
          <a:xfrm>
            <a:off x="1890889" y="1994993"/>
            <a:ext cx="84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HAMD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BCFE043-28C6-8F7C-4F6B-6D0FBB57813C}"/>
              </a:ext>
            </a:extLst>
          </p:cNvPr>
          <p:cNvSpPr txBox="1"/>
          <p:nvPr/>
        </p:nvSpPr>
        <p:spPr>
          <a:xfrm>
            <a:off x="2314223" y="976542"/>
            <a:ext cx="947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C-DARS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AE6CD75A-F80A-BB92-3BD6-E23D2704EE74}"/>
              </a:ext>
            </a:extLst>
          </p:cNvPr>
          <p:cNvSpPr txBox="1"/>
          <p:nvPr/>
        </p:nvSpPr>
        <p:spPr>
          <a:xfrm>
            <a:off x="7597423" y="1994993"/>
            <a:ext cx="743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DARS</a:t>
            </a:r>
          </a:p>
        </p:txBody>
      </p:sp>
    </p:spTree>
    <p:extLst>
      <p:ext uri="{BB962C8B-B14F-4D97-AF65-F5344CB8AC3E}">
        <p14:creationId xmlns:p14="http://schemas.microsoft.com/office/powerpoint/2010/main" val="321275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6F0BC0-A297-5C95-D258-806676B0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Structural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Evidence</a:t>
            </a:r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16B2F07-1857-F2B3-9CA3-088EBAC34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2" r="14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260432-B963-8131-8D4E-FE974B15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nb-NO" sz="2200"/>
              <a:t>CFA: To test if the internal structure is that of the origianl DARS</a:t>
            </a:r>
          </a:p>
          <a:p>
            <a:pPr marL="0" indent="0">
              <a:buNone/>
            </a:pPr>
            <a:endParaRPr lang="nb-NO" sz="2200"/>
          </a:p>
        </p:txBody>
      </p:sp>
    </p:spTree>
    <p:extLst>
      <p:ext uri="{BB962C8B-B14F-4D97-AF65-F5344CB8AC3E}">
        <p14:creationId xmlns:p14="http://schemas.microsoft.com/office/powerpoint/2010/main" val="13057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434469C-09BD-05CF-18D4-501C1C05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Content </a:t>
            </a:r>
            <a:r>
              <a:rPr lang="nb-NO">
                <a:solidFill>
                  <a:schemeClr val="bg1"/>
                </a:solidFill>
              </a:rPr>
              <a:t>Based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>
                <a:solidFill>
                  <a:schemeClr val="bg1"/>
                </a:solidFill>
              </a:rPr>
              <a:t>Evidence</a:t>
            </a:r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8" name="Bilde 7" descr="Et bilde som inneholder tekst, skilt, utendørs, stang&#10;&#10;Automatisk generert beskrivelse">
            <a:extLst>
              <a:ext uri="{FF2B5EF4-FFF2-40B4-BE49-F238E27FC236}">
                <a16:creationId xmlns:a16="http://schemas.microsoft.com/office/drawing/2014/main" id="{7F6B85C2-EA51-7F8C-6784-990FF4395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46" r="3" b="1092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2F462BFA-6D6F-A585-9DC5-45D7B530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scale was developed by backward and forward translations and reviewed by an expert panel and a focus group</a:t>
            </a:r>
          </a:p>
          <a:p>
            <a:r>
              <a:rPr lang="nb-NO" sz="2200" dirty="0"/>
              <a:t>Experts: In order to make sure </a:t>
            </a:r>
            <a:r>
              <a:rPr lang="nb-NO" sz="2200" dirty="0" err="1"/>
              <a:t>that</a:t>
            </a:r>
            <a:r>
              <a:rPr lang="nb-NO" sz="2200" dirty="0"/>
              <a:t> </a:t>
            </a:r>
            <a:r>
              <a:rPr lang="nb-NO" sz="2200" dirty="0" err="1"/>
              <a:t>the</a:t>
            </a:r>
            <a:r>
              <a:rPr lang="nb-NO" sz="2200" dirty="0"/>
              <a:t> </a:t>
            </a:r>
            <a:r>
              <a:rPr lang="nb-NO" sz="2200" dirty="0" err="1"/>
              <a:t>content</a:t>
            </a:r>
            <a:r>
              <a:rPr lang="nb-NO" sz="2200" dirty="0"/>
              <a:t> </a:t>
            </a:r>
            <a:r>
              <a:rPr lang="nb-NO" sz="2200" dirty="0" err="1"/>
              <a:t>of</a:t>
            </a:r>
            <a:r>
              <a:rPr lang="nb-NO" sz="2200" dirty="0"/>
              <a:t> </a:t>
            </a:r>
            <a:r>
              <a:rPr lang="nb-NO" sz="2200" dirty="0" err="1"/>
              <a:t>the</a:t>
            </a:r>
            <a:r>
              <a:rPr lang="nb-NO" sz="2200" dirty="0"/>
              <a:t> </a:t>
            </a:r>
            <a:r>
              <a:rPr lang="nb-NO" sz="2200" dirty="0" err="1"/>
              <a:t>Anhedonia</a:t>
            </a:r>
            <a:r>
              <a:rPr lang="nb-NO" sz="2200" dirty="0"/>
              <a:t> </a:t>
            </a:r>
            <a:r>
              <a:rPr lang="nb-NO" sz="2200" dirty="0" err="1"/>
              <a:t>construct</a:t>
            </a:r>
            <a:r>
              <a:rPr lang="nb-NO" sz="2200" dirty="0"/>
              <a:t> is </a:t>
            </a:r>
            <a:r>
              <a:rPr lang="nb-NO" sz="2200" dirty="0" err="1"/>
              <a:t>captured</a:t>
            </a:r>
            <a:r>
              <a:rPr lang="nb-NO" sz="2200" dirty="0"/>
              <a:t> in </a:t>
            </a:r>
            <a:r>
              <a:rPr lang="nb-NO" sz="2200" dirty="0" err="1"/>
              <a:t>the</a:t>
            </a:r>
            <a:r>
              <a:rPr lang="nb-NO" sz="2200" dirty="0"/>
              <a:t> </a:t>
            </a:r>
            <a:r>
              <a:rPr lang="nb-NO" sz="2200" dirty="0" err="1"/>
              <a:t>scale</a:t>
            </a:r>
            <a:endParaRPr lang="nb-NO" sz="2200" dirty="0"/>
          </a:p>
          <a:p>
            <a:endParaRPr lang="en-US" sz="220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0489414-C027-8B1B-D7A0-D00A04EE50A3}"/>
              </a:ext>
            </a:extLst>
          </p:cNvPr>
          <p:cNvSpPr txBox="1"/>
          <p:nvPr/>
        </p:nvSpPr>
        <p:spPr>
          <a:xfrm>
            <a:off x="4565230" y="5976907"/>
            <a:ext cx="25122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b-NO" sz="700">
                <a:solidFill>
                  <a:srgbClr val="FFFFFF"/>
                </a:solidFill>
                <a:hlinkClick r:id="rId4" tooltip="https://www.flickr.com/photos/kleinmatt66/444449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Dette bildet</a:t>
            </a:r>
            <a:r>
              <a:rPr lang="nb-NO" sz="700">
                <a:solidFill>
                  <a:srgbClr val="FFFFFF"/>
                </a:solidFill>
              </a:rPr>
              <a:t> av Ukjent forfatter er lisensiert under </a:t>
            </a:r>
            <a:r>
              <a:rPr lang="nb-NO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nb-N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A658948-06B0-5090-A782-F4B09D1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nb-NO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Results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22361A-2B90-FB75-641A-57E19789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Relational validity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Test Criterion Validity: </a:t>
            </a:r>
          </a:p>
          <a:p>
            <a:pPr lvl="2"/>
            <a:r>
              <a:rPr lang="en-US" sz="1500" dirty="0">
                <a:solidFill>
                  <a:schemeClr val="bg1"/>
                </a:solidFill>
              </a:rPr>
              <a:t>Concurrent test result: </a:t>
            </a:r>
            <a:r>
              <a:rPr lang="en-US" sz="1500" dirty="0" err="1">
                <a:solidFill>
                  <a:schemeClr val="bg1"/>
                </a:solidFill>
              </a:rPr>
              <a:t>Shaps</a:t>
            </a:r>
            <a:r>
              <a:rPr lang="en-US" sz="1500" dirty="0">
                <a:solidFill>
                  <a:schemeClr val="bg1"/>
                </a:solidFill>
              </a:rPr>
              <a:t> (-0.7 r)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Discriminant Validity:</a:t>
            </a:r>
          </a:p>
          <a:p>
            <a:pPr lvl="2"/>
            <a:r>
              <a:rPr lang="en-US" sz="1500" dirty="0">
                <a:solidFill>
                  <a:schemeClr val="bg1"/>
                </a:solidFill>
              </a:rPr>
              <a:t>Result: </a:t>
            </a:r>
            <a:r>
              <a:rPr lang="en-US" sz="1500">
                <a:solidFill>
                  <a:schemeClr val="bg1"/>
                </a:solidFill>
              </a:rPr>
              <a:t>HAMD (-.34 </a:t>
            </a:r>
            <a:r>
              <a:rPr lang="en-US" sz="1500" dirty="0">
                <a:solidFill>
                  <a:schemeClr val="bg1"/>
                </a:solidFill>
              </a:rPr>
              <a:t>r)</a:t>
            </a:r>
          </a:p>
          <a:p>
            <a:r>
              <a:rPr lang="en-US" sz="1500" dirty="0">
                <a:solidFill>
                  <a:schemeClr val="bg1"/>
                </a:solidFill>
              </a:rPr>
              <a:t>Structural Evidence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Goodness of Fit Index (GFI): 0.859</a:t>
            </a:r>
          </a:p>
          <a:p>
            <a:pPr lvl="1"/>
            <a:r>
              <a:rPr lang="en-US" sz="1500" i="1" dirty="0">
                <a:solidFill>
                  <a:schemeClr val="bg1"/>
                </a:solidFill>
              </a:rPr>
              <a:t>Root Mean Squared Error of Approximation </a:t>
            </a:r>
            <a:r>
              <a:rPr lang="en-US" sz="1500" dirty="0">
                <a:solidFill>
                  <a:schemeClr val="bg1"/>
                </a:solidFill>
              </a:rPr>
              <a:t>(RMSEA): 0.078. </a:t>
            </a:r>
          </a:p>
          <a:p>
            <a:r>
              <a:rPr lang="en-US" sz="1500" dirty="0">
                <a:solidFill>
                  <a:schemeClr val="bg1"/>
                </a:solidFill>
              </a:rPr>
              <a:t>Content evidence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Got the thumbs up from their expert panel!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pPr lvl="1"/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B04EA75-D51C-0936-7688-FDF9277B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nb-NO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Valid?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64D5956-56D4-F028-8E77-186B2C2B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nb-NO" sz="2400" dirty="0">
                <a:solidFill>
                  <a:schemeClr val="bg1"/>
                </a:solidFill>
              </a:rPr>
              <a:t>How </a:t>
            </a:r>
            <a:r>
              <a:rPr lang="nb-NO" sz="2400" dirty="0" err="1">
                <a:solidFill>
                  <a:schemeClr val="bg1"/>
                </a:solidFill>
              </a:rPr>
              <a:t>did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the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researchers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wish</a:t>
            </a:r>
            <a:r>
              <a:rPr lang="nb-NO" sz="2400" dirty="0">
                <a:solidFill>
                  <a:schemeClr val="bg1"/>
                </a:solidFill>
              </a:rPr>
              <a:t> to be </a:t>
            </a:r>
            <a:r>
              <a:rPr lang="nb-NO" sz="2400" dirty="0" err="1">
                <a:solidFill>
                  <a:schemeClr val="bg1"/>
                </a:solidFill>
              </a:rPr>
              <a:t>able</a:t>
            </a:r>
            <a:r>
              <a:rPr lang="nb-NO" sz="2400" dirty="0">
                <a:solidFill>
                  <a:schemeClr val="bg1"/>
                </a:solidFill>
              </a:rPr>
              <a:t> to interpret </a:t>
            </a:r>
            <a:r>
              <a:rPr lang="nb-NO" sz="2400" dirty="0" err="1">
                <a:solidFill>
                  <a:schemeClr val="bg1"/>
                </a:solidFill>
              </a:rPr>
              <a:t>the</a:t>
            </a:r>
            <a:r>
              <a:rPr lang="nb-NO" sz="2400" dirty="0">
                <a:solidFill>
                  <a:schemeClr val="bg1"/>
                </a:solidFill>
              </a:rPr>
              <a:t> test scores?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The </a:t>
            </a:r>
            <a:r>
              <a:rPr lang="nb-NO" dirty="0" err="1">
                <a:solidFill>
                  <a:schemeClr val="bg1"/>
                </a:solidFill>
              </a:rPr>
              <a:t>presence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degree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anhedonia</a:t>
            </a:r>
            <a:r>
              <a:rPr lang="nb-NO" dirty="0">
                <a:solidFill>
                  <a:schemeClr val="bg1"/>
                </a:solidFill>
              </a:rPr>
              <a:t> in </a:t>
            </a:r>
            <a:r>
              <a:rPr lang="nb-NO" dirty="0" err="1">
                <a:solidFill>
                  <a:schemeClr val="bg1"/>
                </a:solidFill>
              </a:rPr>
              <a:t>patients</a:t>
            </a:r>
            <a:r>
              <a:rPr lang="nb-NO" dirty="0">
                <a:solidFill>
                  <a:schemeClr val="bg1"/>
                </a:solidFill>
              </a:rPr>
              <a:t> in a </a:t>
            </a:r>
            <a:r>
              <a:rPr lang="nb-NO" dirty="0" err="1">
                <a:solidFill>
                  <a:schemeClr val="bg1"/>
                </a:solidFill>
              </a:rPr>
              <a:t>Chinese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context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sz="2400" dirty="0">
                <a:solidFill>
                  <a:schemeClr val="bg1"/>
                </a:solidFill>
              </a:rPr>
              <a:t>Is </a:t>
            </a:r>
            <a:r>
              <a:rPr lang="nb-NO" sz="2400" dirty="0" err="1">
                <a:solidFill>
                  <a:schemeClr val="bg1"/>
                </a:solidFill>
              </a:rPr>
              <a:t>the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interpretation</a:t>
            </a:r>
            <a:r>
              <a:rPr lang="nb-NO" sz="2400" dirty="0">
                <a:solidFill>
                  <a:schemeClr val="bg1"/>
                </a:solidFill>
              </a:rPr>
              <a:t> and </a:t>
            </a:r>
            <a:r>
              <a:rPr lang="nb-NO" sz="2400" dirty="0" err="1">
                <a:solidFill>
                  <a:schemeClr val="bg1"/>
                </a:solidFill>
              </a:rPr>
              <a:t>usage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supported</a:t>
            </a:r>
            <a:r>
              <a:rPr lang="nb-NO" sz="2400" dirty="0">
                <a:solidFill>
                  <a:schemeClr val="bg1"/>
                </a:solidFill>
              </a:rPr>
              <a:t> by </a:t>
            </a:r>
            <a:r>
              <a:rPr lang="nb-NO" sz="2400" dirty="0" err="1">
                <a:solidFill>
                  <a:schemeClr val="bg1"/>
                </a:solidFill>
              </a:rPr>
              <a:t>the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evidence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provided</a:t>
            </a:r>
            <a:r>
              <a:rPr lang="nb-NO" sz="2400" dirty="0">
                <a:solidFill>
                  <a:schemeClr val="bg1"/>
                </a:solidFill>
              </a:rPr>
              <a:t>? In </a:t>
            </a:r>
            <a:r>
              <a:rPr lang="nb-NO" sz="2400" dirty="0" err="1">
                <a:solidFill>
                  <a:schemeClr val="bg1"/>
                </a:solidFill>
              </a:rPr>
              <a:t>other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words</a:t>
            </a:r>
            <a:r>
              <a:rPr lang="nb-NO" sz="2400" dirty="0">
                <a:solidFill>
                  <a:schemeClr val="bg1"/>
                </a:solidFill>
              </a:rPr>
              <a:t>, is </a:t>
            </a:r>
            <a:r>
              <a:rPr lang="nb-NO" sz="2400" dirty="0" err="1">
                <a:solidFill>
                  <a:schemeClr val="bg1"/>
                </a:solidFill>
              </a:rPr>
              <a:t>the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interpretation</a:t>
            </a:r>
            <a:r>
              <a:rPr lang="nb-NO" sz="2400" dirty="0">
                <a:solidFill>
                  <a:schemeClr val="bg1"/>
                </a:solidFill>
              </a:rPr>
              <a:t> and </a:t>
            </a:r>
            <a:r>
              <a:rPr lang="nb-NO" sz="2400" dirty="0" err="1">
                <a:solidFill>
                  <a:schemeClr val="bg1"/>
                </a:solidFill>
              </a:rPr>
              <a:t>usage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of</a:t>
            </a:r>
            <a:r>
              <a:rPr lang="nb-NO" sz="2400" dirty="0">
                <a:solidFill>
                  <a:schemeClr val="bg1"/>
                </a:solidFill>
              </a:rPr>
              <a:t> test score </a:t>
            </a:r>
            <a:r>
              <a:rPr lang="nb-NO" sz="2400" i="1" dirty="0">
                <a:solidFill>
                  <a:schemeClr val="bg1"/>
                </a:solidFill>
              </a:rPr>
              <a:t>valid</a:t>
            </a:r>
            <a:r>
              <a:rPr lang="nb-NO" sz="24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GFI McDonald (1999, p. 89)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results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below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the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level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an </a:t>
            </a:r>
            <a:r>
              <a:rPr lang="nb-NO" sz="1600" b="1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acceptably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fitted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model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They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call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it </a:t>
            </a:r>
            <a:r>
              <a:rPr lang="nb-NO" sz="1600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Adequate</a:t>
            </a:r>
            <a:r>
              <a:rPr lang="nb-NO" sz="1600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the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paper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lvl="1"/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RMSEA </a:t>
            </a:r>
            <a:r>
              <a:rPr lang="nb-NO" sz="1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McDonald 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(1999, p. 171);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larger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than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the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recommendation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Recommended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nb-NO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threshold</a:t>
            </a:r>
            <a:r>
              <a:rPr lang="nb-NO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0.05</a:t>
            </a:r>
          </a:p>
          <a:p>
            <a:pPr lvl="1"/>
            <a:endParaRPr lang="nb-N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6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FC8AC46-F7B1-9B51-930F-A6A8B208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Introduction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523818-E1EC-11EC-2FDD-164DF2A7C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nb-NO" sz="2400" dirty="0" err="1">
                <a:solidFill>
                  <a:schemeClr val="bg1"/>
                </a:solidFill>
              </a:rPr>
              <a:t>Anhedonia</a:t>
            </a:r>
            <a:r>
              <a:rPr lang="nb-NO" sz="2400" dirty="0">
                <a:solidFill>
                  <a:schemeClr val="bg1"/>
                </a:solidFill>
              </a:rPr>
              <a:t> – </a:t>
            </a:r>
            <a:r>
              <a:rPr lang="nb-NO" sz="2400" dirty="0" err="1">
                <a:solidFill>
                  <a:schemeClr val="bg1"/>
                </a:solidFill>
              </a:rPr>
              <a:t>inability</a:t>
            </a:r>
            <a:r>
              <a:rPr lang="nb-NO" sz="2400" dirty="0">
                <a:solidFill>
                  <a:schemeClr val="bg1"/>
                </a:solidFill>
              </a:rPr>
              <a:t> to </a:t>
            </a:r>
            <a:r>
              <a:rPr lang="nb-NO" sz="2400" dirty="0" err="1">
                <a:solidFill>
                  <a:schemeClr val="bg1"/>
                </a:solidFill>
              </a:rPr>
              <a:t>feel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pleasure</a:t>
            </a:r>
            <a:endParaRPr lang="nb-NO" sz="2400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«</a:t>
            </a:r>
            <a:r>
              <a:rPr lang="nb-NO" dirty="0" err="1">
                <a:solidFill>
                  <a:schemeClr val="bg1"/>
                </a:solidFill>
              </a:rPr>
              <a:t>Pathological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construct</a:t>
            </a:r>
            <a:r>
              <a:rPr lang="nb-NO" dirty="0">
                <a:solidFill>
                  <a:schemeClr val="bg1"/>
                </a:solidFill>
              </a:rPr>
              <a:t>», </a:t>
            </a:r>
            <a:r>
              <a:rPr lang="nb-NO" dirty="0" err="1">
                <a:solidFill>
                  <a:schemeClr val="bg1"/>
                </a:solidFill>
              </a:rPr>
              <a:t>extreme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add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on</a:t>
            </a:r>
            <a:r>
              <a:rPr lang="nb-NO" dirty="0">
                <a:solidFill>
                  <a:schemeClr val="bg1"/>
                </a:solidFill>
              </a:rPr>
              <a:t> to </a:t>
            </a:r>
            <a:r>
              <a:rPr lang="nb-NO" dirty="0" err="1">
                <a:solidFill>
                  <a:schemeClr val="bg1"/>
                </a:solidFill>
              </a:rPr>
              <a:t>other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psychiatrich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disorders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Reason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why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this</a:t>
            </a:r>
            <a:r>
              <a:rPr lang="nb-NO" dirty="0">
                <a:solidFill>
                  <a:schemeClr val="bg1"/>
                </a:solidFill>
              </a:rPr>
              <a:t> is </a:t>
            </a:r>
            <a:r>
              <a:rPr lang="nb-NO" dirty="0" err="1">
                <a:solidFill>
                  <a:schemeClr val="bg1"/>
                </a:solidFill>
              </a:rPr>
              <a:t>important</a:t>
            </a:r>
            <a:r>
              <a:rPr lang="nb-NO" dirty="0">
                <a:solidFill>
                  <a:schemeClr val="bg1"/>
                </a:solidFill>
              </a:rPr>
              <a:t> is </a:t>
            </a:r>
            <a:r>
              <a:rPr lang="nb-NO" dirty="0" err="1">
                <a:solidFill>
                  <a:schemeClr val="bg1"/>
                </a:solidFill>
              </a:rPr>
              <a:t>that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it’s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linked</a:t>
            </a:r>
            <a:r>
              <a:rPr lang="nb-NO" dirty="0">
                <a:solidFill>
                  <a:schemeClr val="bg1"/>
                </a:solidFill>
              </a:rPr>
              <a:t> to </a:t>
            </a:r>
            <a:r>
              <a:rPr lang="nb-NO" dirty="0" err="1">
                <a:solidFill>
                  <a:schemeClr val="bg1"/>
                </a:solidFill>
              </a:rPr>
              <a:t>poor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outcomes</a:t>
            </a:r>
            <a:r>
              <a:rPr lang="nb-NO" dirty="0">
                <a:solidFill>
                  <a:schemeClr val="bg1"/>
                </a:solidFill>
              </a:rPr>
              <a:t> in </a:t>
            </a:r>
            <a:r>
              <a:rPr lang="nb-NO" dirty="0" err="1">
                <a:solidFill>
                  <a:schemeClr val="bg1"/>
                </a:solidFill>
              </a:rPr>
              <a:t>treatments</a:t>
            </a:r>
            <a:r>
              <a:rPr lang="nb-NO" dirty="0">
                <a:solidFill>
                  <a:schemeClr val="bg1"/>
                </a:solidFill>
              </a:rPr>
              <a:t> (</a:t>
            </a:r>
            <a:r>
              <a:rPr lang="nb-NO" dirty="0" err="1">
                <a:solidFill>
                  <a:schemeClr val="bg1"/>
                </a:solidFill>
              </a:rPr>
              <a:t>Downar</a:t>
            </a:r>
            <a:r>
              <a:rPr lang="nb-NO" dirty="0">
                <a:solidFill>
                  <a:schemeClr val="bg1"/>
                </a:solidFill>
              </a:rPr>
              <a:t> et al., 2014; </a:t>
            </a:r>
            <a:r>
              <a:rPr lang="nb-NO" dirty="0" err="1">
                <a:solidFill>
                  <a:schemeClr val="bg1"/>
                </a:solidFill>
              </a:rPr>
              <a:t>Uher</a:t>
            </a:r>
            <a:r>
              <a:rPr lang="nb-NO" dirty="0">
                <a:solidFill>
                  <a:schemeClr val="bg1"/>
                </a:solidFill>
              </a:rPr>
              <a:t> et al., 2012, 2008; </a:t>
            </a:r>
            <a:r>
              <a:rPr lang="nb-NO" dirty="0" err="1">
                <a:solidFill>
                  <a:schemeClr val="bg1"/>
                </a:solidFill>
              </a:rPr>
              <a:t>Vrieze</a:t>
            </a:r>
            <a:r>
              <a:rPr lang="nb-NO" dirty="0">
                <a:solidFill>
                  <a:schemeClr val="bg1"/>
                </a:solidFill>
              </a:rPr>
              <a:t> et al., 2014, </a:t>
            </a:r>
            <a:r>
              <a:rPr lang="nb-NO" dirty="0" err="1">
                <a:solidFill>
                  <a:schemeClr val="bg1"/>
                </a:solidFill>
              </a:rPr>
              <a:t>see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b="0" i="0" u="none" strike="noStrike" dirty="0" err="1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Ching</a:t>
            </a:r>
            <a:r>
              <a:rPr lang="nb-NO" b="0" i="0" u="none" strike="noStrike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, E. W. K. et al., 2021, p. 1</a:t>
            </a:r>
            <a:r>
              <a:rPr lang="nb-NO" dirty="0">
                <a:solidFill>
                  <a:schemeClr val="bg1"/>
                </a:solidFill>
              </a:rPr>
              <a:t>)</a:t>
            </a:r>
          </a:p>
          <a:p>
            <a:r>
              <a:rPr lang="nb-NO" sz="2400" dirty="0" err="1">
                <a:solidFill>
                  <a:schemeClr val="bg1"/>
                </a:solidFill>
              </a:rPr>
              <a:t>Validation</a:t>
            </a:r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err="1">
                <a:solidFill>
                  <a:schemeClr val="bg1"/>
                </a:solidFill>
              </a:rPr>
              <a:t>of</a:t>
            </a:r>
            <a:r>
              <a:rPr lang="nb-NO" sz="2400" dirty="0">
                <a:solidFill>
                  <a:schemeClr val="bg1"/>
                </a:solidFill>
              </a:rPr>
              <a:t> a </a:t>
            </a:r>
            <a:r>
              <a:rPr lang="nb-NO" sz="2400" dirty="0" err="1">
                <a:solidFill>
                  <a:schemeClr val="bg1"/>
                </a:solidFill>
              </a:rPr>
              <a:t>remade</a:t>
            </a:r>
            <a:r>
              <a:rPr lang="nb-NO" sz="2400" dirty="0">
                <a:solidFill>
                  <a:schemeClr val="bg1"/>
                </a:solidFill>
              </a:rPr>
              <a:t> DARS-</a:t>
            </a:r>
            <a:r>
              <a:rPr lang="nb-NO" sz="2400" dirty="0" err="1">
                <a:solidFill>
                  <a:schemeClr val="bg1"/>
                </a:solidFill>
              </a:rPr>
              <a:t>scale</a:t>
            </a:r>
            <a:r>
              <a:rPr lang="nb-NO" sz="2400" dirty="0">
                <a:solidFill>
                  <a:schemeClr val="bg1"/>
                </a:solidFill>
              </a:rPr>
              <a:t> in a </a:t>
            </a:r>
            <a:r>
              <a:rPr lang="nb-NO" sz="2400" dirty="0" err="1">
                <a:solidFill>
                  <a:schemeClr val="bg1"/>
                </a:solidFill>
              </a:rPr>
              <a:t>chinese</a:t>
            </a:r>
            <a:r>
              <a:rPr lang="nb-NO" sz="2400" dirty="0">
                <a:solidFill>
                  <a:schemeClr val="bg1"/>
                </a:solidFill>
              </a:rPr>
              <a:t> setting...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35ECE68-786D-23FC-761A-9BBA52900AED}"/>
              </a:ext>
            </a:extLst>
          </p:cNvPr>
          <p:cNvSpPr txBox="1"/>
          <p:nvPr/>
        </p:nvSpPr>
        <p:spPr>
          <a:xfrm rot="19182582">
            <a:off x="4276756" y="3284812"/>
            <a:ext cx="430474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6000" b="1" dirty="0">
                <a:solidFill>
                  <a:schemeClr val="accent1"/>
                </a:solidFill>
              </a:rPr>
              <a:t>C-DARS</a:t>
            </a:r>
          </a:p>
        </p:txBody>
      </p:sp>
    </p:spTree>
    <p:extLst>
      <p:ext uri="{BB962C8B-B14F-4D97-AF65-F5344CB8AC3E}">
        <p14:creationId xmlns:p14="http://schemas.microsoft.com/office/powerpoint/2010/main" val="22141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ADDFE1-D1CF-47D6-A56D-A1DFD83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2522D1D-B733-0EF5-F8C6-716EB0D6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Conceptual Framework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6BFA25-8592-CC9E-0344-7B54A7835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684420"/>
              </p:ext>
            </p:extLst>
          </p:nvPr>
        </p:nvGraphicFramePr>
        <p:xfrm>
          <a:off x="838200" y="2516777"/>
          <a:ext cx="10515600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0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3E4CE41-368A-EC88-5C4A-54108B65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Example</a:t>
            </a:r>
            <a:r>
              <a:rPr lang="nb-NO" dirty="0">
                <a:solidFill>
                  <a:schemeClr val="bg1"/>
                </a:solidFill>
              </a:rPr>
              <a:t> Item from DARS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9CC7A83C-8239-2437-D75B-D2CE84122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604438"/>
              </p:ext>
            </p:extLst>
          </p:nvPr>
        </p:nvGraphicFramePr>
        <p:xfrm>
          <a:off x="838200" y="2472964"/>
          <a:ext cx="10515600" cy="3556515"/>
        </p:xfrm>
        <a:graphic>
          <a:graphicData uri="http://schemas.openxmlformats.org/drawingml/2006/table">
            <a:tbl>
              <a:tblPr/>
              <a:tblGrid>
                <a:gridCol w="4336550">
                  <a:extLst>
                    <a:ext uri="{9D8B030D-6E8A-4147-A177-3AD203B41FA5}">
                      <a16:colId xmlns:a16="http://schemas.microsoft.com/office/drawing/2014/main" val="3894258042"/>
                    </a:ext>
                  </a:extLst>
                </a:gridCol>
                <a:gridCol w="1235810">
                  <a:extLst>
                    <a:ext uri="{9D8B030D-6E8A-4147-A177-3AD203B41FA5}">
                      <a16:colId xmlns:a16="http://schemas.microsoft.com/office/drawing/2014/main" val="3120329943"/>
                    </a:ext>
                  </a:extLst>
                </a:gridCol>
                <a:gridCol w="1235810">
                  <a:extLst>
                    <a:ext uri="{9D8B030D-6E8A-4147-A177-3AD203B41FA5}">
                      <a16:colId xmlns:a16="http://schemas.microsoft.com/office/drawing/2014/main" val="4232044014"/>
                    </a:ext>
                  </a:extLst>
                </a:gridCol>
                <a:gridCol w="1235810">
                  <a:extLst>
                    <a:ext uri="{9D8B030D-6E8A-4147-A177-3AD203B41FA5}">
                      <a16:colId xmlns:a16="http://schemas.microsoft.com/office/drawing/2014/main" val="2119832112"/>
                    </a:ext>
                  </a:extLst>
                </a:gridCol>
                <a:gridCol w="1235810">
                  <a:extLst>
                    <a:ext uri="{9D8B030D-6E8A-4147-A177-3AD203B41FA5}">
                      <a16:colId xmlns:a16="http://schemas.microsoft.com/office/drawing/2014/main" val="4064051908"/>
                    </a:ext>
                  </a:extLst>
                </a:gridCol>
                <a:gridCol w="1235810">
                  <a:extLst>
                    <a:ext uri="{9D8B030D-6E8A-4147-A177-3AD203B41FA5}">
                      <a16:colId xmlns:a16="http://schemas.microsoft.com/office/drawing/2014/main" val="2267499920"/>
                    </a:ext>
                  </a:extLst>
                </a:gridCol>
              </a:tblGrid>
              <a:tr h="514482">
                <a:tc gridSpan="6">
                  <a:txBody>
                    <a:bodyPr/>
                    <a:lstStyle/>
                    <a:p>
                      <a:r>
                        <a:rPr lang="nb-NO" sz="2200" b="1">
                          <a:effectLst/>
                        </a:rPr>
                        <a:t>B. Please list at least 2 of your favorite foods or drinks:</a:t>
                      </a:r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55517"/>
                  </a:ext>
                </a:extLst>
              </a:tr>
              <a:tr h="842517">
                <a:tc>
                  <a:txBody>
                    <a:bodyPr/>
                    <a:lstStyle/>
                    <a:p>
                      <a:r>
                        <a:rPr lang="nb-NO" sz="2200">
                          <a:effectLst/>
                        </a:rPr>
                        <a:t>5. I would make an effort to get/make these foods/drinks</a:t>
                      </a: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 dirty="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 dirty="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014944"/>
                  </a:ext>
                </a:extLst>
              </a:tr>
              <a:tr h="514482">
                <a:tc>
                  <a:txBody>
                    <a:bodyPr/>
                    <a:lstStyle/>
                    <a:p>
                      <a:r>
                        <a:rPr lang="nb-NO" sz="2200">
                          <a:effectLst/>
                        </a:rPr>
                        <a:t>6. I would enjoy these foods/drinks</a:t>
                      </a: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 dirty="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643789"/>
                  </a:ext>
                </a:extLst>
              </a:tr>
              <a:tr h="842517">
                <a:tc>
                  <a:txBody>
                    <a:bodyPr/>
                    <a:lstStyle/>
                    <a:p>
                      <a:r>
                        <a:rPr lang="nb-NO" sz="2200">
                          <a:effectLst/>
                        </a:rPr>
                        <a:t>7. I want to have these foods/drinks</a:t>
                      </a: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>
                        <a:effectLst/>
                      </a:endParaRP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78865"/>
                  </a:ext>
                </a:extLst>
              </a:tr>
              <a:tr h="842517">
                <a:tc>
                  <a:txBody>
                    <a:bodyPr/>
                    <a:lstStyle/>
                    <a:p>
                      <a:r>
                        <a:rPr lang="nb-NO" sz="2200">
                          <a:effectLst/>
                        </a:rPr>
                        <a:t>8. I would eat as much of these foods as I could</a:t>
                      </a:r>
                    </a:p>
                  </a:txBody>
                  <a:tcPr marL="57437" marR="57437" marT="57437" marB="574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2200"/>
                    </a:p>
                  </a:txBody>
                  <a:tcPr marL="110280" marR="110280" marT="55140" marB="55140">
                    <a:lnL>
                      <a:noFill/>
                    </a:lnL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b-NO" sz="2200"/>
                    </a:p>
                  </a:txBody>
                  <a:tcPr marL="110280" marR="110280" marT="55140" marB="55140"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b-NO" sz="2200"/>
                    </a:p>
                  </a:txBody>
                  <a:tcPr marL="110280" marR="110280" marT="55140" marB="55140"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b-NO" sz="2200"/>
                    </a:p>
                  </a:txBody>
                  <a:tcPr marL="110280" marR="110280" marT="55140" marB="55140"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b-NO" sz="2200" dirty="0"/>
                    </a:p>
                  </a:txBody>
                  <a:tcPr marL="110280" marR="110280" marT="55140" marB="55140"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5163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34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C748B-678F-4E27-81C8-F2D4C94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175" y="330200"/>
            <a:ext cx="11169651" cy="5899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A60F9C-3543-356F-F365-1B7B1100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049" y="2880060"/>
            <a:ext cx="10442705" cy="2517439"/>
          </a:xfrm>
        </p:spPr>
        <p:txBody>
          <a:bodyPr anchor="t">
            <a:normAutofit/>
          </a:bodyPr>
          <a:lstStyle/>
          <a:p>
            <a:pPr algn="l"/>
            <a:r>
              <a:rPr lang="nb-NO" sz="8400" dirty="0" err="1">
                <a:solidFill>
                  <a:schemeClr val="bg1"/>
                </a:solidFill>
              </a:rPr>
              <a:t>Validation</a:t>
            </a:r>
            <a:r>
              <a:rPr lang="nb-NO" sz="8400" dirty="0">
                <a:solidFill>
                  <a:schemeClr val="bg1"/>
                </a:solidFill>
              </a:rPr>
              <a:t> </a:t>
            </a:r>
            <a:r>
              <a:rPr lang="nb-NO" sz="8400" dirty="0" err="1">
                <a:solidFill>
                  <a:schemeClr val="bg1"/>
                </a:solidFill>
              </a:rPr>
              <a:t>of</a:t>
            </a:r>
            <a:r>
              <a:rPr lang="nb-NO" sz="8400" dirty="0">
                <a:solidFill>
                  <a:schemeClr val="bg1"/>
                </a:solidFill>
              </a:rPr>
              <a:t> </a:t>
            </a:r>
            <a:r>
              <a:rPr lang="nb-NO" sz="8400" dirty="0" err="1">
                <a:solidFill>
                  <a:schemeClr val="bg1"/>
                </a:solidFill>
              </a:rPr>
              <a:t>Validation</a:t>
            </a:r>
            <a:endParaRPr lang="nb-NO" sz="8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9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5CBC099-2E89-22C9-491B-BD01B9EF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Interpretation and uses of the test scores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07E0B7-D9DE-C736-154C-986E7CB3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Meant to be used as a self reported to measure severity of Anhedonia in patients, the test scores are meant to be used to inform treatment plans – evidence supporting the four factor structure has been done in a previous study, and </a:t>
            </a:r>
            <a:r>
              <a:rPr lang="en-US" sz="2000" i="1" dirty="0">
                <a:solidFill>
                  <a:schemeClr val="bg1"/>
                </a:solidFill>
              </a:rPr>
              <a:t>convergent validity </a:t>
            </a:r>
            <a:r>
              <a:rPr lang="en-US" sz="2000" dirty="0">
                <a:solidFill>
                  <a:schemeClr val="bg1"/>
                </a:solidFill>
              </a:rPr>
              <a:t>with another scale meant to measure the same thing (SHAPS) (Ching et al., p. 2).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C-DARS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Test score interpreted as to a degree of presence of anhedonia in a Chinese context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9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ssholder for innhold 4" descr="Et bilde som inneholder person, barn, utendørs, gruppe&#10;&#10;Automatisk generert beskrivelse">
            <a:extLst>
              <a:ext uri="{FF2B5EF4-FFF2-40B4-BE49-F238E27FC236}">
                <a16:creationId xmlns:a16="http://schemas.microsoft.com/office/drawing/2014/main" id="{6A035828-D9F2-3A3C-1294-1DC7F757A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28" r="1" b="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59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ssholder for innhold 4" descr="Et bilde som inneholder person, innendørs, dessert&#10;&#10;Automatisk generert beskrivelse">
            <a:extLst>
              <a:ext uri="{FF2B5EF4-FFF2-40B4-BE49-F238E27FC236}">
                <a16:creationId xmlns:a16="http://schemas.microsoft.com/office/drawing/2014/main" id="{4C30399D-7F2D-0EEB-4949-F0FD88AB2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727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73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92E4A55-8C41-5FB3-7A4D-443B1138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Relational Evidence</a:t>
            </a:r>
          </a:p>
        </p:txBody>
      </p:sp>
      <p:pic>
        <p:nvPicPr>
          <p:cNvPr id="5" name="Bilde 4" descr="Et bilde som inneholder person, utendørs, jente&#10;&#10;Automatisk generert beskrivelse">
            <a:extLst>
              <a:ext uri="{FF2B5EF4-FFF2-40B4-BE49-F238E27FC236}">
                <a16:creationId xmlns:a16="http://schemas.microsoft.com/office/drawing/2014/main" id="{FB81858C-809C-99D8-627E-5487FDB10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" r="1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719261-6A94-4F0A-1500-81F81559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Test Criterion Validity: How accurately do test scores predict criterion performance? Or to what degree will C-DARS inform on test scores of a similar test?</a:t>
            </a:r>
          </a:p>
          <a:p>
            <a:r>
              <a:rPr lang="en-US" sz="2200" dirty="0"/>
              <a:t>By being friends with one person, can you predict that they’ll get along with your other friends?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957ECFE-883A-A314-C383-F3C4C7B32A29}"/>
              </a:ext>
            </a:extLst>
          </p:cNvPr>
          <p:cNvSpPr txBox="1"/>
          <p:nvPr/>
        </p:nvSpPr>
        <p:spPr>
          <a:xfrm>
            <a:off x="2561449" y="2847816"/>
            <a:ext cx="84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SHAPS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1EA9D6B-90BB-B855-732D-F8A9D333BAD4}"/>
              </a:ext>
            </a:extLst>
          </p:cNvPr>
          <p:cNvSpPr txBox="1"/>
          <p:nvPr/>
        </p:nvSpPr>
        <p:spPr>
          <a:xfrm>
            <a:off x="3545389" y="2875002"/>
            <a:ext cx="84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DARS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7044C7-9B48-6372-FF25-BA4E65E1F88E}"/>
              </a:ext>
            </a:extLst>
          </p:cNvPr>
          <p:cNvSpPr txBox="1"/>
          <p:nvPr/>
        </p:nvSpPr>
        <p:spPr>
          <a:xfrm>
            <a:off x="4774185" y="3217148"/>
            <a:ext cx="9865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C-DARS</a:t>
            </a:r>
          </a:p>
        </p:txBody>
      </p:sp>
    </p:spTree>
    <p:extLst>
      <p:ext uri="{BB962C8B-B14F-4D97-AF65-F5344CB8AC3E}">
        <p14:creationId xmlns:p14="http://schemas.microsoft.com/office/powerpoint/2010/main" val="33440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1042</Words>
  <Application>Microsoft Macintosh PowerPoint</Application>
  <PresentationFormat>Widescreen</PresentationFormat>
  <Paragraphs>96</Paragraphs>
  <Slides>14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Times New Roman</vt:lpstr>
      <vt:lpstr>Office-tema</vt:lpstr>
      <vt:lpstr>PowerPoint-presentasjon</vt:lpstr>
      <vt:lpstr>Introduction</vt:lpstr>
      <vt:lpstr>Conceptual Framework</vt:lpstr>
      <vt:lpstr>Example Item from DARS</vt:lpstr>
      <vt:lpstr>Validation of Validation</vt:lpstr>
      <vt:lpstr>Interpretation and uses of the test scores</vt:lpstr>
      <vt:lpstr>PowerPoint-presentasjon</vt:lpstr>
      <vt:lpstr>PowerPoint-presentasjon</vt:lpstr>
      <vt:lpstr>Relational Evidence</vt:lpstr>
      <vt:lpstr>Discriminant Evidence Category</vt:lpstr>
      <vt:lpstr>Structural Evidence</vt:lpstr>
      <vt:lpstr>Content Based Evidence</vt:lpstr>
      <vt:lpstr>Results</vt:lpstr>
      <vt:lpstr>Valid?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validation</dc:title>
  <dc:creator>Fanny Lööf</dc:creator>
  <cp:lastModifiedBy>Fanny Lööf</cp:lastModifiedBy>
  <cp:revision>1</cp:revision>
  <dcterms:created xsi:type="dcterms:W3CDTF">2022-11-13T13:58:08Z</dcterms:created>
  <dcterms:modified xsi:type="dcterms:W3CDTF">2022-11-17T08:33:35Z</dcterms:modified>
</cp:coreProperties>
</file>