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EC44C-91F0-4D45-93D6-B348EFBF3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A42EC-5A0C-4E24-A3E1-9A101D4010B0}">
      <dgm:prSet phldrT="[Text]" custT="1"/>
      <dgm:spPr/>
      <dgm:t>
        <a:bodyPr/>
        <a:lstStyle/>
        <a:p>
          <a:r>
            <a:rPr lang="en-US" sz="2400" dirty="0"/>
            <a:t>Retrieval</a:t>
          </a:r>
          <a:endParaRPr lang="en-HK" sz="2400" dirty="0"/>
        </a:p>
      </dgm:t>
    </dgm:pt>
    <dgm:pt modelId="{2DBFB9C8-A2CC-4AA2-A9C4-5F55E91C500F}" type="parTrans" cxnId="{33B6DE2B-EEE9-4E59-958A-C3586FF47A87}">
      <dgm:prSet/>
      <dgm:spPr/>
      <dgm:t>
        <a:bodyPr/>
        <a:lstStyle/>
        <a:p>
          <a:endParaRPr lang="en-HK"/>
        </a:p>
      </dgm:t>
    </dgm:pt>
    <dgm:pt modelId="{69A26595-C713-425E-8D56-5009A996A3E9}" type="sibTrans" cxnId="{33B6DE2B-EEE9-4E59-958A-C3586FF47A87}">
      <dgm:prSet/>
      <dgm:spPr/>
      <dgm:t>
        <a:bodyPr/>
        <a:lstStyle/>
        <a:p>
          <a:endParaRPr lang="en-HK"/>
        </a:p>
      </dgm:t>
    </dgm:pt>
    <dgm:pt modelId="{C87B5CE2-9520-4226-AC6B-784382F60851}">
      <dgm:prSet phldrT="[Text]" custT="1"/>
      <dgm:spPr/>
      <dgm:t>
        <a:bodyPr/>
        <a:lstStyle/>
        <a:p>
          <a:r>
            <a:rPr lang="en-US" sz="2400" dirty="0"/>
            <a:t>Pre-Ranking</a:t>
          </a:r>
          <a:endParaRPr lang="en-HK" sz="2400" dirty="0"/>
        </a:p>
      </dgm:t>
    </dgm:pt>
    <dgm:pt modelId="{BDBE48CC-7F87-466A-9AE7-AC84666253DD}" type="parTrans" cxnId="{1B39CBEF-BCE3-4782-9388-BE29C40B78B7}">
      <dgm:prSet/>
      <dgm:spPr/>
      <dgm:t>
        <a:bodyPr/>
        <a:lstStyle/>
        <a:p>
          <a:endParaRPr lang="en-HK"/>
        </a:p>
      </dgm:t>
    </dgm:pt>
    <dgm:pt modelId="{42EEED49-BCAE-4075-824B-E0195899C26D}" type="sibTrans" cxnId="{1B39CBEF-BCE3-4782-9388-BE29C40B78B7}">
      <dgm:prSet/>
      <dgm:spPr/>
      <dgm:t>
        <a:bodyPr/>
        <a:lstStyle/>
        <a:p>
          <a:endParaRPr lang="en-HK"/>
        </a:p>
      </dgm:t>
    </dgm:pt>
    <dgm:pt modelId="{0C1D3BCE-BDB9-497D-B9E4-5C6DF56CE396}">
      <dgm:prSet phldrT="[Text]" custT="1"/>
      <dgm:spPr/>
      <dgm:t>
        <a:bodyPr/>
        <a:lstStyle/>
        <a:p>
          <a:r>
            <a:rPr lang="en-US" sz="2400" dirty="0"/>
            <a:t>Ranking</a:t>
          </a:r>
          <a:endParaRPr lang="en-HK" sz="2400" dirty="0"/>
        </a:p>
      </dgm:t>
    </dgm:pt>
    <dgm:pt modelId="{5F2964E0-C29F-4EBE-9DEE-8BDFF932D910}" type="parTrans" cxnId="{36185924-90E1-43CF-A977-64ADC1F3107E}">
      <dgm:prSet/>
      <dgm:spPr/>
      <dgm:t>
        <a:bodyPr/>
        <a:lstStyle/>
        <a:p>
          <a:endParaRPr lang="en-HK"/>
        </a:p>
      </dgm:t>
    </dgm:pt>
    <dgm:pt modelId="{0F1A763E-6210-4C2E-B7FC-58A6D1561269}" type="sibTrans" cxnId="{36185924-90E1-43CF-A977-64ADC1F3107E}">
      <dgm:prSet/>
      <dgm:spPr/>
      <dgm:t>
        <a:bodyPr/>
        <a:lstStyle/>
        <a:p>
          <a:endParaRPr lang="en-HK"/>
        </a:p>
      </dgm:t>
    </dgm:pt>
    <dgm:pt modelId="{A90CB337-BFD4-477F-BCA4-2B0B4B0FC44B}">
      <dgm:prSet phldrT="[Text]" custT="1"/>
      <dgm:spPr/>
      <dgm:t>
        <a:bodyPr/>
        <a:lstStyle/>
        <a:p>
          <a:r>
            <a:rPr lang="en-US" sz="2400" dirty="0"/>
            <a:t>Re-Ranking</a:t>
          </a:r>
          <a:endParaRPr lang="en-HK" sz="2400" dirty="0"/>
        </a:p>
      </dgm:t>
    </dgm:pt>
    <dgm:pt modelId="{4476AA2F-8B2F-4BFB-B8E3-28AF5B88068F}" type="parTrans" cxnId="{3A1E65CF-8BB7-41E1-AB28-9D1DB099FA7A}">
      <dgm:prSet/>
      <dgm:spPr/>
      <dgm:t>
        <a:bodyPr/>
        <a:lstStyle/>
        <a:p>
          <a:endParaRPr lang="en-HK"/>
        </a:p>
      </dgm:t>
    </dgm:pt>
    <dgm:pt modelId="{64F0AC8A-6C53-4895-B96A-90BE81B80904}" type="sibTrans" cxnId="{3A1E65CF-8BB7-41E1-AB28-9D1DB099FA7A}">
      <dgm:prSet/>
      <dgm:spPr/>
      <dgm:t>
        <a:bodyPr/>
        <a:lstStyle/>
        <a:p>
          <a:endParaRPr lang="en-HK"/>
        </a:p>
      </dgm:t>
    </dgm:pt>
    <dgm:pt modelId="{6DE566C9-7055-4BD0-8C8E-E072BA485176}" type="pres">
      <dgm:prSet presAssocID="{BEDEC44C-91F0-4D45-93D6-B348EFBF3A48}" presName="Name0" presStyleCnt="0">
        <dgm:presLayoutVars>
          <dgm:dir/>
          <dgm:resizeHandles val="exact"/>
        </dgm:presLayoutVars>
      </dgm:prSet>
      <dgm:spPr/>
    </dgm:pt>
    <dgm:pt modelId="{4D988AFF-D7C6-4090-A631-12C26066031B}" type="pres">
      <dgm:prSet presAssocID="{52FA42EC-5A0C-4E24-A3E1-9A101D4010B0}" presName="node" presStyleLbl="node1" presStyleIdx="0" presStyleCnt="4">
        <dgm:presLayoutVars>
          <dgm:bulletEnabled val="1"/>
        </dgm:presLayoutVars>
      </dgm:prSet>
      <dgm:spPr/>
    </dgm:pt>
    <dgm:pt modelId="{27CFB791-DC8A-4369-8D15-C9A0AA96D7FD}" type="pres">
      <dgm:prSet presAssocID="{69A26595-C713-425E-8D56-5009A996A3E9}" presName="sibTrans" presStyleLbl="sibTrans2D1" presStyleIdx="0" presStyleCnt="3"/>
      <dgm:spPr/>
    </dgm:pt>
    <dgm:pt modelId="{021F58DA-F2DD-43B8-A8E4-B0E1C5C56EAF}" type="pres">
      <dgm:prSet presAssocID="{69A26595-C713-425E-8D56-5009A996A3E9}" presName="connectorText" presStyleLbl="sibTrans2D1" presStyleIdx="0" presStyleCnt="3"/>
      <dgm:spPr/>
    </dgm:pt>
    <dgm:pt modelId="{512F7721-FEC2-4A3B-9EC3-44EC1FB40A64}" type="pres">
      <dgm:prSet presAssocID="{C87B5CE2-9520-4226-AC6B-784382F60851}" presName="node" presStyleLbl="node1" presStyleIdx="1" presStyleCnt="4">
        <dgm:presLayoutVars>
          <dgm:bulletEnabled val="1"/>
        </dgm:presLayoutVars>
      </dgm:prSet>
      <dgm:spPr/>
    </dgm:pt>
    <dgm:pt modelId="{4E13EB59-0A9E-41D6-98E4-7FBE4669E468}" type="pres">
      <dgm:prSet presAssocID="{42EEED49-BCAE-4075-824B-E0195899C26D}" presName="sibTrans" presStyleLbl="sibTrans2D1" presStyleIdx="1" presStyleCnt="3"/>
      <dgm:spPr/>
    </dgm:pt>
    <dgm:pt modelId="{068284C8-CAAE-4DB5-89E7-D8DCC0E2B2A7}" type="pres">
      <dgm:prSet presAssocID="{42EEED49-BCAE-4075-824B-E0195899C26D}" presName="connectorText" presStyleLbl="sibTrans2D1" presStyleIdx="1" presStyleCnt="3"/>
      <dgm:spPr/>
    </dgm:pt>
    <dgm:pt modelId="{A068FFBD-A9FC-4F49-97B9-59AB83C3D118}" type="pres">
      <dgm:prSet presAssocID="{0C1D3BCE-BDB9-497D-B9E4-5C6DF56CE396}" presName="node" presStyleLbl="node1" presStyleIdx="2" presStyleCnt="4">
        <dgm:presLayoutVars>
          <dgm:bulletEnabled val="1"/>
        </dgm:presLayoutVars>
      </dgm:prSet>
      <dgm:spPr/>
    </dgm:pt>
    <dgm:pt modelId="{F96F11C7-7F60-478D-B7D0-B0ED6711FD58}" type="pres">
      <dgm:prSet presAssocID="{0F1A763E-6210-4C2E-B7FC-58A6D1561269}" presName="sibTrans" presStyleLbl="sibTrans2D1" presStyleIdx="2" presStyleCnt="3"/>
      <dgm:spPr/>
    </dgm:pt>
    <dgm:pt modelId="{1A1D901D-8A94-4186-8C47-2326B0D7CA8F}" type="pres">
      <dgm:prSet presAssocID="{0F1A763E-6210-4C2E-B7FC-58A6D1561269}" presName="connectorText" presStyleLbl="sibTrans2D1" presStyleIdx="2" presStyleCnt="3"/>
      <dgm:spPr/>
    </dgm:pt>
    <dgm:pt modelId="{18F2E9BB-281A-4BD8-9630-7546AD25A719}" type="pres">
      <dgm:prSet presAssocID="{A90CB337-BFD4-477F-BCA4-2B0B4B0FC44B}" presName="node" presStyleLbl="node1" presStyleIdx="3" presStyleCnt="4">
        <dgm:presLayoutVars>
          <dgm:bulletEnabled val="1"/>
        </dgm:presLayoutVars>
      </dgm:prSet>
      <dgm:spPr/>
    </dgm:pt>
  </dgm:ptLst>
  <dgm:cxnLst>
    <dgm:cxn modelId="{06D5CA1D-7849-49D8-A732-7B6301376FE0}" type="presOf" srcId="{0F1A763E-6210-4C2E-B7FC-58A6D1561269}" destId="{1A1D901D-8A94-4186-8C47-2326B0D7CA8F}" srcOrd="1" destOrd="0" presId="urn:microsoft.com/office/officeart/2005/8/layout/process1"/>
    <dgm:cxn modelId="{36185924-90E1-43CF-A977-64ADC1F3107E}" srcId="{BEDEC44C-91F0-4D45-93D6-B348EFBF3A48}" destId="{0C1D3BCE-BDB9-497D-B9E4-5C6DF56CE396}" srcOrd="2" destOrd="0" parTransId="{5F2964E0-C29F-4EBE-9DEE-8BDFF932D910}" sibTransId="{0F1A763E-6210-4C2E-B7FC-58A6D1561269}"/>
    <dgm:cxn modelId="{4F48BB27-B8E4-4339-AF5B-82174A00EBAA}" type="presOf" srcId="{42EEED49-BCAE-4075-824B-E0195899C26D}" destId="{068284C8-CAAE-4DB5-89E7-D8DCC0E2B2A7}" srcOrd="1" destOrd="0" presId="urn:microsoft.com/office/officeart/2005/8/layout/process1"/>
    <dgm:cxn modelId="{33B6DE2B-EEE9-4E59-958A-C3586FF47A87}" srcId="{BEDEC44C-91F0-4D45-93D6-B348EFBF3A48}" destId="{52FA42EC-5A0C-4E24-A3E1-9A101D4010B0}" srcOrd="0" destOrd="0" parTransId="{2DBFB9C8-A2CC-4AA2-A9C4-5F55E91C500F}" sibTransId="{69A26595-C713-425E-8D56-5009A996A3E9}"/>
    <dgm:cxn modelId="{FF3EE57B-C036-41D7-B8EE-0C8CDFBE2CAE}" type="presOf" srcId="{C87B5CE2-9520-4226-AC6B-784382F60851}" destId="{512F7721-FEC2-4A3B-9EC3-44EC1FB40A64}" srcOrd="0" destOrd="0" presId="urn:microsoft.com/office/officeart/2005/8/layout/process1"/>
    <dgm:cxn modelId="{C868A3A8-D747-4ACA-9129-EC783893C2A7}" type="presOf" srcId="{0C1D3BCE-BDB9-497D-B9E4-5C6DF56CE396}" destId="{A068FFBD-A9FC-4F49-97B9-59AB83C3D118}" srcOrd="0" destOrd="0" presId="urn:microsoft.com/office/officeart/2005/8/layout/process1"/>
    <dgm:cxn modelId="{B04322AF-85AB-4E34-B44A-6FC224725B7A}" type="presOf" srcId="{52FA42EC-5A0C-4E24-A3E1-9A101D4010B0}" destId="{4D988AFF-D7C6-4090-A631-12C26066031B}" srcOrd="0" destOrd="0" presId="urn:microsoft.com/office/officeart/2005/8/layout/process1"/>
    <dgm:cxn modelId="{49CBC1AF-E14B-4DBF-B704-32D726EEF2DA}" type="presOf" srcId="{69A26595-C713-425E-8D56-5009A996A3E9}" destId="{021F58DA-F2DD-43B8-A8E4-B0E1C5C56EAF}" srcOrd="1" destOrd="0" presId="urn:microsoft.com/office/officeart/2005/8/layout/process1"/>
    <dgm:cxn modelId="{93F87FBA-7540-4B14-95B8-2700DEFBA162}" type="presOf" srcId="{42EEED49-BCAE-4075-824B-E0195899C26D}" destId="{4E13EB59-0A9E-41D6-98E4-7FBE4669E468}" srcOrd="0" destOrd="0" presId="urn:microsoft.com/office/officeart/2005/8/layout/process1"/>
    <dgm:cxn modelId="{978F3ACD-2CC0-4F7D-8348-664E6FD74127}" type="presOf" srcId="{A90CB337-BFD4-477F-BCA4-2B0B4B0FC44B}" destId="{18F2E9BB-281A-4BD8-9630-7546AD25A719}" srcOrd="0" destOrd="0" presId="urn:microsoft.com/office/officeart/2005/8/layout/process1"/>
    <dgm:cxn modelId="{3A1E65CF-8BB7-41E1-AB28-9D1DB099FA7A}" srcId="{BEDEC44C-91F0-4D45-93D6-B348EFBF3A48}" destId="{A90CB337-BFD4-477F-BCA4-2B0B4B0FC44B}" srcOrd="3" destOrd="0" parTransId="{4476AA2F-8B2F-4BFB-B8E3-28AF5B88068F}" sibTransId="{64F0AC8A-6C53-4895-B96A-90BE81B80904}"/>
    <dgm:cxn modelId="{69B945E3-170C-483C-8773-65CCB84CB1A7}" type="presOf" srcId="{69A26595-C713-425E-8D56-5009A996A3E9}" destId="{27CFB791-DC8A-4369-8D15-C9A0AA96D7FD}" srcOrd="0" destOrd="0" presId="urn:microsoft.com/office/officeart/2005/8/layout/process1"/>
    <dgm:cxn modelId="{5203B9E4-2A99-442D-B689-1489CC6DE37A}" type="presOf" srcId="{0F1A763E-6210-4C2E-B7FC-58A6D1561269}" destId="{F96F11C7-7F60-478D-B7D0-B0ED6711FD58}" srcOrd="0" destOrd="0" presId="urn:microsoft.com/office/officeart/2005/8/layout/process1"/>
    <dgm:cxn modelId="{5815DCE8-277F-47EC-AE42-55B345BBE678}" type="presOf" srcId="{BEDEC44C-91F0-4D45-93D6-B348EFBF3A48}" destId="{6DE566C9-7055-4BD0-8C8E-E072BA485176}" srcOrd="0" destOrd="0" presId="urn:microsoft.com/office/officeart/2005/8/layout/process1"/>
    <dgm:cxn modelId="{1B39CBEF-BCE3-4782-9388-BE29C40B78B7}" srcId="{BEDEC44C-91F0-4D45-93D6-B348EFBF3A48}" destId="{C87B5CE2-9520-4226-AC6B-784382F60851}" srcOrd="1" destOrd="0" parTransId="{BDBE48CC-7F87-466A-9AE7-AC84666253DD}" sibTransId="{42EEED49-BCAE-4075-824B-E0195899C26D}"/>
    <dgm:cxn modelId="{302978FE-B835-4FA5-B7F8-B17FC8FDC57A}" type="presParOf" srcId="{6DE566C9-7055-4BD0-8C8E-E072BA485176}" destId="{4D988AFF-D7C6-4090-A631-12C26066031B}" srcOrd="0" destOrd="0" presId="urn:microsoft.com/office/officeart/2005/8/layout/process1"/>
    <dgm:cxn modelId="{E59CECB6-2327-4FD6-90C0-2311EC312D75}" type="presParOf" srcId="{6DE566C9-7055-4BD0-8C8E-E072BA485176}" destId="{27CFB791-DC8A-4369-8D15-C9A0AA96D7FD}" srcOrd="1" destOrd="0" presId="urn:microsoft.com/office/officeart/2005/8/layout/process1"/>
    <dgm:cxn modelId="{98675B20-A6CF-48FF-8929-A25F771CA82F}" type="presParOf" srcId="{27CFB791-DC8A-4369-8D15-C9A0AA96D7FD}" destId="{021F58DA-F2DD-43B8-A8E4-B0E1C5C56EAF}" srcOrd="0" destOrd="0" presId="urn:microsoft.com/office/officeart/2005/8/layout/process1"/>
    <dgm:cxn modelId="{F7B403B4-1BB2-4880-B394-4A773FC58BA4}" type="presParOf" srcId="{6DE566C9-7055-4BD0-8C8E-E072BA485176}" destId="{512F7721-FEC2-4A3B-9EC3-44EC1FB40A64}" srcOrd="2" destOrd="0" presId="urn:microsoft.com/office/officeart/2005/8/layout/process1"/>
    <dgm:cxn modelId="{A9317977-C66B-4638-AE47-49B032BEB372}" type="presParOf" srcId="{6DE566C9-7055-4BD0-8C8E-E072BA485176}" destId="{4E13EB59-0A9E-41D6-98E4-7FBE4669E468}" srcOrd="3" destOrd="0" presId="urn:microsoft.com/office/officeart/2005/8/layout/process1"/>
    <dgm:cxn modelId="{829F8106-ACB8-483E-BEE4-DB053FBA4D3C}" type="presParOf" srcId="{4E13EB59-0A9E-41D6-98E4-7FBE4669E468}" destId="{068284C8-CAAE-4DB5-89E7-D8DCC0E2B2A7}" srcOrd="0" destOrd="0" presId="urn:microsoft.com/office/officeart/2005/8/layout/process1"/>
    <dgm:cxn modelId="{35E09F31-DC51-4BB3-8D9B-A80C604CF54F}" type="presParOf" srcId="{6DE566C9-7055-4BD0-8C8E-E072BA485176}" destId="{A068FFBD-A9FC-4F49-97B9-59AB83C3D118}" srcOrd="4" destOrd="0" presId="urn:microsoft.com/office/officeart/2005/8/layout/process1"/>
    <dgm:cxn modelId="{798DA7C7-C9CB-4110-9B5C-35B59C12B9CD}" type="presParOf" srcId="{6DE566C9-7055-4BD0-8C8E-E072BA485176}" destId="{F96F11C7-7F60-478D-B7D0-B0ED6711FD58}" srcOrd="5" destOrd="0" presId="urn:microsoft.com/office/officeart/2005/8/layout/process1"/>
    <dgm:cxn modelId="{A9BA82B2-D13A-45B5-BD87-D67D4E8930DF}" type="presParOf" srcId="{F96F11C7-7F60-478D-B7D0-B0ED6711FD58}" destId="{1A1D901D-8A94-4186-8C47-2326B0D7CA8F}" srcOrd="0" destOrd="0" presId="urn:microsoft.com/office/officeart/2005/8/layout/process1"/>
    <dgm:cxn modelId="{51940194-97B4-4AA8-A6C8-641D9AAC2C42}" type="presParOf" srcId="{6DE566C9-7055-4BD0-8C8E-E072BA485176}" destId="{18F2E9BB-281A-4BD8-9630-7546AD25A71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8AFF-D7C6-4090-A631-12C26066031B}">
      <dsp:nvSpPr>
        <dsp:cNvPr id="0" name=""/>
        <dsp:cNvSpPr/>
      </dsp:nvSpPr>
      <dsp:spPr>
        <a:xfrm>
          <a:off x="4621" y="51940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Retrieval</a:t>
          </a:r>
          <a:endParaRPr lang="en-HK" sz="2400" kern="1200" dirty="0"/>
        </a:p>
      </dsp:txBody>
      <dsp:txXfrm>
        <a:off x="40127" y="554907"/>
        <a:ext cx="1949441" cy="1141260"/>
      </dsp:txXfrm>
    </dsp:sp>
    <dsp:sp modelId="{27CFB791-DC8A-4369-8D15-C9A0AA96D7FD}">
      <dsp:nvSpPr>
        <dsp:cNvPr id="0" name=""/>
        <dsp:cNvSpPr/>
      </dsp:nvSpPr>
      <dsp:spPr>
        <a:xfrm>
          <a:off x="2227119" y="87500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HK" sz="2100" kern="1200"/>
        </a:p>
      </dsp:txBody>
      <dsp:txXfrm>
        <a:off x="2227119" y="975215"/>
        <a:ext cx="299835" cy="300644"/>
      </dsp:txXfrm>
    </dsp:sp>
    <dsp:sp modelId="{512F7721-FEC2-4A3B-9EC3-44EC1FB40A64}">
      <dsp:nvSpPr>
        <dsp:cNvPr id="0" name=""/>
        <dsp:cNvSpPr/>
      </dsp:nvSpPr>
      <dsp:spPr>
        <a:xfrm>
          <a:off x="2833255" y="51940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Pre-Ranking</a:t>
          </a:r>
          <a:endParaRPr lang="en-HK" sz="2400" kern="1200" dirty="0"/>
        </a:p>
      </dsp:txBody>
      <dsp:txXfrm>
        <a:off x="2868761" y="554907"/>
        <a:ext cx="1949441" cy="1141260"/>
      </dsp:txXfrm>
    </dsp:sp>
    <dsp:sp modelId="{4E13EB59-0A9E-41D6-98E4-7FBE4669E468}">
      <dsp:nvSpPr>
        <dsp:cNvPr id="0" name=""/>
        <dsp:cNvSpPr/>
      </dsp:nvSpPr>
      <dsp:spPr>
        <a:xfrm>
          <a:off x="5055754" y="87500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HK" sz="2100" kern="1200"/>
        </a:p>
      </dsp:txBody>
      <dsp:txXfrm>
        <a:off x="5055754" y="975215"/>
        <a:ext cx="299835" cy="300644"/>
      </dsp:txXfrm>
    </dsp:sp>
    <dsp:sp modelId="{A068FFBD-A9FC-4F49-97B9-59AB83C3D118}">
      <dsp:nvSpPr>
        <dsp:cNvPr id="0" name=""/>
        <dsp:cNvSpPr/>
      </dsp:nvSpPr>
      <dsp:spPr>
        <a:xfrm>
          <a:off x="5661890" y="51940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Ranking</a:t>
          </a:r>
          <a:endParaRPr lang="en-HK" sz="2400" kern="1200" dirty="0"/>
        </a:p>
      </dsp:txBody>
      <dsp:txXfrm>
        <a:off x="5697396" y="554907"/>
        <a:ext cx="1949441" cy="1141260"/>
      </dsp:txXfrm>
    </dsp:sp>
    <dsp:sp modelId="{F96F11C7-7F60-478D-B7D0-B0ED6711FD58}">
      <dsp:nvSpPr>
        <dsp:cNvPr id="0" name=""/>
        <dsp:cNvSpPr/>
      </dsp:nvSpPr>
      <dsp:spPr>
        <a:xfrm>
          <a:off x="7884389" y="87500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HK" sz="2100" kern="1200"/>
        </a:p>
      </dsp:txBody>
      <dsp:txXfrm>
        <a:off x="7884389" y="975215"/>
        <a:ext cx="299835" cy="300644"/>
      </dsp:txXfrm>
    </dsp:sp>
    <dsp:sp modelId="{18F2E9BB-281A-4BD8-9630-7546AD25A719}">
      <dsp:nvSpPr>
        <dsp:cNvPr id="0" name=""/>
        <dsp:cNvSpPr/>
      </dsp:nvSpPr>
      <dsp:spPr>
        <a:xfrm>
          <a:off x="8490525" y="51940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Re-Ranking</a:t>
          </a:r>
          <a:endParaRPr lang="en-HK" sz="2400" kern="1200" dirty="0"/>
        </a:p>
      </dsp:txBody>
      <dsp:txXfrm>
        <a:off x="8526031" y="554907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679F-A6E2-F529-70B3-210EB1DF6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0C80-9036-8678-27F7-C12873F0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2792-9B25-E98F-C85F-07827EB2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023A-A4FE-E087-2858-F7373A1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F1FF-32C5-CF78-491C-3E4E3C34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40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501A-B51E-CAC7-7B32-62C1628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B0DF5-F7A5-CC9D-03B9-1255BF86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72C0-05A2-BD40-0785-866246BD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36BF-1B28-68F5-FDB3-839C7873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ED51-2DFE-4993-9113-B223A40C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96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8007-88E1-CC35-B46A-2311B356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93A9F-34B0-62F2-34B0-EA6588B4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399F-C76C-EC19-E156-00359C66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EE6B-DC6C-FB85-C376-C63CD12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8A96-83CC-2BF9-7AE1-3A95F56A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87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F773-7F60-28FC-6740-1007A913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FFB9-CA0A-0703-464B-90608170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EF63-2B66-5548-E587-C748D230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6FC0-FAC2-FBCD-FDE8-F2F27694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BB97-C87E-A34C-0DB7-13B3DAF2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22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FBCB-0B37-3D74-C12A-10152AE7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27BA-5C69-88B8-84CC-5064E82F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8E44-D173-D963-EAFD-2F0B24BC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EF46-CBD9-5576-CEFE-D5A4EA1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BC4D-18EE-AB20-8738-9E599CCC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29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3465-172A-A01D-12F0-4E67DDA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31FB-6754-9084-1429-222744EF5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D665-DE1E-F3E2-79BC-62A14158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087C-F253-7DCB-CCA3-9DBC3D82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9438-8A48-DC6E-A5A2-35DFC328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9A0E-1E09-E178-03EF-253933A6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53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F2FB-B85E-EA85-A69D-3F6DF361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4764-75A9-6C24-B2C5-6B9DB755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B0FF-25CE-2E79-25BA-8F951B61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605CE-039C-CA11-BE6D-64252717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AFAF9-2766-DFA3-1D06-C8995271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3FF2F-428D-8C78-B154-793D8E13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312C3-BC57-9750-5C64-A4D9C7E5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7276D-8C8D-05C2-8A86-BE937F74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4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A179-7111-B875-6FB5-53A56F93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526E6-7B3E-54E9-966B-99D59069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6D493-D51E-FC55-13D2-2D74B7B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75974-C093-42B4-4059-8ED3520E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37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F2D11-84BD-7189-C153-A49AABA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CA57-C2AB-37C7-8E8E-C70B7702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7FE-B7BE-8449-1F7D-8EA2A617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56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C75-694B-41BA-5E46-9E7AF163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7F9F-EF45-796F-A88D-3B06015E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D46B-77E0-1747-1FC6-69621A50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B427-912A-E534-E994-FEFC56B6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A16A-B619-CC6F-F6A5-836D0535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F982-13FC-97EC-9E9C-790CEB1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00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215F-8940-BA8A-8D36-33FBDB46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96AF1-2111-28D2-DE96-7817CA837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05C4-BE77-9EE0-E2FE-8854737F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5E8E-15E5-BA2E-C496-D99F46C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3119-83D3-4049-E6F9-2830054F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E678-1F97-39D0-7FC5-A7637A65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05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74DB4-65CF-5B20-DF0F-5D5384FF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4C64-34C3-9C20-F635-36DFD81A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281F-0AEA-5122-71A1-7BC8256D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949C2-0C8F-475E-89E1-238643D14ECC}" type="datetimeFigureOut">
              <a:rPr lang="en-HK" smtClean="0"/>
              <a:t>13/10/2024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1C1D-C2BD-9541-778E-1CF37721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C730-AA7D-E39B-7EE9-D34413A8D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29ED3-535A-408F-B04F-15E0F9EE39F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03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4222-B174-467F-C1A2-88858440A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 Recommendation System</a:t>
            </a:r>
            <a:endParaRPr lang="en-H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C876-0E37-40B4-D457-F9C1361DA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FYP Introduction &amp; Guideline</a:t>
            </a:r>
            <a:endParaRPr lang="en-US" dirty="0"/>
          </a:p>
          <a:p>
            <a:r>
              <a:rPr lang="en-US" dirty="0"/>
              <a:t>10/13/2024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286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6E6-6CAD-C746-C5A3-BCB7EFBD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achieve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73D7-B411-961B-09A6-0300219D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51000"/>
            <a:ext cx="10515600" cy="35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Interactive Content Recommendation System</a:t>
            </a:r>
            <a:r>
              <a:rPr lang="en-US" sz="2000" dirty="0"/>
              <a:t> (CRS):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Functionalities: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Homepage Recommendation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Similar Item Recommendation (After clicking into an item)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Search Recommendation</a:t>
            </a:r>
          </a:p>
          <a:p>
            <a:pPr marL="457200" lvl="1" indent="0">
              <a:buNone/>
            </a:pPr>
            <a:r>
              <a:rPr lang="en-US" sz="2000" dirty="0"/>
              <a:t>Have a UI for demonstration.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to address different common issues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Cold-start (lack of user information at start)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Less-common Content</a:t>
            </a:r>
          </a:p>
          <a:p>
            <a:pPr marL="457200" lvl="1" indent="0">
              <a:buNone/>
            </a:pPr>
            <a:r>
              <a:rPr lang="en-US" sz="2000" dirty="0"/>
              <a:t>Show combinations of different models/skills we applied and compare the changes.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079A0-5451-C081-013B-738ED7D180E3}"/>
              </a:ext>
            </a:extLst>
          </p:cNvPr>
          <p:cNvSpPr txBox="1">
            <a:spLocks/>
          </p:cNvSpPr>
          <p:nvPr/>
        </p:nvSpPr>
        <p:spPr>
          <a:xfrm>
            <a:off x="838200" y="5251450"/>
            <a:ext cx="10515600" cy="109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E160-D84C-93E3-F954-847FF332B348}"/>
              </a:ext>
            </a:extLst>
          </p:cNvPr>
          <p:cNvSpPr txBox="1"/>
          <p:nvPr/>
        </p:nvSpPr>
        <p:spPr>
          <a:xfrm>
            <a:off x="723900" y="5477212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to compare improvements?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Qualitative Approach: user testing and feedback</a:t>
            </a:r>
          </a:p>
          <a:p>
            <a:pPr marL="342900" indent="-342900">
              <a:buFontTx/>
              <a:buChar char="-"/>
            </a:pPr>
            <a:r>
              <a:rPr lang="en-HK" sz="2000" dirty="0"/>
              <a:t>Visualised Results: more related/useful results shown</a:t>
            </a:r>
          </a:p>
        </p:txBody>
      </p:sp>
    </p:spTree>
    <p:extLst>
      <p:ext uri="{BB962C8B-B14F-4D97-AF65-F5344CB8AC3E}">
        <p14:creationId xmlns:p14="http://schemas.microsoft.com/office/powerpoint/2010/main" val="13980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5EE9-920D-7BCD-9402-B5AB454F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Stages of CR</a:t>
            </a:r>
            <a:endParaRPr lang="en-HK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2AF16A-5E6B-2FF6-9B94-DD90CDC9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25100"/>
              </p:ext>
            </p:extLst>
          </p:nvPr>
        </p:nvGraphicFramePr>
        <p:xfrm>
          <a:off x="838200" y="1311275"/>
          <a:ext cx="10515600" cy="225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FDB7F1A-C7FE-0CF1-F7F8-FE1E5AF4F4FC}"/>
              </a:ext>
            </a:extLst>
          </p:cNvPr>
          <p:cNvSpPr/>
          <p:nvPr/>
        </p:nvSpPr>
        <p:spPr>
          <a:xfrm>
            <a:off x="523875" y="1476375"/>
            <a:ext cx="2724150" cy="19812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47525-66A9-52E2-484E-64F75E3232EC}"/>
              </a:ext>
            </a:extLst>
          </p:cNvPr>
          <p:cNvSpPr/>
          <p:nvPr/>
        </p:nvSpPr>
        <p:spPr>
          <a:xfrm>
            <a:off x="3486150" y="1476375"/>
            <a:ext cx="5372100" cy="19812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8A3C3E8-4526-091B-5CC5-2C31998D83E7}"/>
              </a:ext>
            </a:extLst>
          </p:cNvPr>
          <p:cNvSpPr/>
          <p:nvPr/>
        </p:nvSpPr>
        <p:spPr>
          <a:xfrm>
            <a:off x="4467225" y="4152899"/>
            <a:ext cx="3257550" cy="165543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Mathematic Models</a:t>
            </a:r>
            <a:br>
              <a:rPr lang="en-US" dirty="0"/>
            </a:br>
            <a:r>
              <a:rPr lang="en-US" dirty="0"/>
              <a:t>- Cosine Similarity</a:t>
            </a:r>
          </a:p>
          <a:p>
            <a:pPr marL="342900" indent="-342900">
              <a:buAutoNum type="arabicPeriod"/>
            </a:pPr>
            <a:r>
              <a:rPr lang="en-US" dirty="0"/>
              <a:t>Machine Learning Models</a:t>
            </a:r>
            <a:br>
              <a:rPr lang="en-HK" dirty="0"/>
            </a:br>
            <a:r>
              <a:rPr lang="en-HK" dirty="0"/>
              <a:t>- Embedding</a:t>
            </a:r>
            <a:endParaRPr lang="en-US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3A024C87-2BF0-33C0-2749-33B6C06D4EA7}"/>
              </a:ext>
            </a:extLst>
          </p:cNvPr>
          <p:cNvSpPr/>
          <p:nvPr/>
        </p:nvSpPr>
        <p:spPr>
          <a:xfrm>
            <a:off x="8943975" y="4349036"/>
            <a:ext cx="1885950" cy="74533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ID</a:t>
            </a:r>
            <a:endParaRPr lang="en-HK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FF28D07-4552-04D8-4E63-FEE70FA3070E}"/>
              </a:ext>
            </a:extLst>
          </p:cNvPr>
          <p:cNvSpPr/>
          <p:nvPr/>
        </p:nvSpPr>
        <p:spPr>
          <a:xfrm>
            <a:off x="1362075" y="4056062"/>
            <a:ext cx="1885950" cy="74533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</a:t>
            </a:r>
            <a:endParaRPr lang="en-HK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9E33B01-8D90-3E9C-2FCD-749B6FC9F00D}"/>
              </a:ext>
            </a:extLst>
          </p:cNvPr>
          <p:cNvSpPr/>
          <p:nvPr/>
        </p:nvSpPr>
        <p:spPr>
          <a:xfrm>
            <a:off x="1362075" y="5257401"/>
            <a:ext cx="1885950" cy="74533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  <a:endParaRPr lang="en-HK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B937BE-F7A3-B28E-FC60-D6E4274E9BCA}"/>
              </a:ext>
            </a:extLst>
          </p:cNvPr>
          <p:cNvSpPr/>
          <p:nvPr/>
        </p:nvSpPr>
        <p:spPr>
          <a:xfrm>
            <a:off x="3486150" y="4714875"/>
            <a:ext cx="695325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081763-80BC-5FA2-25DC-BE8DD43D9721}"/>
              </a:ext>
            </a:extLst>
          </p:cNvPr>
          <p:cNvSpPr/>
          <p:nvPr/>
        </p:nvSpPr>
        <p:spPr>
          <a:xfrm>
            <a:off x="8010525" y="4714875"/>
            <a:ext cx="695325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37040-B8A2-D940-4190-2BCB8F679A40}"/>
              </a:ext>
            </a:extLst>
          </p:cNvPr>
          <p:cNvSpPr txBox="1"/>
          <p:nvPr/>
        </p:nvSpPr>
        <p:spPr>
          <a:xfrm>
            <a:off x="1036003" y="4786590"/>
            <a:ext cx="245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Review, Purchase Record</a:t>
            </a:r>
            <a:endParaRPr lang="en-H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AB5BD-0884-6BEB-5645-122F5247E66A}"/>
              </a:ext>
            </a:extLst>
          </p:cNvPr>
          <p:cNvSpPr txBox="1"/>
          <p:nvPr/>
        </p:nvSpPr>
        <p:spPr>
          <a:xfrm>
            <a:off x="1241901" y="6016663"/>
            <a:ext cx="245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Time, User Profile</a:t>
            </a:r>
            <a:endParaRPr lang="en-HK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19B5E-63FB-24A5-D40A-3595D1E21B43}"/>
              </a:ext>
            </a:extLst>
          </p:cNvPr>
          <p:cNvSpPr txBox="1"/>
          <p:nvPr/>
        </p:nvSpPr>
        <p:spPr>
          <a:xfrm>
            <a:off x="8772525" y="5160529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ranked Item ID and their respective scores</a:t>
            </a:r>
            <a:endParaRPr lang="en-HK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F9565-D5DE-274F-4876-B372D4327FC0}"/>
              </a:ext>
            </a:extLst>
          </p:cNvPr>
          <p:cNvSpPr txBox="1"/>
          <p:nvPr/>
        </p:nvSpPr>
        <p:spPr>
          <a:xfrm>
            <a:off x="3048000" y="3640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Two Types of Processors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2439C-E0A5-C1EE-46C7-7169F84EF2F2}"/>
              </a:ext>
            </a:extLst>
          </p:cNvPr>
          <p:cNvSpPr txBox="1"/>
          <p:nvPr/>
        </p:nvSpPr>
        <p:spPr>
          <a:xfrm>
            <a:off x="6838952" y="36519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D4CC4-24B0-58E5-6524-B80F9C51BEB0}"/>
              </a:ext>
            </a:extLst>
          </p:cNvPr>
          <p:cNvSpPr txBox="1"/>
          <p:nvPr/>
        </p:nvSpPr>
        <p:spPr>
          <a:xfrm>
            <a:off x="-742950" y="3640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1DA16-1EA0-295D-71DA-A9D6952C678B}"/>
              </a:ext>
            </a:extLst>
          </p:cNvPr>
          <p:cNvSpPr txBox="1"/>
          <p:nvPr/>
        </p:nvSpPr>
        <p:spPr>
          <a:xfrm>
            <a:off x="428624" y="6401808"/>
            <a:ext cx="1081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The differences between stages are (1) number of input/output (2) complexity of model</a:t>
            </a:r>
            <a:endParaRPr lang="en-HK" sz="1600" dirty="0"/>
          </a:p>
        </p:txBody>
      </p:sp>
    </p:spTree>
    <p:extLst>
      <p:ext uri="{BB962C8B-B14F-4D97-AF65-F5344CB8AC3E}">
        <p14:creationId xmlns:p14="http://schemas.microsoft.com/office/powerpoint/2010/main" val="27338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D83F6-C128-5772-BC4C-EBC8F4A14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31173118-47FE-9B4D-A6AC-C8D0A03262AF}"/>
              </a:ext>
            </a:extLst>
          </p:cNvPr>
          <p:cNvSpPr/>
          <p:nvPr/>
        </p:nvSpPr>
        <p:spPr>
          <a:xfrm>
            <a:off x="7188752" y="1526688"/>
            <a:ext cx="3317106" cy="47914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D9410BB7-AF42-DB95-EA66-F6358A7C9723}"/>
              </a:ext>
            </a:extLst>
          </p:cNvPr>
          <p:cNvSpPr/>
          <p:nvPr/>
        </p:nvSpPr>
        <p:spPr>
          <a:xfrm>
            <a:off x="2141712" y="4937241"/>
            <a:ext cx="3569062" cy="135133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DE9380BC-4FC9-99B3-878C-D3226AA9979B}"/>
              </a:ext>
            </a:extLst>
          </p:cNvPr>
          <p:cNvSpPr/>
          <p:nvPr/>
        </p:nvSpPr>
        <p:spPr>
          <a:xfrm>
            <a:off x="2121998" y="3240423"/>
            <a:ext cx="3582444" cy="1363969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2DFFBCF2-3118-B20B-424D-54FD6BB836BB}"/>
              </a:ext>
            </a:extLst>
          </p:cNvPr>
          <p:cNvSpPr/>
          <p:nvPr/>
        </p:nvSpPr>
        <p:spPr>
          <a:xfrm>
            <a:off x="2106888" y="1497137"/>
            <a:ext cx="3641439" cy="1377110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7990B-C25B-A2E1-E67E-3321D60D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Practice (Example)</a:t>
            </a:r>
            <a:endParaRPr lang="en-HK" sz="36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FB90E4-D86A-ED31-869F-FC4F6821C4C1}"/>
              </a:ext>
            </a:extLst>
          </p:cNvPr>
          <p:cNvSpPr/>
          <p:nvPr/>
        </p:nvSpPr>
        <p:spPr>
          <a:xfrm>
            <a:off x="4129931" y="1694223"/>
            <a:ext cx="969989" cy="969989"/>
          </a:xfrm>
          <a:custGeom>
            <a:avLst/>
            <a:gdLst>
              <a:gd name="connsiteX0" fmla="*/ 0 w 969989"/>
              <a:gd name="connsiteY0" fmla="*/ 484995 h 969989"/>
              <a:gd name="connsiteX1" fmla="*/ 484995 w 969989"/>
              <a:gd name="connsiteY1" fmla="*/ 0 h 969989"/>
              <a:gd name="connsiteX2" fmla="*/ 969990 w 969989"/>
              <a:gd name="connsiteY2" fmla="*/ 484995 h 969989"/>
              <a:gd name="connsiteX3" fmla="*/ 484995 w 969989"/>
              <a:gd name="connsiteY3" fmla="*/ 969990 h 969989"/>
              <a:gd name="connsiteX4" fmla="*/ 0 w 969989"/>
              <a:gd name="connsiteY4" fmla="*/ 484995 h 9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989" h="969989">
                <a:moveTo>
                  <a:pt x="0" y="484995"/>
                </a:moveTo>
                <a:cubicBezTo>
                  <a:pt x="0" y="217140"/>
                  <a:pt x="217140" y="0"/>
                  <a:pt x="484995" y="0"/>
                </a:cubicBezTo>
                <a:cubicBezTo>
                  <a:pt x="752850" y="0"/>
                  <a:pt x="969990" y="217140"/>
                  <a:pt x="969990" y="484995"/>
                </a:cubicBezTo>
                <a:cubicBezTo>
                  <a:pt x="969990" y="752850"/>
                  <a:pt x="752850" y="969990"/>
                  <a:pt x="484995" y="969990"/>
                </a:cubicBezTo>
                <a:cubicBezTo>
                  <a:pt x="217140" y="969990"/>
                  <a:pt x="0" y="752850"/>
                  <a:pt x="0" y="484995"/>
                </a:cubicBez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832" tIns="159832" rIns="159832" bIns="15983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Model A</a:t>
            </a:r>
            <a:endParaRPr lang="en-HK" sz="14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3C319D7-8D00-8C41-B49E-E44EF9BC63A4}"/>
              </a:ext>
            </a:extLst>
          </p:cNvPr>
          <p:cNvSpPr/>
          <p:nvPr/>
        </p:nvSpPr>
        <p:spPr>
          <a:xfrm>
            <a:off x="4129931" y="3384333"/>
            <a:ext cx="969989" cy="969989"/>
          </a:xfrm>
          <a:custGeom>
            <a:avLst/>
            <a:gdLst>
              <a:gd name="connsiteX0" fmla="*/ 0 w 969989"/>
              <a:gd name="connsiteY0" fmla="*/ 484995 h 969989"/>
              <a:gd name="connsiteX1" fmla="*/ 484995 w 969989"/>
              <a:gd name="connsiteY1" fmla="*/ 0 h 969989"/>
              <a:gd name="connsiteX2" fmla="*/ 969990 w 969989"/>
              <a:gd name="connsiteY2" fmla="*/ 484995 h 969989"/>
              <a:gd name="connsiteX3" fmla="*/ 484995 w 969989"/>
              <a:gd name="connsiteY3" fmla="*/ 969990 h 969989"/>
              <a:gd name="connsiteX4" fmla="*/ 0 w 969989"/>
              <a:gd name="connsiteY4" fmla="*/ 484995 h 9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989" h="969989">
                <a:moveTo>
                  <a:pt x="0" y="484995"/>
                </a:moveTo>
                <a:cubicBezTo>
                  <a:pt x="0" y="217140"/>
                  <a:pt x="217140" y="0"/>
                  <a:pt x="484995" y="0"/>
                </a:cubicBezTo>
                <a:cubicBezTo>
                  <a:pt x="752850" y="0"/>
                  <a:pt x="969990" y="217140"/>
                  <a:pt x="969990" y="484995"/>
                </a:cubicBezTo>
                <a:cubicBezTo>
                  <a:pt x="969990" y="752850"/>
                  <a:pt x="752850" y="969990"/>
                  <a:pt x="484995" y="969990"/>
                </a:cubicBezTo>
                <a:cubicBezTo>
                  <a:pt x="217140" y="969990"/>
                  <a:pt x="0" y="752850"/>
                  <a:pt x="0" y="484995"/>
                </a:cubicBez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832" tIns="159832" rIns="159832" bIns="15983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Model B</a:t>
            </a:r>
            <a:endParaRPr lang="en-HK" sz="14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4B15A3-ABFD-4BE1-D191-82A179088F2E}"/>
              </a:ext>
            </a:extLst>
          </p:cNvPr>
          <p:cNvSpPr/>
          <p:nvPr/>
        </p:nvSpPr>
        <p:spPr>
          <a:xfrm>
            <a:off x="4129931" y="5074443"/>
            <a:ext cx="969989" cy="969989"/>
          </a:xfrm>
          <a:custGeom>
            <a:avLst/>
            <a:gdLst>
              <a:gd name="connsiteX0" fmla="*/ 0 w 969989"/>
              <a:gd name="connsiteY0" fmla="*/ 484995 h 969989"/>
              <a:gd name="connsiteX1" fmla="*/ 484995 w 969989"/>
              <a:gd name="connsiteY1" fmla="*/ 0 h 969989"/>
              <a:gd name="connsiteX2" fmla="*/ 969990 w 969989"/>
              <a:gd name="connsiteY2" fmla="*/ 484995 h 969989"/>
              <a:gd name="connsiteX3" fmla="*/ 484995 w 969989"/>
              <a:gd name="connsiteY3" fmla="*/ 969990 h 969989"/>
              <a:gd name="connsiteX4" fmla="*/ 0 w 969989"/>
              <a:gd name="connsiteY4" fmla="*/ 484995 h 9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989" h="969989">
                <a:moveTo>
                  <a:pt x="0" y="484995"/>
                </a:moveTo>
                <a:cubicBezTo>
                  <a:pt x="0" y="217140"/>
                  <a:pt x="217140" y="0"/>
                  <a:pt x="484995" y="0"/>
                </a:cubicBezTo>
                <a:cubicBezTo>
                  <a:pt x="752850" y="0"/>
                  <a:pt x="969990" y="217140"/>
                  <a:pt x="969990" y="484995"/>
                </a:cubicBezTo>
                <a:cubicBezTo>
                  <a:pt x="969990" y="752850"/>
                  <a:pt x="752850" y="969990"/>
                  <a:pt x="484995" y="969990"/>
                </a:cubicBezTo>
                <a:cubicBezTo>
                  <a:pt x="217140" y="969990"/>
                  <a:pt x="0" y="752850"/>
                  <a:pt x="0" y="484995"/>
                </a:cubicBez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832" tIns="159832" rIns="159832" bIns="15983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Model C</a:t>
            </a:r>
            <a:endParaRPr lang="en-HK" sz="14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14CB00-3047-4FC1-9C93-CD36D6F089DF}"/>
              </a:ext>
            </a:extLst>
          </p:cNvPr>
          <p:cNvSpPr/>
          <p:nvPr/>
        </p:nvSpPr>
        <p:spPr>
          <a:xfrm>
            <a:off x="5332539" y="3735052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B2B250-A747-693F-9312-156CA8F89861}"/>
              </a:ext>
            </a:extLst>
          </p:cNvPr>
          <p:cNvSpPr/>
          <p:nvPr/>
        </p:nvSpPr>
        <p:spPr>
          <a:xfrm>
            <a:off x="5732110" y="3203025"/>
            <a:ext cx="1393618" cy="1342581"/>
          </a:xfrm>
          <a:custGeom>
            <a:avLst/>
            <a:gdLst>
              <a:gd name="connsiteX0" fmla="*/ 0 w 1939979"/>
              <a:gd name="connsiteY0" fmla="*/ 969990 h 1939979"/>
              <a:gd name="connsiteX1" fmla="*/ 969990 w 1939979"/>
              <a:gd name="connsiteY1" fmla="*/ 0 h 1939979"/>
              <a:gd name="connsiteX2" fmla="*/ 1939980 w 1939979"/>
              <a:gd name="connsiteY2" fmla="*/ 969990 h 1939979"/>
              <a:gd name="connsiteX3" fmla="*/ 969990 w 1939979"/>
              <a:gd name="connsiteY3" fmla="*/ 1939980 h 1939979"/>
              <a:gd name="connsiteX4" fmla="*/ 0 w 1939979"/>
              <a:gd name="connsiteY4" fmla="*/ 969990 h 193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979" h="1939979">
                <a:moveTo>
                  <a:pt x="0" y="969990"/>
                </a:moveTo>
                <a:cubicBezTo>
                  <a:pt x="0" y="434279"/>
                  <a:pt x="434279" y="0"/>
                  <a:pt x="969990" y="0"/>
                </a:cubicBezTo>
                <a:cubicBezTo>
                  <a:pt x="1505701" y="0"/>
                  <a:pt x="1939980" y="434279"/>
                  <a:pt x="1939980" y="969990"/>
                </a:cubicBezTo>
                <a:cubicBezTo>
                  <a:pt x="1939980" y="1505701"/>
                  <a:pt x="1505701" y="1939980"/>
                  <a:pt x="969990" y="1939980"/>
                </a:cubicBezTo>
                <a:cubicBezTo>
                  <a:pt x="434279" y="1939980"/>
                  <a:pt x="0" y="1505701"/>
                  <a:pt x="0" y="969990"/>
                </a:cubicBez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503" tIns="309503" rIns="309503" bIns="30950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Set of Items</a:t>
            </a:r>
            <a:endParaRPr lang="en-HK" sz="20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18266-B384-F56E-F618-16C236E47C0C}"/>
              </a:ext>
            </a:extLst>
          </p:cNvPr>
          <p:cNvSpPr txBox="1"/>
          <p:nvPr/>
        </p:nvSpPr>
        <p:spPr>
          <a:xfrm>
            <a:off x="4103891" y="2630381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out100 items</a:t>
            </a:r>
            <a:endParaRPr lang="en-H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E5DCF-5150-8862-9E33-EFB71FF7277A}"/>
              </a:ext>
            </a:extLst>
          </p:cNvPr>
          <p:cNvSpPr txBox="1"/>
          <p:nvPr/>
        </p:nvSpPr>
        <p:spPr>
          <a:xfrm>
            <a:off x="4050880" y="4348247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out100 items</a:t>
            </a:r>
            <a:endParaRPr lang="en-HK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EC473-F738-F432-414E-C0A9A48C5F92}"/>
              </a:ext>
            </a:extLst>
          </p:cNvPr>
          <p:cNvSpPr txBox="1"/>
          <p:nvPr/>
        </p:nvSpPr>
        <p:spPr>
          <a:xfrm>
            <a:off x="3985495" y="6045300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out100 items</a:t>
            </a:r>
            <a:endParaRPr lang="en-HK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2BEB1-E53F-3E38-EB9F-B2232BA0C934}"/>
              </a:ext>
            </a:extLst>
          </p:cNvPr>
          <p:cNvSpPr txBox="1"/>
          <p:nvPr/>
        </p:nvSpPr>
        <p:spPr>
          <a:xfrm>
            <a:off x="5732110" y="453129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to 300 items</a:t>
            </a:r>
            <a:endParaRPr lang="en-HK" sz="1400" dirty="0"/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69317476-B09E-E778-9C31-31BBEB6380FB}"/>
              </a:ext>
            </a:extLst>
          </p:cNvPr>
          <p:cNvSpPr/>
          <p:nvPr/>
        </p:nvSpPr>
        <p:spPr>
          <a:xfrm>
            <a:off x="2351642" y="2279161"/>
            <a:ext cx="1243023" cy="43479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</a:t>
            </a:r>
            <a:endParaRPr lang="en-HK" sz="1400" dirty="0"/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5FF339EA-CA8D-F5CB-E7D4-C7B796146DC9}"/>
              </a:ext>
            </a:extLst>
          </p:cNvPr>
          <p:cNvSpPr/>
          <p:nvPr/>
        </p:nvSpPr>
        <p:spPr>
          <a:xfrm>
            <a:off x="2488158" y="1660603"/>
            <a:ext cx="969989" cy="43479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A</a:t>
            </a:r>
            <a:endParaRPr lang="en-HK" sz="14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3C7776-91A7-7800-ECE2-45D96785534E}"/>
              </a:ext>
            </a:extLst>
          </p:cNvPr>
          <p:cNvSpPr/>
          <p:nvPr/>
        </p:nvSpPr>
        <p:spPr>
          <a:xfrm>
            <a:off x="3708070" y="2054866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2DD8598E-DED2-971A-9EB3-4E936AC1B66C}"/>
              </a:ext>
            </a:extLst>
          </p:cNvPr>
          <p:cNvSpPr/>
          <p:nvPr/>
        </p:nvSpPr>
        <p:spPr>
          <a:xfrm>
            <a:off x="2351642" y="3913204"/>
            <a:ext cx="1243023" cy="43479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B</a:t>
            </a:r>
            <a:endParaRPr lang="en-HK" sz="1400" dirty="0"/>
          </a:p>
        </p:txBody>
      </p:sp>
      <p:sp>
        <p:nvSpPr>
          <p:cNvPr id="40" name="Flowchart: Manual Input 39">
            <a:extLst>
              <a:ext uri="{FF2B5EF4-FFF2-40B4-BE49-F238E27FC236}">
                <a16:creationId xmlns:a16="http://schemas.microsoft.com/office/drawing/2014/main" id="{9ADD54F1-5E2B-9E15-58BA-4AB82AE8F9F1}"/>
              </a:ext>
            </a:extLst>
          </p:cNvPr>
          <p:cNvSpPr/>
          <p:nvPr/>
        </p:nvSpPr>
        <p:spPr>
          <a:xfrm>
            <a:off x="2488158" y="3294646"/>
            <a:ext cx="969989" cy="43479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B</a:t>
            </a:r>
            <a:endParaRPr lang="en-HK" sz="14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4A8076-0138-E454-F548-A75376A5A1B7}"/>
              </a:ext>
            </a:extLst>
          </p:cNvPr>
          <p:cNvSpPr/>
          <p:nvPr/>
        </p:nvSpPr>
        <p:spPr>
          <a:xfrm>
            <a:off x="3708070" y="3688909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EACA8186-B0D7-E1EE-3D48-2BFF0C065785}"/>
              </a:ext>
            </a:extLst>
          </p:cNvPr>
          <p:cNvSpPr/>
          <p:nvPr/>
        </p:nvSpPr>
        <p:spPr>
          <a:xfrm>
            <a:off x="2351642" y="5626772"/>
            <a:ext cx="1243023" cy="43479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</a:t>
            </a:r>
            <a:endParaRPr lang="en-HK" sz="1400" dirty="0"/>
          </a:p>
        </p:txBody>
      </p:sp>
      <p:sp>
        <p:nvSpPr>
          <p:cNvPr id="43" name="Flowchart: Manual Input 42">
            <a:extLst>
              <a:ext uri="{FF2B5EF4-FFF2-40B4-BE49-F238E27FC236}">
                <a16:creationId xmlns:a16="http://schemas.microsoft.com/office/drawing/2014/main" id="{25455DDB-925B-0EA1-BC5C-9CEA9E3C0BE4}"/>
              </a:ext>
            </a:extLst>
          </p:cNvPr>
          <p:cNvSpPr/>
          <p:nvPr/>
        </p:nvSpPr>
        <p:spPr>
          <a:xfrm>
            <a:off x="2488158" y="5008214"/>
            <a:ext cx="969989" cy="43479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C</a:t>
            </a:r>
            <a:endParaRPr lang="en-HK" sz="14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DE9BFC-34E9-E724-D30C-9A68D3216D84}"/>
              </a:ext>
            </a:extLst>
          </p:cNvPr>
          <p:cNvSpPr/>
          <p:nvPr/>
        </p:nvSpPr>
        <p:spPr>
          <a:xfrm>
            <a:off x="3708070" y="5402477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69BBC4C8-B853-35CB-23AE-6B22D0244279}"/>
              </a:ext>
            </a:extLst>
          </p:cNvPr>
          <p:cNvSpPr/>
          <p:nvPr/>
        </p:nvSpPr>
        <p:spPr>
          <a:xfrm>
            <a:off x="113105" y="4097961"/>
            <a:ext cx="1620994" cy="719956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Dataset</a:t>
            </a:r>
            <a:endParaRPr lang="en-HK" sz="1400" dirty="0"/>
          </a:p>
        </p:txBody>
      </p:sp>
      <p:sp>
        <p:nvSpPr>
          <p:cNvPr id="46" name="Flowchart: Manual Input 45">
            <a:extLst>
              <a:ext uri="{FF2B5EF4-FFF2-40B4-BE49-F238E27FC236}">
                <a16:creationId xmlns:a16="http://schemas.microsoft.com/office/drawing/2014/main" id="{3881AAFA-76FA-2147-AB51-6C56BE68D2FD}"/>
              </a:ext>
            </a:extLst>
          </p:cNvPr>
          <p:cNvSpPr/>
          <p:nvPr/>
        </p:nvSpPr>
        <p:spPr>
          <a:xfrm>
            <a:off x="240170" y="2632530"/>
            <a:ext cx="1450044" cy="752358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Queries</a:t>
            </a:r>
            <a:endParaRPr lang="en-HK" sz="14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2119AC8-133C-F605-2C1B-4FA86165585A}"/>
              </a:ext>
            </a:extLst>
          </p:cNvPr>
          <p:cNvSpPr/>
          <p:nvPr/>
        </p:nvSpPr>
        <p:spPr>
          <a:xfrm rot="19829991">
            <a:off x="1886944" y="2363294"/>
            <a:ext cx="482514" cy="373401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98D0C1C-0761-70FF-C0C7-DFF36E13DAB5}"/>
              </a:ext>
            </a:extLst>
          </p:cNvPr>
          <p:cNvSpPr/>
          <p:nvPr/>
        </p:nvSpPr>
        <p:spPr>
          <a:xfrm rot="1921900">
            <a:off x="1906910" y="4888093"/>
            <a:ext cx="482514" cy="373401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0441BA-BBE0-C86B-7778-E9407BCC071B}"/>
              </a:ext>
            </a:extLst>
          </p:cNvPr>
          <p:cNvSpPr/>
          <p:nvPr/>
        </p:nvSpPr>
        <p:spPr>
          <a:xfrm>
            <a:off x="1925860" y="3614173"/>
            <a:ext cx="482514" cy="373401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FA28F-A586-8615-DF65-F4E68144CFD9}"/>
              </a:ext>
            </a:extLst>
          </p:cNvPr>
          <p:cNvSpPr txBox="1"/>
          <p:nvPr/>
        </p:nvSpPr>
        <p:spPr>
          <a:xfrm>
            <a:off x="113105" y="3371846"/>
            <a:ext cx="183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User Profile, Item Info</a:t>
            </a:r>
            <a:r>
              <a:rPr lang="en-HK" sz="1400" dirty="0"/>
              <a:t>, Search</a:t>
            </a:r>
            <a:endParaRPr lang="en-US" sz="14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44274FD-1BFB-0C28-4905-478F18F7A947}"/>
              </a:ext>
            </a:extLst>
          </p:cNvPr>
          <p:cNvSpPr/>
          <p:nvPr/>
        </p:nvSpPr>
        <p:spPr>
          <a:xfrm>
            <a:off x="9261343" y="2408313"/>
            <a:ext cx="969989" cy="969989"/>
          </a:xfrm>
          <a:custGeom>
            <a:avLst/>
            <a:gdLst>
              <a:gd name="connsiteX0" fmla="*/ 0 w 969989"/>
              <a:gd name="connsiteY0" fmla="*/ 484995 h 969989"/>
              <a:gd name="connsiteX1" fmla="*/ 484995 w 969989"/>
              <a:gd name="connsiteY1" fmla="*/ 0 h 969989"/>
              <a:gd name="connsiteX2" fmla="*/ 969990 w 969989"/>
              <a:gd name="connsiteY2" fmla="*/ 484995 h 969989"/>
              <a:gd name="connsiteX3" fmla="*/ 484995 w 969989"/>
              <a:gd name="connsiteY3" fmla="*/ 969990 h 969989"/>
              <a:gd name="connsiteX4" fmla="*/ 0 w 969989"/>
              <a:gd name="connsiteY4" fmla="*/ 484995 h 9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989" h="969989">
                <a:moveTo>
                  <a:pt x="0" y="484995"/>
                </a:moveTo>
                <a:cubicBezTo>
                  <a:pt x="0" y="217140"/>
                  <a:pt x="217140" y="0"/>
                  <a:pt x="484995" y="0"/>
                </a:cubicBezTo>
                <a:cubicBezTo>
                  <a:pt x="752850" y="0"/>
                  <a:pt x="969990" y="217140"/>
                  <a:pt x="969990" y="484995"/>
                </a:cubicBezTo>
                <a:cubicBezTo>
                  <a:pt x="969990" y="752850"/>
                  <a:pt x="752850" y="969990"/>
                  <a:pt x="484995" y="969990"/>
                </a:cubicBezTo>
                <a:cubicBezTo>
                  <a:pt x="217140" y="969990"/>
                  <a:pt x="0" y="752850"/>
                  <a:pt x="0" y="484995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832" tIns="159832" rIns="159832" bIns="15983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Model D</a:t>
            </a:r>
            <a:endParaRPr lang="en-HK" sz="1400" kern="12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93B3F2B-FBDA-4AAD-607A-35BFE0E0BB07}"/>
              </a:ext>
            </a:extLst>
          </p:cNvPr>
          <p:cNvSpPr/>
          <p:nvPr/>
        </p:nvSpPr>
        <p:spPr>
          <a:xfrm>
            <a:off x="9501125" y="3688909"/>
            <a:ext cx="562593" cy="562593"/>
          </a:xfrm>
          <a:custGeom>
            <a:avLst/>
            <a:gdLst>
              <a:gd name="connsiteX0" fmla="*/ 74572 w 562593"/>
              <a:gd name="connsiteY0" fmla="*/ 215136 h 562593"/>
              <a:gd name="connsiteX1" fmla="*/ 215136 w 562593"/>
              <a:gd name="connsiteY1" fmla="*/ 215136 h 562593"/>
              <a:gd name="connsiteX2" fmla="*/ 215136 w 562593"/>
              <a:gd name="connsiteY2" fmla="*/ 74572 h 562593"/>
              <a:gd name="connsiteX3" fmla="*/ 347457 w 562593"/>
              <a:gd name="connsiteY3" fmla="*/ 74572 h 562593"/>
              <a:gd name="connsiteX4" fmla="*/ 347457 w 562593"/>
              <a:gd name="connsiteY4" fmla="*/ 215136 h 562593"/>
              <a:gd name="connsiteX5" fmla="*/ 488021 w 562593"/>
              <a:gd name="connsiteY5" fmla="*/ 215136 h 562593"/>
              <a:gd name="connsiteX6" fmla="*/ 488021 w 562593"/>
              <a:gd name="connsiteY6" fmla="*/ 347457 h 562593"/>
              <a:gd name="connsiteX7" fmla="*/ 347457 w 562593"/>
              <a:gd name="connsiteY7" fmla="*/ 347457 h 562593"/>
              <a:gd name="connsiteX8" fmla="*/ 347457 w 562593"/>
              <a:gd name="connsiteY8" fmla="*/ 488021 h 562593"/>
              <a:gd name="connsiteX9" fmla="*/ 215136 w 562593"/>
              <a:gd name="connsiteY9" fmla="*/ 488021 h 562593"/>
              <a:gd name="connsiteX10" fmla="*/ 215136 w 562593"/>
              <a:gd name="connsiteY10" fmla="*/ 347457 h 562593"/>
              <a:gd name="connsiteX11" fmla="*/ 74572 w 562593"/>
              <a:gd name="connsiteY11" fmla="*/ 347457 h 562593"/>
              <a:gd name="connsiteX12" fmla="*/ 74572 w 562593"/>
              <a:gd name="connsiteY12" fmla="*/ 215136 h 5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2593" h="562593">
                <a:moveTo>
                  <a:pt x="74572" y="215136"/>
                </a:moveTo>
                <a:lnTo>
                  <a:pt x="215136" y="215136"/>
                </a:lnTo>
                <a:lnTo>
                  <a:pt x="215136" y="74572"/>
                </a:lnTo>
                <a:lnTo>
                  <a:pt x="347457" y="74572"/>
                </a:lnTo>
                <a:lnTo>
                  <a:pt x="347457" y="215136"/>
                </a:lnTo>
                <a:lnTo>
                  <a:pt x="488021" y="215136"/>
                </a:lnTo>
                <a:lnTo>
                  <a:pt x="488021" y="347457"/>
                </a:lnTo>
                <a:lnTo>
                  <a:pt x="347457" y="347457"/>
                </a:lnTo>
                <a:lnTo>
                  <a:pt x="347457" y="488021"/>
                </a:lnTo>
                <a:lnTo>
                  <a:pt x="215136" y="488021"/>
                </a:lnTo>
                <a:lnTo>
                  <a:pt x="215136" y="347457"/>
                </a:lnTo>
                <a:lnTo>
                  <a:pt x="74572" y="347457"/>
                </a:lnTo>
                <a:lnTo>
                  <a:pt x="74572" y="2151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572" tIns="215136" rIns="74572" bIns="215136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9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FEBBE-EC5C-6A55-949C-DC017E60973B}"/>
              </a:ext>
            </a:extLst>
          </p:cNvPr>
          <p:cNvSpPr/>
          <p:nvPr/>
        </p:nvSpPr>
        <p:spPr>
          <a:xfrm>
            <a:off x="9305319" y="4406067"/>
            <a:ext cx="969989" cy="969989"/>
          </a:xfrm>
          <a:custGeom>
            <a:avLst/>
            <a:gdLst>
              <a:gd name="connsiteX0" fmla="*/ 0 w 969989"/>
              <a:gd name="connsiteY0" fmla="*/ 484995 h 969989"/>
              <a:gd name="connsiteX1" fmla="*/ 484995 w 969989"/>
              <a:gd name="connsiteY1" fmla="*/ 0 h 969989"/>
              <a:gd name="connsiteX2" fmla="*/ 969990 w 969989"/>
              <a:gd name="connsiteY2" fmla="*/ 484995 h 969989"/>
              <a:gd name="connsiteX3" fmla="*/ 484995 w 969989"/>
              <a:gd name="connsiteY3" fmla="*/ 969990 h 969989"/>
              <a:gd name="connsiteX4" fmla="*/ 0 w 969989"/>
              <a:gd name="connsiteY4" fmla="*/ 484995 h 96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989" h="969989">
                <a:moveTo>
                  <a:pt x="0" y="484995"/>
                </a:moveTo>
                <a:cubicBezTo>
                  <a:pt x="0" y="217140"/>
                  <a:pt x="217140" y="0"/>
                  <a:pt x="484995" y="0"/>
                </a:cubicBezTo>
                <a:cubicBezTo>
                  <a:pt x="752850" y="0"/>
                  <a:pt x="969990" y="217140"/>
                  <a:pt x="969990" y="484995"/>
                </a:cubicBezTo>
                <a:cubicBezTo>
                  <a:pt x="969990" y="752850"/>
                  <a:pt x="752850" y="969990"/>
                  <a:pt x="484995" y="969990"/>
                </a:cubicBezTo>
                <a:cubicBezTo>
                  <a:pt x="217140" y="969990"/>
                  <a:pt x="0" y="752850"/>
                  <a:pt x="0" y="484995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832" tIns="159832" rIns="159832" bIns="15983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Model E</a:t>
            </a:r>
            <a:endParaRPr lang="en-HK" sz="1400" kern="1200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75E46B8-280D-470B-039B-8318803B2B9B}"/>
              </a:ext>
            </a:extLst>
          </p:cNvPr>
          <p:cNvSpPr/>
          <p:nvPr/>
        </p:nvSpPr>
        <p:spPr>
          <a:xfrm>
            <a:off x="10289055" y="3769765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438E155-EAB3-8DE5-637D-B3FBE098F07B}"/>
              </a:ext>
            </a:extLst>
          </p:cNvPr>
          <p:cNvSpPr/>
          <p:nvPr/>
        </p:nvSpPr>
        <p:spPr>
          <a:xfrm>
            <a:off x="10681699" y="3227042"/>
            <a:ext cx="1464455" cy="1419760"/>
          </a:xfrm>
          <a:custGeom>
            <a:avLst/>
            <a:gdLst>
              <a:gd name="connsiteX0" fmla="*/ 0 w 1939979"/>
              <a:gd name="connsiteY0" fmla="*/ 969990 h 1939979"/>
              <a:gd name="connsiteX1" fmla="*/ 969990 w 1939979"/>
              <a:gd name="connsiteY1" fmla="*/ 0 h 1939979"/>
              <a:gd name="connsiteX2" fmla="*/ 1939980 w 1939979"/>
              <a:gd name="connsiteY2" fmla="*/ 969990 h 1939979"/>
              <a:gd name="connsiteX3" fmla="*/ 969990 w 1939979"/>
              <a:gd name="connsiteY3" fmla="*/ 1939980 h 1939979"/>
              <a:gd name="connsiteX4" fmla="*/ 0 w 1939979"/>
              <a:gd name="connsiteY4" fmla="*/ 969990 h 193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979" h="1939979">
                <a:moveTo>
                  <a:pt x="0" y="969990"/>
                </a:moveTo>
                <a:cubicBezTo>
                  <a:pt x="0" y="434279"/>
                  <a:pt x="434279" y="0"/>
                  <a:pt x="969990" y="0"/>
                </a:cubicBezTo>
                <a:cubicBezTo>
                  <a:pt x="1505701" y="0"/>
                  <a:pt x="1939980" y="434279"/>
                  <a:pt x="1939980" y="969990"/>
                </a:cubicBezTo>
                <a:cubicBezTo>
                  <a:pt x="1939980" y="1505701"/>
                  <a:pt x="1505701" y="1939980"/>
                  <a:pt x="969990" y="1939980"/>
                </a:cubicBezTo>
                <a:cubicBezTo>
                  <a:pt x="434279" y="1939980"/>
                  <a:pt x="0" y="1505701"/>
                  <a:pt x="0" y="96999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503" tIns="309503" rIns="309503" bIns="30950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Results</a:t>
            </a:r>
            <a:endParaRPr lang="en-HK" sz="2000" kern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C92F0E-0B90-56CB-7B50-00AED04A1D76}"/>
              </a:ext>
            </a:extLst>
          </p:cNvPr>
          <p:cNvSpPr txBox="1"/>
          <p:nvPr/>
        </p:nvSpPr>
        <p:spPr>
          <a:xfrm>
            <a:off x="10982949" y="464569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results</a:t>
            </a:r>
            <a:endParaRPr lang="en-HK" sz="1400" dirty="0"/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1472AC95-305A-F3AC-5E42-CE922B9FCA46}"/>
              </a:ext>
            </a:extLst>
          </p:cNvPr>
          <p:cNvSpPr/>
          <p:nvPr/>
        </p:nvSpPr>
        <p:spPr>
          <a:xfrm>
            <a:off x="7483054" y="2993251"/>
            <a:ext cx="1243023" cy="43479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D</a:t>
            </a:r>
            <a:endParaRPr lang="en-HK" sz="1400" dirty="0"/>
          </a:p>
        </p:txBody>
      </p:sp>
      <p:sp>
        <p:nvSpPr>
          <p:cNvPr id="64" name="Flowchart: Manual Input 63">
            <a:extLst>
              <a:ext uri="{FF2B5EF4-FFF2-40B4-BE49-F238E27FC236}">
                <a16:creationId xmlns:a16="http://schemas.microsoft.com/office/drawing/2014/main" id="{4190EEF7-C2C6-AE5D-FBD9-63555D973FA1}"/>
              </a:ext>
            </a:extLst>
          </p:cNvPr>
          <p:cNvSpPr/>
          <p:nvPr/>
        </p:nvSpPr>
        <p:spPr>
          <a:xfrm>
            <a:off x="7619570" y="2374693"/>
            <a:ext cx="969989" cy="43479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D</a:t>
            </a:r>
            <a:endParaRPr lang="en-HK" sz="1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FF674BF-85A3-5AE8-D30B-FA5FE289CF16}"/>
              </a:ext>
            </a:extLst>
          </p:cNvPr>
          <p:cNvSpPr/>
          <p:nvPr/>
        </p:nvSpPr>
        <p:spPr>
          <a:xfrm>
            <a:off x="8839482" y="2768956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E3BE031E-01BC-9111-5CCC-D08BAF5ABCE3}"/>
              </a:ext>
            </a:extLst>
          </p:cNvPr>
          <p:cNvSpPr/>
          <p:nvPr/>
        </p:nvSpPr>
        <p:spPr>
          <a:xfrm>
            <a:off x="7527030" y="4958396"/>
            <a:ext cx="1243023" cy="43479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</a:t>
            </a:r>
            <a:endParaRPr lang="en-HK" sz="1400" dirty="0"/>
          </a:p>
        </p:txBody>
      </p:sp>
      <p:sp>
        <p:nvSpPr>
          <p:cNvPr id="70" name="Flowchart: Manual Input 69">
            <a:extLst>
              <a:ext uri="{FF2B5EF4-FFF2-40B4-BE49-F238E27FC236}">
                <a16:creationId xmlns:a16="http://schemas.microsoft.com/office/drawing/2014/main" id="{51C8BE2B-6844-7673-11DD-9C560CB4D18E}"/>
              </a:ext>
            </a:extLst>
          </p:cNvPr>
          <p:cNvSpPr/>
          <p:nvPr/>
        </p:nvSpPr>
        <p:spPr>
          <a:xfrm>
            <a:off x="7663546" y="4339838"/>
            <a:ext cx="969989" cy="434795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E</a:t>
            </a:r>
            <a:endParaRPr lang="en-HK" sz="14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89D1F96-4D3C-5397-5F71-2444848FE0C5}"/>
              </a:ext>
            </a:extLst>
          </p:cNvPr>
          <p:cNvSpPr/>
          <p:nvPr/>
        </p:nvSpPr>
        <p:spPr>
          <a:xfrm>
            <a:off x="8883458" y="4734101"/>
            <a:ext cx="308456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7B813A6-3DC0-587A-0F9C-1DBF76246009}"/>
              </a:ext>
            </a:extLst>
          </p:cNvPr>
          <p:cNvSpPr/>
          <p:nvPr/>
        </p:nvSpPr>
        <p:spPr>
          <a:xfrm rot="2589434">
            <a:off x="5451943" y="2639118"/>
            <a:ext cx="461879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6951677-4BEA-90D4-149A-86D8C8034A85}"/>
              </a:ext>
            </a:extLst>
          </p:cNvPr>
          <p:cNvSpPr/>
          <p:nvPr/>
        </p:nvSpPr>
        <p:spPr>
          <a:xfrm rot="18794248">
            <a:off x="5385232" y="4797031"/>
            <a:ext cx="461879" cy="360836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CE5EAB4-2C10-9BFA-E8F6-716D615351B3}"/>
              </a:ext>
            </a:extLst>
          </p:cNvPr>
          <p:cNvSpPr/>
          <p:nvPr/>
        </p:nvSpPr>
        <p:spPr>
          <a:xfrm rot="1542281">
            <a:off x="7068167" y="4479566"/>
            <a:ext cx="501871" cy="280793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1DA6582-45B7-436F-1D17-0C3689E574B8}"/>
              </a:ext>
            </a:extLst>
          </p:cNvPr>
          <p:cNvSpPr/>
          <p:nvPr/>
        </p:nvSpPr>
        <p:spPr>
          <a:xfrm rot="20470153">
            <a:off x="7012143" y="2878558"/>
            <a:ext cx="501871" cy="280793"/>
          </a:xfrm>
          <a:custGeom>
            <a:avLst/>
            <a:gdLst>
              <a:gd name="connsiteX0" fmla="*/ 0 w 308456"/>
              <a:gd name="connsiteY0" fmla="*/ 72167 h 360836"/>
              <a:gd name="connsiteX1" fmla="*/ 154228 w 308456"/>
              <a:gd name="connsiteY1" fmla="*/ 72167 h 360836"/>
              <a:gd name="connsiteX2" fmla="*/ 154228 w 308456"/>
              <a:gd name="connsiteY2" fmla="*/ 0 h 360836"/>
              <a:gd name="connsiteX3" fmla="*/ 308456 w 308456"/>
              <a:gd name="connsiteY3" fmla="*/ 180418 h 360836"/>
              <a:gd name="connsiteX4" fmla="*/ 154228 w 308456"/>
              <a:gd name="connsiteY4" fmla="*/ 360836 h 360836"/>
              <a:gd name="connsiteX5" fmla="*/ 154228 w 308456"/>
              <a:gd name="connsiteY5" fmla="*/ 288669 h 360836"/>
              <a:gd name="connsiteX6" fmla="*/ 0 w 308456"/>
              <a:gd name="connsiteY6" fmla="*/ 288669 h 360836"/>
              <a:gd name="connsiteX7" fmla="*/ 0 w 308456"/>
              <a:gd name="connsiteY7" fmla="*/ 72167 h 3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56" h="360836">
                <a:moveTo>
                  <a:pt x="0" y="72167"/>
                </a:moveTo>
                <a:lnTo>
                  <a:pt x="154228" y="72167"/>
                </a:lnTo>
                <a:lnTo>
                  <a:pt x="154228" y="0"/>
                </a:lnTo>
                <a:lnTo>
                  <a:pt x="308456" y="180418"/>
                </a:lnTo>
                <a:lnTo>
                  <a:pt x="154228" y="360836"/>
                </a:lnTo>
                <a:lnTo>
                  <a:pt x="154228" y="288669"/>
                </a:lnTo>
                <a:lnTo>
                  <a:pt x="0" y="288669"/>
                </a:lnTo>
                <a:lnTo>
                  <a:pt x="0" y="7216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167" rIns="92537" bIns="72167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HK" sz="1500" kern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D105DE-55F5-56AD-9746-703B448E2D64}"/>
              </a:ext>
            </a:extLst>
          </p:cNvPr>
          <p:cNvSpPr txBox="1"/>
          <p:nvPr/>
        </p:nvSpPr>
        <p:spPr>
          <a:xfrm>
            <a:off x="2751399" y="6287672"/>
            <a:ext cx="240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Retrieval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75B324-2744-7A31-2AB9-0C6F05D8FEFD}"/>
              </a:ext>
            </a:extLst>
          </p:cNvPr>
          <p:cNvSpPr txBox="1"/>
          <p:nvPr/>
        </p:nvSpPr>
        <p:spPr>
          <a:xfrm>
            <a:off x="7791199" y="6287672"/>
            <a:ext cx="240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Ranking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AE0130-CAE7-7A81-FEE0-6FB575067A27}"/>
              </a:ext>
            </a:extLst>
          </p:cNvPr>
          <p:cNvSpPr txBox="1"/>
          <p:nvPr/>
        </p:nvSpPr>
        <p:spPr>
          <a:xfrm>
            <a:off x="9308002" y="333965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= 0.4</a:t>
            </a:r>
            <a:endParaRPr lang="en-HK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3E44E8-508B-79DF-B35B-2E2D3233128A}"/>
              </a:ext>
            </a:extLst>
          </p:cNvPr>
          <p:cNvSpPr txBox="1"/>
          <p:nvPr/>
        </p:nvSpPr>
        <p:spPr>
          <a:xfrm>
            <a:off x="9305319" y="54055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= 0.6</a:t>
            </a:r>
            <a:endParaRPr lang="en-HK" sz="1400" dirty="0"/>
          </a:p>
        </p:txBody>
      </p:sp>
    </p:spTree>
    <p:extLst>
      <p:ext uri="{BB962C8B-B14F-4D97-AF65-F5344CB8AC3E}">
        <p14:creationId xmlns:p14="http://schemas.microsoft.com/office/powerpoint/2010/main" val="41301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4FA41-F821-16FC-008F-A9F3ABE2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572725-6420-B39D-ABDE-D90D00DAAB51}"/>
              </a:ext>
            </a:extLst>
          </p:cNvPr>
          <p:cNvCxnSpPr>
            <a:cxnSpLocks/>
          </p:cNvCxnSpPr>
          <p:nvPr/>
        </p:nvCxnSpPr>
        <p:spPr>
          <a:xfrm>
            <a:off x="5029200" y="1527835"/>
            <a:ext cx="0" cy="4110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E57546-4B00-6A6D-9516-9E685B2A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Item Collaborative Filtering (CF)</a:t>
            </a:r>
            <a:endParaRPr lang="en-HK" sz="36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0DD28EB-14F5-C738-F3C5-6D1D9E7CFB44}"/>
              </a:ext>
            </a:extLst>
          </p:cNvPr>
          <p:cNvSpPr/>
          <p:nvPr/>
        </p:nvSpPr>
        <p:spPr>
          <a:xfrm>
            <a:off x="1038883" y="3557644"/>
            <a:ext cx="1885950" cy="100763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Cosine Similarity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E7E65BB6-4D3F-7F6A-5143-64A6BAB8E3E5}"/>
              </a:ext>
            </a:extLst>
          </p:cNvPr>
          <p:cNvSpPr/>
          <p:nvPr/>
        </p:nvSpPr>
        <p:spPr>
          <a:xfrm>
            <a:off x="1128104" y="1927900"/>
            <a:ext cx="1885950" cy="74533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  <a:endParaRPr lang="en-HK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970382-6D43-BB3F-CBA1-327BF650E4FC}"/>
              </a:ext>
            </a:extLst>
          </p:cNvPr>
          <p:cNvSpPr/>
          <p:nvPr/>
        </p:nvSpPr>
        <p:spPr>
          <a:xfrm>
            <a:off x="3198096" y="2107788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1D53266A-0F91-B29B-B679-7CD715775D47}"/>
              </a:ext>
            </a:extLst>
          </p:cNvPr>
          <p:cNvSpPr/>
          <p:nvPr/>
        </p:nvSpPr>
        <p:spPr>
          <a:xfrm>
            <a:off x="4020144" y="1794214"/>
            <a:ext cx="1885950" cy="100763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Index</a:t>
            </a:r>
            <a:endParaRPr lang="en-HK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B827C632-31EE-5AC1-8F91-C9C8E62F67D9}"/>
              </a:ext>
            </a:extLst>
          </p:cNvPr>
          <p:cNvSpPr/>
          <p:nvPr/>
        </p:nvSpPr>
        <p:spPr>
          <a:xfrm>
            <a:off x="4020144" y="3691331"/>
            <a:ext cx="1885950" cy="100763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Index</a:t>
            </a:r>
            <a:endParaRPr lang="en-HK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8D4594B-AE53-8D75-3E8B-F8DCA874D921}"/>
              </a:ext>
            </a:extLst>
          </p:cNvPr>
          <p:cNvSpPr/>
          <p:nvPr/>
        </p:nvSpPr>
        <p:spPr>
          <a:xfrm rot="5400000">
            <a:off x="1744718" y="2927453"/>
            <a:ext cx="47428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A6C13C-A049-F86A-7A10-1B80CFA8F564}"/>
              </a:ext>
            </a:extLst>
          </p:cNvPr>
          <p:cNvSpPr/>
          <p:nvPr/>
        </p:nvSpPr>
        <p:spPr>
          <a:xfrm>
            <a:off x="3198095" y="3997945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6074245F-E677-3578-10F3-E8C7BDF0442E}"/>
              </a:ext>
            </a:extLst>
          </p:cNvPr>
          <p:cNvSpPr/>
          <p:nvPr/>
        </p:nvSpPr>
        <p:spPr>
          <a:xfrm>
            <a:off x="9859980" y="1898069"/>
            <a:ext cx="1450044" cy="752358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</a:t>
            </a:r>
            <a:endParaRPr lang="en-H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79C2F-C1CD-8B81-BD5F-8D7A067748EA}"/>
              </a:ext>
            </a:extLst>
          </p:cNvPr>
          <p:cNvSpPr txBox="1"/>
          <p:nvPr/>
        </p:nvSpPr>
        <p:spPr>
          <a:xfrm>
            <a:off x="1279136" y="5426302"/>
            <a:ext cx="240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Offline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ECCFA-435E-55C5-B1D0-518FE42884DE}"/>
              </a:ext>
            </a:extLst>
          </p:cNvPr>
          <p:cNvSpPr txBox="1"/>
          <p:nvPr/>
        </p:nvSpPr>
        <p:spPr>
          <a:xfrm>
            <a:off x="7697299" y="5454134"/>
            <a:ext cx="2407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Online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1A110A2-E6AA-B331-F068-5DA7BB74A399}"/>
              </a:ext>
            </a:extLst>
          </p:cNvPr>
          <p:cNvSpPr/>
          <p:nvPr/>
        </p:nvSpPr>
        <p:spPr>
          <a:xfrm>
            <a:off x="6940062" y="1828169"/>
            <a:ext cx="1885950" cy="100763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Recent Interests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CAC0844-93DB-B629-A8FF-4C24AFF7580D}"/>
              </a:ext>
            </a:extLst>
          </p:cNvPr>
          <p:cNvSpPr/>
          <p:nvPr/>
        </p:nvSpPr>
        <p:spPr>
          <a:xfrm>
            <a:off x="6176107" y="2146246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49326C8-118D-8442-6BCE-799CBD56B337}"/>
              </a:ext>
            </a:extLst>
          </p:cNvPr>
          <p:cNvSpPr/>
          <p:nvPr/>
        </p:nvSpPr>
        <p:spPr>
          <a:xfrm>
            <a:off x="6947830" y="3693924"/>
            <a:ext cx="1885950" cy="100763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Formula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C150554-8288-F1BE-9448-F9690B6526A0}"/>
              </a:ext>
            </a:extLst>
          </p:cNvPr>
          <p:cNvSpPr/>
          <p:nvPr/>
        </p:nvSpPr>
        <p:spPr>
          <a:xfrm rot="10800000">
            <a:off x="9096026" y="2135465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9D9936C-6715-A172-7550-FC00D8DA8BB2}"/>
              </a:ext>
            </a:extLst>
          </p:cNvPr>
          <p:cNvSpPr/>
          <p:nvPr/>
        </p:nvSpPr>
        <p:spPr>
          <a:xfrm rot="5400000">
            <a:off x="7636066" y="3064022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594484-888A-C035-873D-09BB661E4B0B}"/>
              </a:ext>
            </a:extLst>
          </p:cNvPr>
          <p:cNvSpPr/>
          <p:nvPr/>
        </p:nvSpPr>
        <p:spPr>
          <a:xfrm>
            <a:off x="6176107" y="4074133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0159ADE-8AC8-B0DD-1A68-33BFB4C5F7E9}"/>
              </a:ext>
            </a:extLst>
          </p:cNvPr>
          <p:cNvSpPr/>
          <p:nvPr/>
        </p:nvSpPr>
        <p:spPr>
          <a:xfrm>
            <a:off x="9096026" y="4074133"/>
            <a:ext cx="493941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EBD04631-613C-99A3-4FB1-687AF3CC8A26}"/>
              </a:ext>
            </a:extLst>
          </p:cNvPr>
          <p:cNvSpPr/>
          <p:nvPr/>
        </p:nvSpPr>
        <p:spPr>
          <a:xfrm>
            <a:off x="9729179" y="3882482"/>
            <a:ext cx="1885950" cy="74533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H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A453D-8316-A612-A16D-8B9C4C9C10C5}"/>
              </a:ext>
            </a:extLst>
          </p:cNvPr>
          <p:cNvSpPr txBox="1"/>
          <p:nvPr/>
        </p:nvSpPr>
        <p:spPr>
          <a:xfrm>
            <a:off x="10105417" y="1433969"/>
            <a:ext cx="113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Start Here</a:t>
            </a:r>
            <a:endParaRPr lang="en-HK" sz="16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FDD03-815A-5D0B-84E9-F29A34AF102D}"/>
              </a:ext>
            </a:extLst>
          </p:cNvPr>
          <p:cNvSpPr txBox="1"/>
          <p:nvPr/>
        </p:nvSpPr>
        <p:spPr>
          <a:xfrm>
            <a:off x="1504342" y="1433969"/>
            <a:ext cx="113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Start Here</a:t>
            </a:r>
            <a:endParaRPr lang="en-HK" sz="1600" b="1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D30E6D-69F9-52DC-55A4-8B1B3B43E62F}"/>
              </a:ext>
            </a:extLst>
          </p:cNvPr>
          <p:cNvSpPr txBox="1"/>
          <p:nvPr/>
        </p:nvSpPr>
        <p:spPr>
          <a:xfrm>
            <a:off x="885834" y="4587846"/>
            <a:ext cx="272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math model to find similar items for every items based on user feedback (e.g. review)</a:t>
            </a:r>
            <a:endParaRPr lang="en-HK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0A22B5-FA4E-444A-DFBC-930DF97F3844}"/>
              </a:ext>
            </a:extLst>
          </p:cNvPr>
          <p:cNvSpPr txBox="1"/>
          <p:nvPr/>
        </p:nvSpPr>
        <p:spPr>
          <a:xfrm>
            <a:off x="9859980" y="2704668"/>
            <a:ext cx="164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login and we get the User ID</a:t>
            </a:r>
            <a:endParaRPr lang="en-HK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BA2C9B-3044-7C6B-4AE1-018D0A84BDCF}"/>
              </a:ext>
            </a:extLst>
          </p:cNvPr>
          <p:cNvSpPr txBox="1"/>
          <p:nvPr/>
        </p:nvSpPr>
        <p:spPr>
          <a:xfrm>
            <a:off x="428016" y="6267400"/>
            <a:ext cx="1081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We now store the index tables using SQLite (may consider other solutions later).</a:t>
            </a:r>
            <a:endParaRPr lang="en-HK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2CEAD-56C5-9DE8-F68A-11EFFE8A7DDC}"/>
              </a:ext>
            </a:extLst>
          </p:cNvPr>
          <p:cNvSpPr txBox="1"/>
          <p:nvPr/>
        </p:nvSpPr>
        <p:spPr>
          <a:xfrm>
            <a:off x="5029200" y="2834261"/>
            <a:ext cx="210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user recent interest</a:t>
            </a:r>
            <a:endParaRPr lang="en-HK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C6BADB-793E-EFA3-6D8F-92CFE8A99734}"/>
              </a:ext>
            </a:extLst>
          </p:cNvPr>
          <p:cNvSpPr txBox="1"/>
          <p:nvPr/>
        </p:nvSpPr>
        <p:spPr>
          <a:xfrm>
            <a:off x="5029201" y="4745484"/>
            <a:ext cx="164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similar items for every item</a:t>
            </a:r>
            <a:endParaRPr lang="en-HK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84C55-0A13-6975-06FE-4DDE86C6E917}"/>
              </a:ext>
            </a:extLst>
          </p:cNvPr>
          <p:cNvSpPr txBox="1"/>
          <p:nvPr/>
        </p:nvSpPr>
        <p:spPr>
          <a:xfrm>
            <a:off x="7068772" y="4756676"/>
            <a:ext cx="200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the interest score for the item</a:t>
            </a:r>
            <a:endParaRPr lang="en-HK" sz="1400" dirty="0"/>
          </a:p>
        </p:txBody>
      </p:sp>
    </p:spTree>
    <p:extLst>
      <p:ext uri="{BB962C8B-B14F-4D97-AF65-F5344CB8AC3E}">
        <p14:creationId xmlns:p14="http://schemas.microsoft.com/office/powerpoint/2010/main" val="211504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1E0B-A221-A7CA-3607-C884DE5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C26F-FE53-9204-C7C4-34421CDD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Try the setup</a:t>
            </a:r>
          </a:p>
          <a:p>
            <a:r>
              <a:rPr lang="en-US" sz="2400" dirty="0"/>
              <a:t>Study the models and try on some datasets to see the performance</a:t>
            </a:r>
          </a:p>
          <a:p>
            <a:pPr lvl="1"/>
            <a:r>
              <a:rPr lang="en-US" dirty="0"/>
              <a:t>Start with Red Tutorial</a:t>
            </a:r>
          </a:p>
          <a:p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86490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354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Content Recommendation System</vt:lpstr>
      <vt:lpstr>What we want to achieve</vt:lpstr>
      <vt:lpstr>Stages of CR</vt:lpstr>
      <vt:lpstr>Our Practice (Example)</vt:lpstr>
      <vt:lpstr>Example: Item Collaborative Filtering (CF)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CHAN</dc:creator>
  <cp:lastModifiedBy>TONY CHAN</cp:lastModifiedBy>
  <cp:revision>12</cp:revision>
  <dcterms:created xsi:type="dcterms:W3CDTF">2024-10-12T16:59:21Z</dcterms:created>
  <dcterms:modified xsi:type="dcterms:W3CDTF">2024-10-12T18:39:13Z</dcterms:modified>
</cp:coreProperties>
</file>