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56" r:id="rId1"/>
  </p:sldMasterIdLst>
  <p:notesMasterIdLst>
    <p:notesMasterId r:id="rId18"/>
  </p:notesMasterIdLst>
  <p:sldIdLst>
    <p:sldId id="256" r:id="rId2"/>
    <p:sldId id="266" r:id="rId3"/>
    <p:sldId id="257" r:id="rId4"/>
    <p:sldId id="264" r:id="rId5"/>
    <p:sldId id="258" r:id="rId6"/>
    <p:sldId id="272" r:id="rId7"/>
    <p:sldId id="269" r:id="rId8"/>
    <p:sldId id="270" r:id="rId9"/>
    <p:sldId id="271" r:id="rId10"/>
    <p:sldId id="274" r:id="rId11"/>
    <p:sldId id="267" r:id="rId12"/>
    <p:sldId id="273" r:id="rId13"/>
    <p:sldId id="261" r:id="rId14"/>
    <p:sldId id="263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53" d="100"/>
          <a:sy n="153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8627-08AE-4C7F-8997-1F04E933EC7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6E6A4E-7F91-44AF-9755-986770ADE2B2}">
      <dgm:prSet/>
      <dgm:spPr/>
      <dgm:t>
        <a:bodyPr/>
        <a:lstStyle/>
        <a:p>
          <a:r>
            <a:rPr lang="en-US"/>
            <a:t>Minimise user’s exposure to online racism</a:t>
          </a:r>
        </a:p>
      </dgm:t>
    </dgm:pt>
    <dgm:pt modelId="{94187992-0ADC-44F1-A49C-139D3F01684D}" type="parTrans" cxnId="{7D88AA22-54D9-4FE6-A1D7-0B47FE1B7053}">
      <dgm:prSet/>
      <dgm:spPr/>
      <dgm:t>
        <a:bodyPr/>
        <a:lstStyle/>
        <a:p>
          <a:endParaRPr lang="en-US"/>
        </a:p>
      </dgm:t>
    </dgm:pt>
    <dgm:pt modelId="{AD63F0EF-79A9-4797-AA49-FE20D180D40A}" type="sibTrans" cxnId="{7D88AA22-54D9-4FE6-A1D7-0B47FE1B7053}">
      <dgm:prSet/>
      <dgm:spPr/>
      <dgm:t>
        <a:bodyPr/>
        <a:lstStyle/>
        <a:p>
          <a:endParaRPr lang="en-US"/>
        </a:p>
      </dgm:t>
    </dgm:pt>
    <dgm:pt modelId="{D983B271-C07D-4275-9910-5724E1D43E4A}">
      <dgm:prSet/>
      <dgm:spPr/>
      <dgm:t>
        <a:bodyPr/>
        <a:lstStyle/>
        <a:p>
          <a:r>
            <a:rPr lang="en-US"/>
            <a:t>Reduce reliance on big social media companies to filter out harmful content</a:t>
          </a:r>
        </a:p>
      </dgm:t>
    </dgm:pt>
    <dgm:pt modelId="{65B2F91B-229F-41CC-AA2F-0124893557E8}" type="parTrans" cxnId="{8D6DDD0F-328E-499A-B030-91C7F3AD1ACA}">
      <dgm:prSet/>
      <dgm:spPr/>
      <dgm:t>
        <a:bodyPr/>
        <a:lstStyle/>
        <a:p>
          <a:endParaRPr lang="en-US"/>
        </a:p>
      </dgm:t>
    </dgm:pt>
    <dgm:pt modelId="{78312497-A840-4B1D-B1AE-B8F63387F45C}" type="sibTrans" cxnId="{8D6DDD0F-328E-499A-B030-91C7F3AD1ACA}">
      <dgm:prSet/>
      <dgm:spPr/>
      <dgm:t>
        <a:bodyPr/>
        <a:lstStyle/>
        <a:p>
          <a:endParaRPr lang="en-US"/>
        </a:p>
      </dgm:t>
    </dgm:pt>
    <dgm:pt modelId="{BC93C0B0-FCD9-47AF-8140-B6805ED46440}">
      <dgm:prSet/>
      <dgm:spPr/>
      <dgm:t>
        <a:bodyPr/>
        <a:lstStyle/>
        <a:p>
          <a:r>
            <a:rPr lang="en-US"/>
            <a:t>User protecting themselves from hate speech, be proactive rather than reactive</a:t>
          </a:r>
        </a:p>
      </dgm:t>
    </dgm:pt>
    <dgm:pt modelId="{B18E2245-37EE-486A-86EB-E11E2A0979FF}" type="parTrans" cxnId="{BEC26BF8-7DFF-4A00-BA92-5D868703EF85}">
      <dgm:prSet/>
      <dgm:spPr/>
      <dgm:t>
        <a:bodyPr/>
        <a:lstStyle/>
        <a:p>
          <a:endParaRPr lang="en-US"/>
        </a:p>
      </dgm:t>
    </dgm:pt>
    <dgm:pt modelId="{DB3D19E9-60A4-432B-8B39-CCD27C835D05}" type="sibTrans" cxnId="{BEC26BF8-7DFF-4A00-BA92-5D868703EF85}">
      <dgm:prSet/>
      <dgm:spPr/>
      <dgm:t>
        <a:bodyPr/>
        <a:lstStyle/>
        <a:p>
          <a:endParaRPr lang="en-US"/>
        </a:p>
      </dgm:t>
    </dgm:pt>
    <dgm:pt modelId="{D55450F1-AED0-4797-84AE-F60D55E7007B}" type="pres">
      <dgm:prSet presAssocID="{CDF38627-08AE-4C7F-8997-1F04E933EC7E}" presName="diagram" presStyleCnt="0">
        <dgm:presLayoutVars>
          <dgm:dir/>
          <dgm:resizeHandles val="exact"/>
        </dgm:presLayoutVars>
      </dgm:prSet>
      <dgm:spPr/>
    </dgm:pt>
    <dgm:pt modelId="{26590B0E-7959-4511-A4AA-0CBABDB2C9BA}" type="pres">
      <dgm:prSet presAssocID="{C06E6A4E-7F91-44AF-9755-986770ADE2B2}" presName="node" presStyleLbl="node1" presStyleIdx="0" presStyleCnt="3">
        <dgm:presLayoutVars>
          <dgm:bulletEnabled val="1"/>
        </dgm:presLayoutVars>
      </dgm:prSet>
      <dgm:spPr/>
    </dgm:pt>
    <dgm:pt modelId="{5607812A-9F29-4B84-A291-7F6B3C619C79}" type="pres">
      <dgm:prSet presAssocID="{AD63F0EF-79A9-4797-AA49-FE20D180D40A}" presName="sibTrans" presStyleCnt="0"/>
      <dgm:spPr/>
    </dgm:pt>
    <dgm:pt modelId="{AC3E3124-758A-47CE-8773-E43DA7CB41EB}" type="pres">
      <dgm:prSet presAssocID="{D983B271-C07D-4275-9910-5724E1D43E4A}" presName="node" presStyleLbl="node1" presStyleIdx="1" presStyleCnt="3">
        <dgm:presLayoutVars>
          <dgm:bulletEnabled val="1"/>
        </dgm:presLayoutVars>
      </dgm:prSet>
      <dgm:spPr/>
    </dgm:pt>
    <dgm:pt modelId="{55564986-52A4-4E5E-B0AF-0D3CEC801538}" type="pres">
      <dgm:prSet presAssocID="{78312497-A840-4B1D-B1AE-B8F63387F45C}" presName="sibTrans" presStyleCnt="0"/>
      <dgm:spPr/>
    </dgm:pt>
    <dgm:pt modelId="{CDF6B244-68D1-48D7-8815-1FE5E778B5DB}" type="pres">
      <dgm:prSet presAssocID="{BC93C0B0-FCD9-47AF-8140-B6805ED46440}" presName="node" presStyleLbl="node1" presStyleIdx="2" presStyleCnt="3">
        <dgm:presLayoutVars>
          <dgm:bulletEnabled val="1"/>
        </dgm:presLayoutVars>
      </dgm:prSet>
      <dgm:spPr/>
    </dgm:pt>
  </dgm:ptLst>
  <dgm:cxnLst>
    <dgm:cxn modelId="{8D6DDD0F-328E-499A-B030-91C7F3AD1ACA}" srcId="{CDF38627-08AE-4C7F-8997-1F04E933EC7E}" destId="{D983B271-C07D-4275-9910-5724E1D43E4A}" srcOrd="1" destOrd="0" parTransId="{65B2F91B-229F-41CC-AA2F-0124893557E8}" sibTransId="{78312497-A840-4B1D-B1AE-B8F63387F45C}"/>
    <dgm:cxn modelId="{7D88AA22-54D9-4FE6-A1D7-0B47FE1B7053}" srcId="{CDF38627-08AE-4C7F-8997-1F04E933EC7E}" destId="{C06E6A4E-7F91-44AF-9755-986770ADE2B2}" srcOrd="0" destOrd="0" parTransId="{94187992-0ADC-44F1-A49C-139D3F01684D}" sibTransId="{AD63F0EF-79A9-4797-AA49-FE20D180D40A}"/>
    <dgm:cxn modelId="{EA5DEB3E-F41E-4606-ACFA-F544CE8EC854}" type="presOf" srcId="{D983B271-C07D-4275-9910-5724E1D43E4A}" destId="{AC3E3124-758A-47CE-8773-E43DA7CB41EB}" srcOrd="0" destOrd="0" presId="urn:microsoft.com/office/officeart/2005/8/layout/default"/>
    <dgm:cxn modelId="{AEF07CAE-F0B7-4FB4-9142-C056D1292B34}" type="presOf" srcId="{CDF38627-08AE-4C7F-8997-1F04E933EC7E}" destId="{D55450F1-AED0-4797-84AE-F60D55E7007B}" srcOrd="0" destOrd="0" presId="urn:microsoft.com/office/officeart/2005/8/layout/default"/>
    <dgm:cxn modelId="{3866D1E6-9D0B-47A8-A716-EBDAA6AAB3A5}" type="presOf" srcId="{BC93C0B0-FCD9-47AF-8140-B6805ED46440}" destId="{CDF6B244-68D1-48D7-8815-1FE5E778B5DB}" srcOrd="0" destOrd="0" presId="urn:microsoft.com/office/officeart/2005/8/layout/default"/>
    <dgm:cxn modelId="{CFE9C6F5-0906-4143-9630-C997AAD9FAEC}" type="presOf" srcId="{C06E6A4E-7F91-44AF-9755-986770ADE2B2}" destId="{26590B0E-7959-4511-A4AA-0CBABDB2C9BA}" srcOrd="0" destOrd="0" presId="urn:microsoft.com/office/officeart/2005/8/layout/default"/>
    <dgm:cxn modelId="{BEC26BF8-7DFF-4A00-BA92-5D868703EF85}" srcId="{CDF38627-08AE-4C7F-8997-1F04E933EC7E}" destId="{BC93C0B0-FCD9-47AF-8140-B6805ED46440}" srcOrd="2" destOrd="0" parTransId="{B18E2245-37EE-486A-86EB-E11E2A0979FF}" sibTransId="{DB3D19E9-60A4-432B-8B39-CCD27C835D05}"/>
    <dgm:cxn modelId="{10AFA87C-DC4B-47CE-8625-B383DC6C257F}" type="presParOf" srcId="{D55450F1-AED0-4797-84AE-F60D55E7007B}" destId="{26590B0E-7959-4511-A4AA-0CBABDB2C9BA}" srcOrd="0" destOrd="0" presId="urn:microsoft.com/office/officeart/2005/8/layout/default"/>
    <dgm:cxn modelId="{AB5C54E6-C498-494F-A2E6-144483799FA5}" type="presParOf" srcId="{D55450F1-AED0-4797-84AE-F60D55E7007B}" destId="{5607812A-9F29-4B84-A291-7F6B3C619C79}" srcOrd="1" destOrd="0" presId="urn:microsoft.com/office/officeart/2005/8/layout/default"/>
    <dgm:cxn modelId="{ADB56085-9AA9-4D22-8ACB-8426B56FDFEE}" type="presParOf" srcId="{D55450F1-AED0-4797-84AE-F60D55E7007B}" destId="{AC3E3124-758A-47CE-8773-E43DA7CB41EB}" srcOrd="2" destOrd="0" presId="urn:microsoft.com/office/officeart/2005/8/layout/default"/>
    <dgm:cxn modelId="{C92BD8A9-E809-428F-A67E-7AC72BB12ECC}" type="presParOf" srcId="{D55450F1-AED0-4797-84AE-F60D55E7007B}" destId="{55564986-52A4-4E5E-B0AF-0D3CEC801538}" srcOrd="3" destOrd="0" presId="urn:microsoft.com/office/officeart/2005/8/layout/default"/>
    <dgm:cxn modelId="{655FBD46-E1B5-43A0-9507-0A72CD52E512}" type="presParOf" srcId="{D55450F1-AED0-4797-84AE-F60D55E7007B}" destId="{CDF6B244-68D1-48D7-8815-1FE5E778B5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3AB3C-B78F-4072-BEBE-B4FF25DD8DE9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6AC510-3A2A-47DF-864A-CF90BB189B45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5473F6FE-B2B9-4496-8F38-52B2133E9537}" type="parTrans" cxnId="{3C18E70A-AF33-49B9-9350-E01A0B0E02CE}">
      <dgm:prSet/>
      <dgm:spPr/>
      <dgm:t>
        <a:bodyPr/>
        <a:lstStyle/>
        <a:p>
          <a:endParaRPr lang="en-US"/>
        </a:p>
      </dgm:t>
    </dgm:pt>
    <dgm:pt modelId="{67ECE0FA-0900-4567-9FC4-330A6B5B6E86}" type="sibTrans" cxnId="{3C18E70A-AF33-49B9-9350-E01A0B0E02CE}">
      <dgm:prSet/>
      <dgm:spPr/>
      <dgm:t>
        <a:bodyPr/>
        <a:lstStyle/>
        <a:p>
          <a:endParaRPr lang="en-US"/>
        </a:p>
      </dgm:t>
    </dgm:pt>
    <dgm:pt modelId="{0FDDE17B-CB9B-479E-BEA8-A606C4F2684C}">
      <dgm:prSet/>
      <dgm:spPr/>
      <dgm:t>
        <a:bodyPr/>
        <a:lstStyle/>
        <a:p>
          <a:r>
            <a:rPr lang="en-US"/>
            <a:t>Fetch textual content from websites, store locally as text files using BeautifulSoup</a:t>
          </a:r>
        </a:p>
      </dgm:t>
    </dgm:pt>
    <dgm:pt modelId="{DF2FF4C7-A178-4D10-95CE-905CA19E70D1}" type="parTrans" cxnId="{E2CCB0C3-0C18-4786-9C6B-FB64559BF546}">
      <dgm:prSet/>
      <dgm:spPr/>
      <dgm:t>
        <a:bodyPr/>
        <a:lstStyle/>
        <a:p>
          <a:endParaRPr lang="en-US"/>
        </a:p>
      </dgm:t>
    </dgm:pt>
    <dgm:pt modelId="{DC7802F0-F30B-4FE5-98D9-3B77E688C47B}" type="sibTrans" cxnId="{E2CCB0C3-0C18-4786-9C6B-FB64559BF546}">
      <dgm:prSet/>
      <dgm:spPr/>
      <dgm:t>
        <a:bodyPr/>
        <a:lstStyle/>
        <a:p>
          <a:endParaRPr lang="en-US"/>
        </a:p>
      </dgm:t>
    </dgm:pt>
    <dgm:pt modelId="{F196CBEE-CF75-4582-82F8-6C4D8EC5DA3B}">
      <dgm:prSet/>
      <dgm:spPr/>
      <dgm:t>
        <a:bodyPr/>
        <a:lstStyle/>
        <a:p>
          <a:r>
            <a:rPr lang="en-US" dirty="0"/>
            <a:t>Algorithm</a:t>
          </a:r>
        </a:p>
      </dgm:t>
    </dgm:pt>
    <dgm:pt modelId="{079A2CCB-8618-4B39-A518-9B668ED9B7E6}" type="parTrans" cxnId="{85077CAA-5A89-49DF-8276-26877510A9FD}">
      <dgm:prSet/>
      <dgm:spPr/>
      <dgm:t>
        <a:bodyPr/>
        <a:lstStyle/>
        <a:p>
          <a:endParaRPr lang="en-US"/>
        </a:p>
      </dgm:t>
    </dgm:pt>
    <dgm:pt modelId="{2C8CC38C-E69F-4655-A7BD-40FDA45A4B1A}" type="sibTrans" cxnId="{85077CAA-5A89-49DF-8276-26877510A9FD}">
      <dgm:prSet/>
      <dgm:spPr/>
      <dgm:t>
        <a:bodyPr/>
        <a:lstStyle/>
        <a:p>
          <a:endParaRPr lang="en-US"/>
        </a:p>
      </dgm:t>
    </dgm:pt>
    <dgm:pt modelId="{F4915DFE-853A-404E-93ED-13CC94EA504C}">
      <dgm:prSet/>
      <dgm:spPr/>
      <dgm:t>
        <a:bodyPr/>
        <a:lstStyle/>
        <a:p>
          <a:r>
            <a:rPr lang="en-US"/>
            <a:t>Create a Machine Learning algorithm that performs analysis on text files using Python NLTK and Python Profanity library </a:t>
          </a:r>
        </a:p>
      </dgm:t>
    </dgm:pt>
    <dgm:pt modelId="{CF0A3DD4-2804-494A-AACF-CFEA053AE239}" type="parTrans" cxnId="{FA3F9CFD-92F9-4D9C-A40D-33AD0851DE1C}">
      <dgm:prSet/>
      <dgm:spPr/>
      <dgm:t>
        <a:bodyPr/>
        <a:lstStyle/>
        <a:p>
          <a:endParaRPr lang="en-US"/>
        </a:p>
      </dgm:t>
    </dgm:pt>
    <dgm:pt modelId="{1D7D98EB-EC59-482B-A4A3-4EEBC64391C1}" type="sibTrans" cxnId="{FA3F9CFD-92F9-4D9C-A40D-33AD0851DE1C}">
      <dgm:prSet/>
      <dgm:spPr/>
      <dgm:t>
        <a:bodyPr/>
        <a:lstStyle/>
        <a:p>
          <a:endParaRPr lang="en-US"/>
        </a:p>
      </dgm:t>
    </dgm:pt>
    <dgm:pt modelId="{9982453F-9859-435A-B689-0AA28D268274}">
      <dgm:prSet/>
      <dgm:spPr/>
      <dgm:t>
        <a:bodyPr/>
        <a:lstStyle/>
        <a:p>
          <a:r>
            <a:rPr lang="en-US" dirty="0"/>
            <a:t>Extension</a:t>
          </a:r>
        </a:p>
      </dgm:t>
    </dgm:pt>
    <dgm:pt modelId="{D6A06C33-1D8C-4775-9282-DD3B350A5860}" type="parTrans" cxnId="{FA5FE46F-D40C-4364-98E5-112D4580FDB6}">
      <dgm:prSet/>
      <dgm:spPr/>
      <dgm:t>
        <a:bodyPr/>
        <a:lstStyle/>
        <a:p>
          <a:endParaRPr lang="en-US"/>
        </a:p>
      </dgm:t>
    </dgm:pt>
    <dgm:pt modelId="{24DE34DC-B346-4705-87F8-71BDBAF1AF91}" type="sibTrans" cxnId="{FA5FE46F-D40C-4364-98E5-112D4580FDB6}">
      <dgm:prSet/>
      <dgm:spPr/>
      <dgm:t>
        <a:bodyPr/>
        <a:lstStyle/>
        <a:p>
          <a:endParaRPr lang="en-US"/>
        </a:p>
      </dgm:t>
    </dgm:pt>
    <dgm:pt modelId="{83117A01-EBDD-4589-8515-AABE9FACE2AE}">
      <dgm:prSet/>
      <dgm:spPr/>
      <dgm:t>
        <a:bodyPr/>
        <a:lstStyle/>
        <a:p>
          <a:r>
            <a:rPr lang="en-US"/>
            <a:t>Create a user-friendly web extension using JavaScript, Django, and HTML</a:t>
          </a:r>
        </a:p>
      </dgm:t>
    </dgm:pt>
    <dgm:pt modelId="{660379B8-2765-4AE4-977E-DF19062EDE80}" type="parTrans" cxnId="{6394E77C-EFE3-4F4B-B771-9359D3735EF2}">
      <dgm:prSet/>
      <dgm:spPr/>
      <dgm:t>
        <a:bodyPr/>
        <a:lstStyle/>
        <a:p>
          <a:endParaRPr lang="en-US"/>
        </a:p>
      </dgm:t>
    </dgm:pt>
    <dgm:pt modelId="{FA67BCBC-7681-4174-B6BD-B45B012FB38B}" type="sibTrans" cxnId="{6394E77C-EFE3-4F4B-B771-9359D3735EF2}">
      <dgm:prSet/>
      <dgm:spPr/>
      <dgm:t>
        <a:bodyPr/>
        <a:lstStyle/>
        <a:p>
          <a:endParaRPr lang="en-US"/>
        </a:p>
      </dgm:t>
    </dgm:pt>
    <dgm:pt modelId="{212A3B2E-2687-44E5-A8F5-B4272A59D0CE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4887EF8F-BF92-4AC7-804F-259DCA5F7BAD}" type="parTrans" cxnId="{9EC6F3C1-D29D-401F-ABDF-2C1538EF6A39}">
      <dgm:prSet/>
      <dgm:spPr/>
      <dgm:t>
        <a:bodyPr/>
        <a:lstStyle/>
        <a:p>
          <a:endParaRPr lang="en-US"/>
        </a:p>
      </dgm:t>
    </dgm:pt>
    <dgm:pt modelId="{BF2FF4D4-6CD9-429E-8E28-83BDEBBDCD10}" type="sibTrans" cxnId="{9EC6F3C1-D29D-401F-ABDF-2C1538EF6A39}">
      <dgm:prSet/>
      <dgm:spPr/>
      <dgm:t>
        <a:bodyPr/>
        <a:lstStyle/>
        <a:p>
          <a:endParaRPr lang="en-US"/>
        </a:p>
      </dgm:t>
    </dgm:pt>
    <dgm:pt modelId="{FF0A3E92-00F5-434C-9757-43349947A9C6}">
      <dgm:prSet/>
      <dgm:spPr/>
      <dgm:t>
        <a:bodyPr/>
        <a:lstStyle/>
        <a:p>
          <a:r>
            <a:rPr lang="en-US"/>
            <a:t>Integrate ML algorithm with the web extension</a:t>
          </a:r>
        </a:p>
      </dgm:t>
    </dgm:pt>
    <dgm:pt modelId="{EDED51BF-8C97-49D0-AD0B-463A7AA7E129}" type="parTrans" cxnId="{5D5EE809-A9B5-4CC0-B1B7-6BCA10F39D4A}">
      <dgm:prSet/>
      <dgm:spPr/>
      <dgm:t>
        <a:bodyPr/>
        <a:lstStyle/>
        <a:p>
          <a:endParaRPr lang="en-US"/>
        </a:p>
      </dgm:t>
    </dgm:pt>
    <dgm:pt modelId="{F3B960B8-143E-4EE2-A453-5E8DED1306ED}" type="sibTrans" cxnId="{5D5EE809-A9B5-4CC0-B1B7-6BCA10F39D4A}">
      <dgm:prSet/>
      <dgm:spPr/>
      <dgm:t>
        <a:bodyPr/>
        <a:lstStyle/>
        <a:p>
          <a:endParaRPr lang="en-US"/>
        </a:p>
      </dgm:t>
    </dgm:pt>
    <dgm:pt modelId="{8D58F5E2-3A40-4637-B6E8-31F0653A2E3C}" type="pres">
      <dgm:prSet presAssocID="{EBD3AB3C-B78F-4072-BEBE-B4FF25DD8DE9}" presName="Name0" presStyleCnt="0">
        <dgm:presLayoutVars>
          <dgm:dir/>
          <dgm:animLvl val="lvl"/>
          <dgm:resizeHandles val="exact"/>
        </dgm:presLayoutVars>
      </dgm:prSet>
      <dgm:spPr/>
    </dgm:pt>
    <dgm:pt modelId="{DAF8A187-224C-4B53-AEEA-39B6A7D471CE}" type="pres">
      <dgm:prSet presAssocID="{212A3B2E-2687-44E5-A8F5-B4272A59D0CE}" presName="boxAndChildren" presStyleCnt="0"/>
      <dgm:spPr/>
    </dgm:pt>
    <dgm:pt modelId="{0957D9CF-5E88-4C6D-9059-7D2A959DD682}" type="pres">
      <dgm:prSet presAssocID="{212A3B2E-2687-44E5-A8F5-B4272A59D0CE}" presName="parentTextBox" presStyleLbl="alignNode1" presStyleIdx="0" presStyleCnt="4"/>
      <dgm:spPr/>
    </dgm:pt>
    <dgm:pt modelId="{732A53FB-D066-465E-BE84-F7F9558EC282}" type="pres">
      <dgm:prSet presAssocID="{212A3B2E-2687-44E5-A8F5-B4272A59D0CE}" presName="descendantBox" presStyleLbl="bgAccFollowNode1" presStyleIdx="0" presStyleCnt="4"/>
      <dgm:spPr/>
    </dgm:pt>
    <dgm:pt modelId="{B8C564D5-E07A-44A9-B31F-C83D0CDB024E}" type="pres">
      <dgm:prSet presAssocID="{24DE34DC-B346-4705-87F8-71BDBAF1AF91}" presName="sp" presStyleCnt="0"/>
      <dgm:spPr/>
    </dgm:pt>
    <dgm:pt modelId="{7C0BDB41-9B64-45B9-B47C-2864DBD3F2F6}" type="pres">
      <dgm:prSet presAssocID="{9982453F-9859-435A-B689-0AA28D268274}" presName="arrowAndChildren" presStyleCnt="0"/>
      <dgm:spPr/>
    </dgm:pt>
    <dgm:pt modelId="{80C039BF-576D-4EA9-BE3D-DD89B3C78074}" type="pres">
      <dgm:prSet presAssocID="{9982453F-9859-435A-B689-0AA28D268274}" presName="parentTextArrow" presStyleLbl="node1" presStyleIdx="0" presStyleCnt="0"/>
      <dgm:spPr/>
    </dgm:pt>
    <dgm:pt modelId="{99831CEE-E2A2-4973-B54E-F9913A1DFED5}" type="pres">
      <dgm:prSet presAssocID="{9982453F-9859-435A-B689-0AA28D268274}" presName="arrow" presStyleLbl="alignNode1" presStyleIdx="1" presStyleCnt="4"/>
      <dgm:spPr/>
    </dgm:pt>
    <dgm:pt modelId="{B373098B-21EE-44D0-BE2F-B136C2CD614F}" type="pres">
      <dgm:prSet presAssocID="{9982453F-9859-435A-B689-0AA28D268274}" presName="descendantArrow" presStyleLbl="bgAccFollowNode1" presStyleIdx="1" presStyleCnt="4"/>
      <dgm:spPr/>
    </dgm:pt>
    <dgm:pt modelId="{34F6B1C3-CFD7-4F32-B989-04183F2F0B5E}" type="pres">
      <dgm:prSet presAssocID="{2C8CC38C-E69F-4655-A7BD-40FDA45A4B1A}" presName="sp" presStyleCnt="0"/>
      <dgm:spPr/>
    </dgm:pt>
    <dgm:pt modelId="{C97563CB-C045-4BEA-BB5A-7A1223818BB4}" type="pres">
      <dgm:prSet presAssocID="{F196CBEE-CF75-4582-82F8-6C4D8EC5DA3B}" presName="arrowAndChildren" presStyleCnt="0"/>
      <dgm:spPr/>
    </dgm:pt>
    <dgm:pt modelId="{5FBFCCA3-0DEE-4E8E-97D7-F4F5A70A18EE}" type="pres">
      <dgm:prSet presAssocID="{F196CBEE-CF75-4582-82F8-6C4D8EC5DA3B}" presName="parentTextArrow" presStyleLbl="node1" presStyleIdx="0" presStyleCnt="0"/>
      <dgm:spPr/>
    </dgm:pt>
    <dgm:pt modelId="{5D984C65-3281-4137-AB86-6DD2AE9E4D38}" type="pres">
      <dgm:prSet presAssocID="{F196CBEE-CF75-4582-82F8-6C4D8EC5DA3B}" presName="arrow" presStyleLbl="alignNode1" presStyleIdx="2" presStyleCnt="4"/>
      <dgm:spPr/>
    </dgm:pt>
    <dgm:pt modelId="{1E8F1140-9570-4395-ADC0-498AA2173B66}" type="pres">
      <dgm:prSet presAssocID="{F196CBEE-CF75-4582-82F8-6C4D8EC5DA3B}" presName="descendantArrow" presStyleLbl="bgAccFollowNode1" presStyleIdx="2" presStyleCnt="4"/>
      <dgm:spPr/>
    </dgm:pt>
    <dgm:pt modelId="{2980FFD3-7F5A-4D9E-99BD-F9A904347359}" type="pres">
      <dgm:prSet presAssocID="{67ECE0FA-0900-4567-9FC4-330A6B5B6E86}" presName="sp" presStyleCnt="0"/>
      <dgm:spPr/>
    </dgm:pt>
    <dgm:pt modelId="{7A0C66C0-E2C5-4F53-A9D2-DB44767A0243}" type="pres">
      <dgm:prSet presAssocID="{9E6AC510-3A2A-47DF-864A-CF90BB189B45}" presName="arrowAndChildren" presStyleCnt="0"/>
      <dgm:spPr/>
    </dgm:pt>
    <dgm:pt modelId="{F3EF2BCF-105A-47DE-B8CC-17B500753BB4}" type="pres">
      <dgm:prSet presAssocID="{9E6AC510-3A2A-47DF-864A-CF90BB189B45}" presName="parentTextArrow" presStyleLbl="node1" presStyleIdx="0" presStyleCnt="0"/>
      <dgm:spPr/>
    </dgm:pt>
    <dgm:pt modelId="{7BF9A909-96BC-4CE3-A7F2-0C77A610377A}" type="pres">
      <dgm:prSet presAssocID="{9E6AC510-3A2A-47DF-864A-CF90BB189B45}" presName="arrow" presStyleLbl="alignNode1" presStyleIdx="3" presStyleCnt="4"/>
      <dgm:spPr/>
    </dgm:pt>
    <dgm:pt modelId="{F0414C20-B938-45B5-932C-7F78824EE4B0}" type="pres">
      <dgm:prSet presAssocID="{9E6AC510-3A2A-47DF-864A-CF90BB189B45}" presName="descendantArrow" presStyleLbl="bgAccFollowNode1" presStyleIdx="3" presStyleCnt="4"/>
      <dgm:spPr/>
    </dgm:pt>
  </dgm:ptLst>
  <dgm:cxnLst>
    <dgm:cxn modelId="{C2334800-4C19-4492-A872-3E882D284753}" type="presOf" srcId="{9E6AC510-3A2A-47DF-864A-CF90BB189B45}" destId="{7BF9A909-96BC-4CE3-A7F2-0C77A610377A}" srcOrd="1" destOrd="0" presId="urn:microsoft.com/office/officeart/2016/7/layout/VerticalDownArrowProcess"/>
    <dgm:cxn modelId="{5D5EE809-A9B5-4CC0-B1B7-6BCA10F39D4A}" srcId="{212A3B2E-2687-44E5-A8F5-B4272A59D0CE}" destId="{FF0A3E92-00F5-434C-9757-43349947A9C6}" srcOrd="0" destOrd="0" parTransId="{EDED51BF-8C97-49D0-AD0B-463A7AA7E129}" sibTransId="{F3B960B8-143E-4EE2-A453-5E8DED1306ED}"/>
    <dgm:cxn modelId="{3C18E70A-AF33-49B9-9350-E01A0B0E02CE}" srcId="{EBD3AB3C-B78F-4072-BEBE-B4FF25DD8DE9}" destId="{9E6AC510-3A2A-47DF-864A-CF90BB189B45}" srcOrd="0" destOrd="0" parTransId="{5473F6FE-B2B9-4496-8F38-52B2133E9537}" sibTransId="{67ECE0FA-0900-4567-9FC4-330A6B5B6E86}"/>
    <dgm:cxn modelId="{90596611-D565-4A23-AA87-85B638C50455}" type="presOf" srcId="{9982453F-9859-435A-B689-0AA28D268274}" destId="{80C039BF-576D-4EA9-BE3D-DD89B3C78074}" srcOrd="0" destOrd="0" presId="urn:microsoft.com/office/officeart/2016/7/layout/VerticalDownArrowProcess"/>
    <dgm:cxn modelId="{39176C2C-FD4C-405D-AE87-6DC337A076D3}" type="presOf" srcId="{F196CBEE-CF75-4582-82F8-6C4D8EC5DA3B}" destId="{5D984C65-3281-4137-AB86-6DD2AE9E4D38}" srcOrd="1" destOrd="0" presId="urn:microsoft.com/office/officeart/2016/7/layout/VerticalDownArrowProcess"/>
    <dgm:cxn modelId="{29C7BC34-99EE-41C9-B61D-5A5B5B8D1B16}" type="presOf" srcId="{9982453F-9859-435A-B689-0AA28D268274}" destId="{99831CEE-E2A2-4973-B54E-F9913A1DFED5}" srcOrd="1" destOrd="0" presId="urn:microsoft.com/office/officeart/2016/7/layout/VerticalDownArrowProcess"/>
    <dgm:cxn modelId="{DF5E1B36-0DCE-4FEA-A725-60C1666F39EC}" type="presOf" srcId="{F4915DFE-853A-404E-93ED-13CC94EA504C}" destId="{1E8F1140-9570-4395-ADC0-498AA2173B66}" srcOrd="0" destOrd="0" presId="urn:microsoft.com/office/officeart/2016/7/layout/VerticalDownArrowProcess"/>
    <dgm:cxn modelId="{13DB4A62-8CCF-4437-A17B-6A4AD4041A9A}" type="presOf" srcId="{F196CBEE-CF75-4582-82F8-6C4D8EC5DA3B}" destId="{5FBFCCA3-0DEE-4E8E-97D7-F4F5A70A18EE}" srcOrd="0" destOrd="0" presId="urn:microsoft.com/office/officeart/2016/7/layout/VerticalDownArrowProcess"/>
    <dgm:cxn modelId="{8D8DD364-0067-46A5-AA2C-276B7B120E44}" type="presOf" srcId="{EBD3AB3C-B78F-4072-BEBE-B4FF25DD8DE9}" destId="{8D58F5E2-3A40-4637-B6E8-31F0653A2E3C}" srcOrd="0" destOrd="0" presId="urn:microsoft.com/office/officeart/2016/7/layout/VerticalDownArrowProcess"/>
    <dgm:cxn modelId="{FA5FE46F-D40C-4364-98E5-112D4580FDB6}" srcId="{EBD3AB3C-B78F-4072-BEBE-B4FF25DD8DE9}" destId="{9982453F-9859-435A-B689-0AA28D268274}" srcOrd="2" destOrd="0" parTransId="{D6A06C33-1D8C-4775-9282-DD3B350A5860}" sibTransId="{24DE34DC-B346-4705-87F8-71BDBAF1AF91}"/>
    <dgm:cxn modelId="{49787C54-0227-4040-927B-2B6E08FB2424}" type="presOf" srcId="{212A3B2E-2687-44E5-A8F5-B4272A59D0CE}" destId="{0957D9CF-5E88-4C6D-9059-7D2A959DD682}" srcOrd="0" destOrd="0" presId="urn:microsoft.com/office/officeart/2016/7/layout/VerticalDownArrowProcess"/>
    <dgm:cxn modelId="{6394E77C-EFE3-4F4B-B771-9359D3735EF2}" srcId="{9982453F-9859-435A-B689-0AA28D268274}" destId="{83117A01-EBDD-4589-8515-AABE9FACE2AE}" srcOrd="0" destOrd="0" parTransId="{660379B8-2765-4AE4-977E-DF19062EDE80}" sibTransId="{FA67BCBC-7681-4174-B6BD-B45B012FB38B}"/>
    <dgm:cxn modelId="{6E8FA584-32A2-47A4-86D2-2C2229D20AC7}" type="presOf" srcId="{FF0A3E92-00F5-434C-9757-43349947A9C6}" destId="{732A53FB-D066-465E-BE84-F7F9558EC282}" srcOrd="0" destOrd="0" presId="urn:microsoft.com/office/officeart/2016/7/layout/VerticalDownArrowProcess"/>
    <dgm:cxn modelId="{0EDAA79B-FBF8-4B78-847D-D27B01C35848}" type="presOf" srcId="{83117A01-EBDD-4589-8515-AABE9FACE2AE}" destId="{B373098B-21EE-44D0-BE2F-B136C2CD614F}" srcOrd="0" destOrd="0" presId="urn:microsoft.com/office/officeart/2016/7/layout/VerticalDownArrowProcess"/>
    <dgm:cxn modelId="{85077CAA-5A89-49DF-8276-26877510A9FD}" srcId="{EBD3AB3C-B78F-4072-BEBE-B4FF25DD8DE9}" destId="{F196CBEE-CF75-4582-82F8-6C4D8EC5DA3B}" srcOrd="1" destOrd="0" parTransId="{079A2CCB-8618-4B39-A518-9B668ED9B7E6}" sibTransId="{2C8CC38C-E69F-4655-A7BD-40FDA45A4B1A}"/>
    <dgm:cxn modelId="{40E39FAD-FF7C-4F68-A75A-09B9C35E27FA}" type="presOf" srcId="{0FDDE17B-CB9B-479E-BEA8-A606C4F2684C}" destId="{F0414C20-B938-45B5-932C-7F78824EE4B0}" srcOrd="0" destOrd="0" presId="urn:microsoft.com/office/officeart/2016/7/layout/VerticalDownArrowProcess"/>
    <dgm:cxn modelId="{9EC6F3C1-D29D-401F-ABDF-2C1538EF6A39}" srcId="{EBD3AB3C-B78F-4072-BEBE-B4FF25DD8DE9}" destId="{212A3B2E-2687-44E5-A8F5-B4272A59D0CE}" srcOrd="3" destOrd="0" parTransId="{4887EF8F-BF92-4AC7-804F-259DCA5F7BAD}" sibTransId="{BF2FF4D4-6CD9-429E-8E28-83BDEBBDCD10}"/>
    <dgm:cxn modelId="{E2CCB0C3-0C18-4786-9C6B-FB64559BF546}" srcId="{9E6AC510-3A2A-47DF-864A-CF90BB189B45}" destId="{0FDDE17B-CB9B-479E-BEA8-A606C4F2684C}" srcOrd="0" destOrd="0" parTransId="{DF2FF4C7-A178-4D10-95CE-905CA19E70D1}" sibTransId="{DC7802F0-F30B-4FE5-98D9-3B77E688C47B}"/>
    <dgm:cxn modelId="{F59884EF-0386-4EA0-A2CD-39B1DFA4C948}" type="presOf" srcId="{9E6AC510-3A2A-47DF-864A-CF90BB189B45}" destId="{F3EF2BCF-105A-47DE-B8CC-17B500753BB4}" srcOrd="0" destOrd="0" presId="urn:microsoft.com/office/officeart/2016/7/layout/VerticalDownArrowProcess"/>
    <dgm:cxn modelId="{FA3F9CFD-92F9-4D9C-A40D-33AD0851DE1C}" srcId="{F196CBEE-CF75-4582-82F8-6C4D8EC5DA3B}" destId="{F4915DFE-853A-404E-93ED-13CC94EA504C}" srcOrd="0" destOrd="0" parTransId="{CF0A3DD4-2804-494A-AACF-CFEA053AE239}" sibTransId="{1D7D98EB-EC59-482B-A4A3-4EEBC64391C1}"/>
    <dgm:cxn modelId="{EC0E277D-4FCA-47B2-8780-E87A1FCE23B4}" type="presParOf" srcId="{8D58F5E2-3A40-4637-B6E8-31F0653A2E3C}" destId="{DAF8A187-224C-4B53-AEEA-39B6A7D471CE}" srcOrd="0" destOrd="0" presId="urn:microsoft.com/office/officeart/2016/7/layout/VerticalDownArrowProcess"/>
    <dgm:cxn modelId="{1E874918-1084-47CB-A5DA-5F702778C02F}" type="presParOf" srcId="{DAF8A187-224C-4B53-AEEA-39B6A7D471CE}" destId="{0957D9CF-5E88-4C6D-9059-7D2A959DD682}" srcOrd="0" destOrd="0" presId="urn:microsoft.com/office/officeart/2016/7/layout/VerticalDownArrowProcess"/>
    <dgm:cxn modelId="{4428C86F-8059-4596-8FCE-95992F73AE45}" type="presParOf" srcId="{DAF8A187-224C-4B53-AEEA-39B6A7D471CE}" destId="{732A53FB-D066-465E-BE84-F7F9558EC282}" srcOrd="1" destOrd="0" presId="urn:microsoft.com/office/officeart/2016/7/layout/VerticalDownArrowProcess"/>
    <dgm:cxn modelId="{2021013F-F2E8-40B0-9A3B-F0B6331CC0A6}" type="presParOf" srcId="{8D58F5E2-3A40-4637-B6E8-31F0653A2E3C}" destId="{B8C564D5-E07A-44A9-B31F-C83D0CDB024E}" srcOrd="1" destOrd="0" presId="urn:microsoft.com/office/officeart/2016/7/layout/VerticalDownArrowProcess"/>
    <dgm:cxn modelId="{975C0F4D-6DC2-4399-B8B1-A1130D33FB18}" type="presParOf" srcId="{8D58F5E2-3A40-4637-B6E8-31F0653A2E3C}" destId="{7C0BDB41-9B64-45B9-B47C-2864DBD3F2F6}" srcOrd="2" destOrd="0" presId="urn:microsoft.com/office/officeart/2016/7/layout/VerticalDownArrowProcess"/>
    <dgm:cxn modelId="{ADE5652F-EAE3-4526-9972-C15E063C44B8}" type="presParOf" srcId="{7C0BDB41-9B64-45B9-B47C-2864DBD3F2F6}" destId="{80C039BF-576D-4EA9-BE3D-DD89B3C78074}" srcOrd="0" destOrd="0" presId="urn:microsoft.com/office/officeart/2016/7/layout/VerticalDownArrowProcess"/>
    <dgm:cxn modelId="{DDCBA617-550D-4893-85EB-0E1D17CF9692}" type="presParOf" srcId="{7C0BDB41-9B64-45B9-B47C-2864DBD3F2F6}" destId="{99831CEE-E2A2-4973-B54E-F9913A1DFED5}" srcOrd="1" destOrd="0" presId="urn:microsoft.com/office/officeart/2016/7/layout/VerticalDownArrowProcess"/>
    <dgm:cxn modelId="{0511B760-BF92-4460-85CC-DEFFD99692E1}" type="presParOf" srcId="{7C0BDB41-9B64-45B9-B47C-2864DBD3F2F6}" destId="{B373098B-21EE-44D0-BE2F-B136C2CD614F}" srcOrd="2" destOrd="0" presId="urn:microsoft.com/office/officeart/2016/7/layout/VerticalDownArrowProcess"/>
    <dgm:cxn modelId="{33A37398-EFE9-4562-8BA0-369148C146EC}" type="presParOf" srcId="{8D58F5E2-3A40-4637-B6E8-31F0653A2E3C}" destId="{34F6B1C3-CFD7-4F32-B989-04183F2F0B5E}" srcOrd="3" destOrd="0" presId="urn:microsoft.com/office/officeart/2016/7/layout/VerticalDownArrowProcess"/>
    <dgm:cxn modelId="{74658D69-CE38-43DD-B602-23A1B29CCBA6}" type="presParOf" srcId="{8D58F5E2-3A40-4637-B6E8-31F0653A2E3C}" destId="{C97563CB-C045-4BEA-BB5A-7A1223818BB4}" srcOrd="4" destOrd="0" presId="urn:microsoft.com/office/officeart/2016/7/layout/VerticalDownArrowProcess"/>
    <dgm:cxn modelId="{23B18B2F-CE9A-4F49-9C23-6FB024DDD75F}" type="presParOf" srcId="{C97563CB-C045-4BEA-BB5A-7A1223818BB4}" destId="{5FBFCCA3-0DEE-4E8E-97D7-F4F5A70A18EE}" srcOrd="0" destOrd="0" presId="urn:microsoft.com/office/officeart/2016/7/layout/VerticalDownArrowProcess"/>
    <dgm:cxn modelId="{9AE476C2-D2A1-4848-8B48-4625A51643B4}" type="presParOf" srcId="{C97563CB-C045-4BEA-BB5A-7A1223818BB4}" destId="{5D984C65-3281-4137-AB86-6DD2AE9E4D38}" srcOrd="1" destOrd="0" presId="urn:microsoft.com/office/officeart/2016/7/layout/VerticalDownArrowProcess"/>
    <dgm:cxn modelId="{B5C514DE-4C16-4287-940E-B562745E4863}" type="presParOf" srcId="{C97563CB-C045-4BEA-BB5A-7A1223818BB4}" destId="{1E8F1140-9570-4395-ADC0-498AA2173B66}" srcOrd="2" destOrd="0" presId="urn:microsoft.com/office/officeart/2016/7/layout/VerticalDownArrowProcess"/>
    <dgm:cxn modelId="{389855A5-66D9-427E-A3E0-6338F229C1A3}" type="presParOf" srcId="{8D58F5E2-3A40-4637-B6E8-31F0653A2E3C}" destId="{2980FFD3-7F5A-4D9E-99BD-F9A904347359}" srcOrd="5" destOrd="0" presId="urn:microsoft.com/office/officeart/2016/7/layout/VerticalDownArrowProcess"/>
    <dgm:cxn modelId="{1572483A-2158-46DD-A321-D14B35A3F6E3}" type="presParOf" srcId="{8D58F5E2-3A40-4637-B6E8-31F0653A2E3C}" destId="{7A0C66C0-E2C5-4F53-A9D2-DB44767A0243}" srcOrd="6" destOrd="0" presId="urn:microsoft.com/office/officeart/2016/7/layout/VerticalDownArrowProcess"/>
    <dgm:cxn modelId="{ECBAD33E-FBEE-4B3E-B660-B4FB311018BE}" type="presParOf" srcId="{7A0C66C0-E2C5-4F53-A9D2-DB44767A0243}" destId="{F3EF2BCF-105A-47DE-B8CC-17B500753BB4}" srcOrd="0" destOrd="0" presId="urn:microsoft.com/office/officeart/2016/7/layout/VerticalDownArrowProcess"/>
    <dgm:cxn modelId="{F7DBDC78-B99C-434B-950C-8E5B0DDF49A6}" type="presParOf" srcId="{7A0C66C0-E2C5-4F53-A9D2-DB44767A0243}" destId="{7BF9A909-96BC-4CE3-A7F2-0C77A610377A}" srcOrd="1" destOrd="0" presId="urn:microsoft.com/office/officeart/2016/7/layout/VerticalDownArrowProcess"/>
    <dgm:cxn modelId="{C378B6E5-7F29-4836-9F02-519857F3E272}" type="presParOf" srcId="{7A0C66C0-E2C5-4F53-A9D2-DB44767A0243}" destId="{F0414C20-B938-45B5-932C-7F78824EE4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7A87B-04F5-45CB-A28A-1D35C08BAE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8500BB-94A5-4F5D-8005-CA1214B384A6}">
      <dgm:prSet/>
      <dgm:spPr/>
      <dgm:t>
        <a:bodyPr/>
        <a:lstStyle/>
        <a:p>
          <a:r>
            <a:rPr lang="en-US" baseline="0"/>
            <a:t>Python &amp; related libraries</a:t>
          </a:r>
          <a:endParaRPr lang="en-US"/>
        </a:p>
      </dgm:t>
    </dgm:pt>
    <dgm:pt modelId="{9837E1CD-FD87-4961-B59B-550AD7FE92E7}" type="parTrans" cxnId="{6507F769-1FC2-4E62-9A6E-0EF4C4FE646A}">
      <dgm:prSet/>
      <dgm:spPr/>
      <dgm:t>
        <a:bodyPr/>
        <a:lstStyle/>
        <a:p>
          <a:endParaRPr lang="en-US"/>
        </a:p>
      </dgm:t>
    </dgm:pt>
    <dgm:pt modelId="{B74A40EB-87D9-402C-8B4B-E87B018A1A2C}" type="sibTrans" cxnId="{6507F769-1FC2-4E62-9A6E-0EF4C4FE646A}">
      <dgm:prSet/>
      <dgm:spPr/>
      <dgm:t>
        <a:bodyPr/>
        <a:lstStyle/>
        <a:p>
          <a:endParaRPr lang="en-US"/>
        </a:p>
      </dgm:t>
    </dgm:pt>
    <dgm:pt modelId="{23AA2BBF-4A4B-442B-9CA4-567E88B8CC22}">
      <dgm:prSet/>
      <dgm:spPr/>
      <dgm:t>
        <a:bodyPr/>
        <a:lstStyle/>
        <a:p>
          <a:r>
            <a:rPr lang="en-US" baseline="0"/>
            <a:t>Machine Learning</a:t>
          </a:r>
          <a:endParaRPr lang="en-US"/>
        </a:p>
      </dgm:t>
    </dgm:pt>
    <dgm:pt modelId="{BCCA166E-0F53-433C-9A54-2C2E231C6BBA}" type="parTrans" cxnId="{E0F3318F-D449-4C4C-BCF5-910E536195A8}">
      <dgm:prSet/>
      <dgm:spPr/>
      <dgm:t>
        <a:bodyPr/>
        <a:lstStyle/>
        <a:p>
          <a:endParaRPr lang="en-US"/>
        </a:p>
      </dgm:t>
    </dgm:pt>
    <dgm:pt modelId="{71D4499E-90D4-4030-B3DB-F9F99E7A51E6}" type="sibTrans" cxnId="{E0F3318F-D449-4C4C-BCF5-910E536195A8}">
      <dgm:prSet/>
      <dgm:spPr/>
      <dgm:t>
        <a:bodyPr/>
        <a:lstStyle/>
        <a:p>
          <a:endParaRPr lang="en-US"/>
        </a:p>
      </dgm:t>
    </dgm:pt>
    <dgm:pt modelId="{2A500C09-4B61-4B2D-95CC-20DD5EBED8BB}">
      <dgm:prSet/>
      <dgm:spPr/>
      <dgm:t>
        <a:bodyPr/>
        <a:lstStyle/>
        <a:p>
          <a:r>
            <a:rPr lang="en-US" baseline="0"/>
            <a:t>Existing systems</a:t>
          </a:r>
          <a:endParaRPr lang="en-US"/>
        </a:p>
      </dgm:t>
    </dgm:pt>
    <dgm:pt modelId="{3802A3E9-DF2B-43DA-8637-8E4BC5AEA739}" type="parTrans" cxnId="{7DEFDF2D-E1F2-4BFB-BD37-985F999C5257}">
      <dgm:prSet/>
      <dgm:spPr/>
      <dgm:t>
        <a:bodyPr/>
        <a:lstStyle/>
        <a:p>
          <a:endParaRPr lang="en-US"/>
        </a:p>
      </dgm:t>
    </dgm:pt>
    <dgm:pt modelId="{D994973C-32F7-419F-BAB9-11E3FCAC1FB0}" type="sibTrans" cxnId="{7DEFDF2D-E1F2-4BFB-BD37-985F999C5257}">
      <dgm:prSet/>
      <dgm:spPr/>
      <dgm:t>
        <a:bodyPr/>
        <a:lstStyle/>
        <a:p>
          <a:endParaRPr lang="en-US"/>
        </a:p>
      </dgm:t>
    </dgm:pt>
    <dgm:pt modelId="{8AFFECBF-6851-46CD-A4CE-EEE9B9DB42F4}" type="pres">
      <dgm:prSet presAssocID="{4807A87B-04F5-45CB-A28A-1D35C08BAEE5}" presName="root" presStyleCnt="0">
        <dgm:presLayoutVars>
          <dgm:dir/>
          <dgm:resizeHandles val="exact"/>
        </dgm:presLayoutVars>
      </dgm:prSet>
      <dgm:spPr/>
    </dgm:pt>
    <dgm:pt modelId="{1018D445-16C8-4AA3-A04D-D74F0931AFBA}" type="pres">
      <dgm:prSet presAssocID="{DC8500BB-94A5-4F5D-8005-CA1214B384A6}" presName="compNode" presStyleCnt="0"/>
      <dgm:spPr/>
    </dgm:pt>
    <dgm:pt modelId="{6B7D1A7F-7EEB-4385-B54C-57D5CD17BA21}" type="pres">
      <dgm:prSet presAssocID="{DC8500BB-94A5-4F5D-8005-CA1214B38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A2E6E4-C6E2-45AC-8B0B-AD059C7021BD}" type="pres">
      <dgm:prSet presAssocID="{DC8500BB-94A5-4F5D-8005-CA1214B384A6}" presName="spaceRect" presStyleCnt="0"/>
      <dgm:spPr/>
    </dgm:pt>
    <dgm:pt modelId="{5D0B4AAD-6A61-4FA1-9411-A218CBD26E52}" type="pres">
      <dgm:prSet presAssocID="{DC8500BB-94A5-4F5D-8005-CA1214B384A6}" presName="textRect" presStyleLbl="revTx" presStyleIdx="0" presStyleCnt="3">
        <dgm:presLayoutVars>
          <dgm:chMax val="1"/>
          <dgm:chPref val="1"/>
        </dgm:presLayoutVars>
      </dgm:prSet>
      <dgm:spPr/>
    </dgm:pt>
    <dgm:pt modelId="{03246D31-79FA-4418-87EC-E5EBA8679B45}" type="pres">
      <dgm:prSet presAssocID="{B74A40EB-87D9-402C-8B4B-E87B018A1A2C}" presName="sibTrans" presStyleCnt="0"/>
      <dgm:spPr/>
    </dgm:pt>
    <dgm:pt modelId="{D8E96476-9360-4F69-B7F5-00BA3919F947}" type="pres">
      <dgm:prSet presAssocID="{23AA2BBF-4A4B-442B-9CA4-567E88B8CC22}" presName="compNode" presStyleCnt="0"/>
      <dgm:spPr/>
    </dgm:pt>
    <dgm:pt modelId="{7B0DD810-54F5-4A94-8EBC-A36D3F5BAB48}" type="pres">
      <dgm:prSet presAssocID="{23AA2BBF-4A4B-442B-9CA4-567E88B8CC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47BD68-DB58-4638-9CDD-BAFB4AAB1599}" type="pres">
      <dgm:prSet presAssocID="{23AA2BBF-4A4B-442B-9CA4-567E88B8CC22}" presName="spaceRect" presStyleCnt="0"/>
      <dgm:spPr/>
    </dgm:pt>
    <dgm:pt modelId="{265C2CA8-0600-45DB-914D-8CF86B2389C8}" type="pres">
      <dgm:prSet presAssocID="{23AA2BBF-4A4B-442B-9CA4-567E88B8CC22}" presName="textRect" presStyleLbl="revTx" presStyleIdx="1" presStyleCnt="3">
        <dgm:presLayoutVars>
          <dgm:chMax val="1"/>
          <dgm:chPref val="1"/>
        </dgm:presLayoutVars>
      </dgm:prSet>
      <dgm:spPr/>
    </dgm:pt>
    <dgm:pt modelId="{83579997-A2B0-49A9-96B4-00D9061AD166}" type="pres">
      <dgm:prSet presAssocID="{71D4499E-90D4-4030-B3DB-F9F99E7A51E6}" presName="sibTrans" presStyleCnt="0"/>
      <dgm:spPr/>
    </dgm:pt>
    <dgm:pt modelId="{E96E1EC9-5E22-41CE-BD51-6FE1B216A674}" type="pres">
      <dgm:prSet presAssocID="{2A500C09-4B61-4B2D-95CC-20DD5EBED8BB}" presName="compNode" presStyleCnt="0"/>
      <dgm:spPr/>
    </dgm:pt>
    <dgm:pt modelId="{A610F3CC-301B-4D99-B7CC-7AD6648B1DB5}" type="pres">
      <dgm:prSet presAssocID="{2A500C09-4B61-4B2D-95CC-20DD5EBED8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8DB3E29-0EC9-4CA0-8949-D6252CE27B41}" type="pres">
      <dgm:prSet presAssocID="{2A500C09-4B61-4B2D-95CC-20DD5EBED8BB}" presName="spaceRect" presStyleCnt="0"/>
      <dgm:spPr/>
    </dgm:pt>
    <dgm:pt modelId="{9463EE83-1011-4725-81B8-FDC6C4E25F51}" type="pres">
      <dgm:prSet presAssocID="{2A500C09-4B61-4B2D-95CC-20DD5EBED8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08C90C-5713-4B72-B56B-4B822B1E9E85}" type="presOf" srcId="{2A500C09-4B61-4B2D-95CC-20DD5EBED8BB}" destId="{9463EE83-1011-4725-81B8-FDC6C4E25F51}" srcOrd="0" destOrd="0" presId="urn:microsoft.com/office/officeart/2018/2/layout/IconLabelList"/>
    <dgm:cxn modelId="{7DEFDF2D-E1F2-4BFB-BD37-985F999C5257}" srcId="{4807A87B-04F5-45CB-A28A-1D35C08BAEE5}" destId="{2A500C09-4B61-4B2D-95CC-20DD5EBED8BB}" srcOrd="2" destOrd="0" parTransId="{3802A3E9-DF2B-43DA-8637-8E4BC5AEA739}" sibTransId="{D994973C-32F7-419F-BAB9-11E3FCAC1FB0}"/>
    <dgm:cxn modelId="{03879F34-055C-4EB2-AAAD-DD01312A9BCB}" type="presOf" srcId="{DC8500BB-94A5-4F5D-8005-CA1214B384A6}" destId="{5D0B4AAD-6A61-4FA1-9411-A218CBD26E52}" srcOrd="0" destOrd="0" presId="urn:microsoft.com/office/officeart/2018/2/layout/IconLabelList"/>
    <dgm:cxn modelId="{6507F769-1FC2-4E62-9A6E-0EF4C4FE646A}" srcId="{4807A87B-04F5-45CB-A28A-1D35C08BAEE5}" destId="{DC8500BB-94A5-4F5D-8005-CA1214B384A6}" srcOrd="0" destOrd="0" parTransId="{9837E1CD-FD87-4961-B59B-550AD7FE92E7}" sibTransId="{B74A40EB-87D9-402C-8B4B-E87B018A1A2C}"/>
    <dgm:cxn modelId="{E0F3318F-D449-4C4C-BCF5-910E536195A8}" srcId="{4807A87B-04F5-45CB-A28A-1D35C08BAEE5}" destId="{23AA2BBF-4A4B-442B-9CA4-567E88B8CC22}" srcOrd="1" destOrd="0" parTransId="{BCCA166E-0F53-433C-9A54-2C2E231C6BBA}" sibTransId="{71D4499E-90D4-4030-B3DB-F9F99E7A51E6}"/>
    <dgm:cxn modelId="{4054049E-9602-4FB1-BF22-6935BCC63587}" type="presOf" srcId="{4807A87B-04F5-45CB-A28A-1D35C08BAEE5}" destId="{8AFFECBF-6851-46CD-A4CE-EEE9B9DB42F4}" srcOrd="0" destOrd="0" presId="urn:microsoft.com/office/officeart/2018/2/layout/IconLabelList"/>
    <dgm:cxn modelId="{9FE3D6B4-40FF-4EA9-B051-A72204C85E3C}" type="presOf" srcId="{23AA2BBF-4A4B-442B-9CA4-567E88B8CC22}" destId="{265C2CA8-0600-45DB-914D-8CF86B2389C8}" srcOrd="0" destOrd="0" presId="urn:microsoft.com/office/officeart/2018/2/layout/IconLabelList"/>
    <dgm:cxn modelId="{1C221ACA-FC1E-44A9-BD23-A5A973991B59}" type="presParOf" srcId="{8AFFECBF-6851-46CD-A4CE-EEE9B9DB42F4}" destId="{1018D445-16C8-4AA3-A04D-D74F0931AFBA}" srcOrd="0" destOrd="0" presId="urn:microsoft.com/office/officeart/2018/2/layout/IconLabelList"/>
    <dgm:cxn modelId="{36D2EEB5-4A33-4F32-AE6C-E36A45CD55D2}" type="presParOf" srcId="{1018D445-16C8-4AA3-A04D-D74F0931AFBA}" destId="{6B7D1A7F-7EEB-4385-B54C-57D5CD17BA21}" srcOrd="0" destOrd="0" presId="urn:microsoft.com/office/officeart/2018/2/layout/IconLabelList"/>
    <dgm:cxn modelId="{A8ACADA1-6E5C-4C79-B2F9-154701D55AC2}" type="presParOf" srcId="{1018D445-16C8-4AA3-A04D-D74F0931AFBA}" destId="{5CA2E6E4-C6E2-45AC-8B0B-AD059C7021BD}" srcOrd="1" destOrd="0" presId="urn:microsoft.com/office/officeart/2018/2/layout/IconLabelList"/>
    <dgm:cxn modelId="{686F2B41-AC1A-4708-AF83-BE9026FBBD17}" type="presParOf" srcId="{1018D445-16C8-4AA3-A04D-D74F0931AFBA}" destId="{5D0B4AAD-6A61-4FA1-9411-A218CBD26E52}" srcOrd="2" destOrd="0" presId="urn:microsoft.com/office/officeart/2018/2/layout/IconLabelList"/>
    <dgm:cxn modelId="{A167DA22-366E-4E6A-A8E3-63739BD2D17A}" type="presParOf" srcId="{8AFFECBF-6851-46CD-A4CE-EEE9B9DB42F4}" destId="{03246D31-79FA-4418-87EC-E5EBA8679B45}" srcOrd="1" destOrd="0" presId="urn:microsoft.com/office/officeart/2018/2/layout/IconLabelList"/>
    <dgm:cxn modelId="{0C667BA1-C4D6-4197-9238-A844FCBF962C}" type="presParOf" srcId="{8AFFECBF-6851-46CD-A4CE-EEE9B9DB42F4}" destId="{D8E96476-9360-4F69-B7F5-00BA3919F947}" srcOrd="2" destOrd="0" presId="urn:microsoft.com/office/officeart/2018/2/layout/IconLabelList"/>
    <dgm:cxn modelId="{39C64FEA-333E-4417-9909-A6A8A732BB73}" type="presParOf" srcId="{D8E96476-9360-4F69-B7F5-00BA3919F947}" destId="{7B0DD810-54F5-4A94-8EBC-A36D3F5BAB48}" srcOrd="0" destOrd="0" presId="urn:microsoft.com/office/officeart/2018/2/layout/IconLabelList"/>
    <dgm:cxn modelId="{BBBB2640-8A65-493B-98CB-8965262F5D47}" type="presParOf" srcId="{D8E96476-9360-4F69-B7F5-00BA3919F947}" destId="{C547BD68-DB58-4638-9CDD-BAFB4AAB1599}" srcOrd="1" destOrd="0" presId="urn:microsoft.com/office/officeart/2018/2/layout/IconLabelList"/>
    <dgm:cxn modelId="{91A96158-E7F9-4EBE-98DD-CA686B75422D}" type="presParOf" srcId="{D8E96476-9360-4F69-B7F5-00BA3919F947}" destId="{265C2CA8-0600-45DB-914D-8CF86B2389C8}" srcOrd="2" destOrd="0" presId="urn:microsoft.com/office/officeart/2018/2/layout/IconLabelList"/>
    <dgm:cxn modelId="{62E77208-C27B-4D10-B70D-3FDC645CE296}" type="presParOf" srcId="{8AFFECBF-6851-46CD-A4CE-EEE9B9DB42F4}" destId="{83579997-A2B0-49A9-96B4-00D9061AD166}" srcOrd="3" destOrd="0" presId="urn:microsoft.com/office/officeart/2018/2/layout/IconLabelList"/>
    <dgm:cxn modelId="{6AEF99D5-75A0-4CD8-9DB6-5B23FEEF182A}" type="presParOf" srcId="{8AFFECBF-6851-46CD-A4CE-EEE9B9DB42F4}" destId="{E96E1EC9-5E22-41CE-BD51-6FE1B216A674}" srcOrd="4" destOrd="0" presId="urn:microsoft.com/office/officeart/2018/2/layout/IconLabelList"/>
    <dgm:cxn modelId="{4720D336-6AC1-43CF-8E31-AD543FAAE606}" type="presParOf" srcId="{E96E1EC9-5E22-41CE-BD51-6FE1B216A674}" destId="{A610F3CC-301B-4D99-B7CC-7AD6648B1DB5}" srcOrd="0" destOrd="0" presId="urn:microsoft.com/office/officeart/2018/2/layout/IconLabelList"/>
    <dgm:cxn modelId="{BFCD4174-7785-43DD-88C5-B697E86AC015}" type="presParOf" srcId="{E96E1EC9-5E22-41CE-BD51-6FE1B216A674}" destId="{88DB3E29-0EC9-4CA0-8949-D6252CE27B41}" srcOrd="1" destOrd="0" presId="urn:microsoft.com/office/officeart/2018/2/layout/IconLabelList"/>
    <dgm:cxn modelId="{4ED3B00A-9F6A-4BE2-9239-CDF9513420EB}" type="presParOf" srcId="{E96E1EC9-5E22-41CE-BD51-6FE1B216A674}" destId="{9463EE83-1011-4725-81B8-FDC6C4E25F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0C74F-E785-4DCB-B065-605C29B79B3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9786DE-8323-490E-8C4D-C373CC3631EF}">
      <dgm:prSet/>
      <dgm:spPr/>
      <dgm:t>
        <a:bodyPr/>
        <a:lstStyle/>
        <a:p>
          <a:r>
            <a:rPr lang="en-US"/>
            <a:t>Python programming language</a:t>
          </a:r>
        </a:p>
      </dgm:t>
    </dgm:pt>
    <dgm:pt modelId="{15042B53-EBEA-4643-9B1A-B29E39E78C69}" type="parTrans" cxnId="{D78C7591-292C-4EF0-B722-F04503B1D7C5}">
      <dgm:prSet/>
      <dgm:spPr/>
      <dgm:t>
        <a:bodyPr/>
        <a:lstStyle/>
        <a:p>
          <a:endParaRPr lang="en-US"/>
        </a:p>
      </dgm:t>
    </dgm:pt>
    <dgm:pt modelId="{C685244F-2CD9-45D3-99B3-1F87679C1C9A}" type="sibTrans" cxnId="{D78C7591-292C-4EF0-B722-F04503B1D7C5}">
      <dgm:prSet/>
      <dgm:spPr/>
      <dgm:t>
        <a:bodyPr/>
        <a:lstStyle/>
        <a:p>
          <a:endParaRPr lang="en-US"/>
        </a:p>
      </dgm:t>
    </dgm:pt>
    <dgm:pt modelId="{5B54B821-1B51-4C19-879D-AA7B064DAFC3}">
      <dgm:prSet/>
      <dgm:spPr/>
      <dgm:t>
        <a:bodyPr/>
        <a:lstStyle/>
        <a:p>
          <a:r>
            <a:rPr lang="en-US"/>
            <a:t>Object-oriented</a:t>
          </a:r>
        </a:p>
      </dgm:t>
    </dgm:pt>
    <dgm:pt modelId="{02BC43FD-880B-4926-B5FA-8DE98267586B}" type="parTrans" cxnId="{3ECC9E8C-D78C-46F8-9E22-BCCD574E8156}">
      <dgm:prSet/>
      <dgm:spPr/>
      <dgm:t>
        <a:bodyPr/>
        <a:lstStyle/>
        <a:p>
          <a:endParaRPr lang="en-US"/>
        </a:p>
      </dgm:t>
    </dgm:pt>
    <dgm:pt modelId="{7E580F39-D7F9-4643-8703-EF479CAED66E}" type="sibTrans" cxnId="{3ECC9E8C-D78C-46F8-9E22-BCCD574E8156}">
      <dgm:prSet/>
      <dgm:spPr/>
      <dgm:t>
        <a:bodyPr/>
        <a:lstStyle/>
        <a:p>
          <a:endParaRPr lang="en-US"/>
        </a:p>
      </dgm:t>
    </dgm:pt>
    <dgm:pt modelId="{1F01BEC8-866D-431E-B419-CC324F29F759}">
      <dgm:prSet/>
      <dgm:spPr/>
      <dgm:t>
        <a:bodyPr/>
        <a:lstStyle/>
        <a:p>
          <a:r>
            <a:rPr lang="en-US"/>
            <a:t>Dynamic typing, binding</a:t>
          </a:r>
        </a:p>
      </dgm:t>
    </dgm:pt>
    <dgm:pt modelId="{58A5477C-C9E4-4896-97D1-F031B3ADBAFA}" type="parTrans" cxnId="{F0E2F57B-E739-4C6C-84C7-91AB8C133DD5}">
      <dgm:prSet/>
      <dgm:spPr/>
      <dgm:t>
        <a:bodyPr/>
        <a:lstStyle/>
        <a:p>
          <a:endParaRPr lang="en-US"/>
        </a:p>
      </dgm:t>
    </dgm:pt>
    <dgm:pt modelId="{008ADCBA-8C1F-4E68-8BA2-A601B75725BD}" type="sibTrans" cxnId="{F0E2F57B-E739-4C6C-84C7-91AB8C133DD5}">
      <dgm:prSet/>
      <dgm:spPr/>
      <dgm:t>
        <a:bodyPr/>
        <a:lstStyle/>
        <a:p>
          <a:endParaRPr lang="en-US"/>
        </a:p>
      </dgm:t>
    </dgm:pt>
    <dgm:pt modelId="{17CDBC05-AE2C-4BB8-9A6D-35EE10A1C932}">
      <dgm:prSet/>
      <dgm:spPr/>
      <dgm:t>
        <a:bodyPr/>
        <a:lstStyle/>
        <a:p>
          <a:r>
            <a:rPr lang="en-US"/>
            <a:t>Extensive selection of Machine Learning libraries</a:t>
          </a:r>
        </a:p>
      </dgm:t>
    </dgm:pt>
    <dgm:pt modelId="{E0D13896-29C9-483F-B419-DF4B64607626}" type="parTrans" cxnId="{9FF82842-332C-48A9-8735-C8C4376532D8}">
      <dgm:prSet/>
      <dgm:spPr/>
      <dgm:t>
        <a:bodyPr/>
        <a:lstStyle/>
        <a:p>
          <a:endParaRPr lang="en-US"/>
        </a:p>
      </dgm:t>
    </dgm:pt>
    <dgm:pt modelId="{30C49097-CF61-4762-B1A7-57B309D03852}" type="sibTrans" cxnId="{9FF82842-332C-48A9-8735-C8C4376532D8}">
      <dgm:prSet/>
      <dgm:spPr/>
      <dgm:t>
        <a:bodyPr/>
        <a:lstStyle/>
        <a:p>
          <a:endParaRPr lang="en-US"/>
        </a:p>
      </dgm:t>
    </dgm:pt>
    <dgm:pt modelId="{ED80EDF2-D314-4183-B811-77E7B977E5DC}">
      <dgm:prSet/>
      <dgm:spPr/>
      <dgm:t>
        <a:bodyPr/>
        <a:lstStyle/>
        <a:p>
          <a:r>
            <a:rPr lang="en-US"/>
            <a:t>Natural Language Processing (NLTK libraries)</a:t>
          </a:r>
        </a:p>
      </dgm:t>
    </dgm:pt>
    <dgm:pt modelId="{075983AB-48DB-43B6-A7B8-EB1D1FA014CD}" type="parTrans" cxnId="{2B491058-6DE7-4AB0-9C96-DC7E72A36594}">
      <dgm:prSet/>
      <dgm:spPr/>
      <dgm:t>
        <a:bodyPr/>
        <a:lstStyle/>
        <a:p>
          <a:endParaRPr lang="en-US"/>
        </a:p>
      </dgm:t>
    </dgm:pt>
    <dgm:pt modelId="{163755DC-98DF-43CB-B35B-E367024E5765}" type="sibTrans" cxnId="{2B491058-6DE7-4AB0-9C96-DC7E72A36594}">
      <dgm:prSet/>
      <dgm:spPr/>
      <dgm:t>
        <a:bodyPr/>
        <a:lstStyle/>
        <a:p>
          <a:endParaRPr lang="en-US"/>
        </a:p>
      </dgm:t>
    </dgm:pt>
    <dgm:pt modelId="{12D5FCB0-919B-4D8F-9FD8-679C437609B4}">
      <dgm:prSet/>
      <dgm:spPr/>
      <dgm:t>
        <a:bodyPr/>
        <a:lstStyle/>
        <a:p>
          <a:r>
            <a:rPr lang="en-US"/>
            <a:t>Text processing libraries:</a:t>
          </a:r>
        </a:p>
      </dgm:t>
    </dgm:pt>
    <dgm:pt modelId="{61588DE8-AA28-42F5-8C66-9445D9B05AD1}" type="parTrans" cxnId="{D574FEEC-E89C-4E05-A8D9-0319DF669859}">
      <dgm:prSet/>
      <dgm:spPr/>
      <dgm:t>
        <a:bodyPr/>
        <a:lstStyle/>
        <a:p>
          <a:endParaRPr lang="en-US"/>
        </a:p>
      </dgm:t>
    </dgm:pt>
    <dgm:pt modelId="{A53DBE8C-D5A4-431C-BABF-EE79C5D8EE50}" type="sibTrans" cxnId="{D574FEEC-E89C-4E05-A8D9-0319DF669859}">
      <dgm:prSet/>
      <dgm:spPr/>
      <dgm:t>
        <a:bodyPr/>
        <a:lstStyle/>
        <a:p>
          <a:endParaRPr lang="en-US"/>
        </a:p>
      </dgm:t>
    </dgm:pt>
    <dgm:pt modelId="{6774C324-8B1F-44C9-B15E-136EB38CAD30}">
      <dgm:prSet/>
      <dgm:spPr/>
      <dgm:t>
        <a:bodyPr/>
        <a:lstStyle/>
        <a:p>
          <a:r>
            <a:rPr lang="en-US"/>
            <a:t>Classification</a:t>
          </a:r>
        </a:p>
      </dgm:t>
    </dgm:pt>
    <dgm:pt modelId="{2FD0FF2B-9C9E-4B31-B7E2-49C444064141}" type="parTrans" cxnId="{2D1ED525-D25C-46C8-92A6-AE64C93782A9}">
      <dgm:prSet/>
      <dgm:spPr/>
      <dgm:t>
        <a:bodyPr/>
        <a:lstStyle/>
        <a:p>
          <a:endParaRPr lang="en-US"/>
        </a:p>
      </dgm:t>
    </dgm:pt>
    <dgm:pt modelId="{7D2E6C59-1E76-4582-A5E0-0CC303AFD7E4}" type="sibTrans" cxnId="{2D1ED525-D25C-46C8-92A6-AE64C93782A9}">
      <dgm:prSet/>
      <dgm:spPr/>
      <dgm:t>
        <a:bodyPr/>
        <a:lstStyle/>
        <a:p>
          <a:endParaRPr lang="en-US"/>
        </a:p>
      </dgm:t>
    </dgm:pt>
    <dgm:pt modelId="{6B03DDBF-08A4-4431-B7CD-F87ADB0F7487}">
      <dgm:prSet/>
      <dgm:spPr/>
      <dgm:t>
        <a:bodyPr/>
        <a:lstStyle/>
        <a:p>
          <a:r>
            <a:rPr lang="en-US"/>
            <a:t>Tokenization</a:t>
          </a:r>
        </a:p>
      </dgm:t>
    </dgm:pt>
    <dgm:pt modelId="{3E577117-BD7D-40ED-AFFD-A61DF00CE628}" type="parTrans" cxnId="{94D63AE9-F4D4-444F-BFAE-177B5F08B405}">
      <dgm:prSet/>
      <dgm:spPr/>
      <dgm:t>
        <a:bodyPr/>
        <a:lstStyle/>
        <a:p>
          <a:endParaRPr lang="en-US"/>
        </a:p>
      </dgm:t>
    </dgm:pt>
    <dgm:pt modelId="{B5E6669B-84A5-453B-9E9D-C97429307968}" type="sibTrans" cxnId="{94D63AE9-F4D4-444F-BFAE-177B5F08B405}">
      <dgm:prSet/>
      <dgm:spPr/>
      <dgm:t>
        <a:bodyPr/>
        <a:lstStyle/>
        <a:p>
          <a:endParaRPr lang="en-US"/>
        </a:p>
      </dgm:t>
    </dgm:pt>
    <dgm:pt modelId="{35BC7395-CDAD-4D66-A8B5-2C30EF0FA882}">
      <dgm:prSet/>
      <dgm:spPr/>
      <dgm:t>
        <a:bodyPr/>
        <a:lstStyle/>
        <a:p>
          <a:r>
            <a:rPr lang="en-US"/>
            <a:t>Stemming</a:t>
          </a:r>
        </a:p>
      </dgm:t>
    </dgm:pt>
    <dgm:pt modelId="{7EB156D8-4B26-4E51-98FA-F347F58F519A}" type="parTrans" cxnId="{7E7CF183-5564-4964-87F9-A996D7DAD440}">
      <dgm:prSet/>
      <dgm:spPr/>
      <dgm:t>
        <a:bodyPr/>
        <a:lstStyle/>
        <a:p>
          <a:endParaRPr lang="en-US"/>
        </a:p>
      </dgm:t>
    </dgm:pt>
    <dgm:pt modelId="{CDC3F3D0-14AB-4A45-AB9C-CF04C6C308AF}" type="sibTrans" cxnId="{7E7CF183-5564-4964-87F9-A996D7DAD440}">
      <dgm:prSet/>
      <dgm:spPr/>
      <dgm:t>
        <a:bodyPr/>
        <a:lstStyle/>
        <a:p>
          <a:endParaRPr lang="en-US"/>
        </a:p>
      </dgm:t>
    </dgm:pt>
    <dgm:pt modelId="{E0791CD4-7506-47B6-8ACC-DBBCA3B0F7E9}">
      <dgm:prSet/>
      <dgm:spPr/>
      <dgm:t>
        <a:bodyPr/>
        <a:lstStyle/>
        <a:p>
          <a:r>
            <a:rPr lang="en-US"/>
            <a:t>Tagging</a:t>
          </a:r>
        </a:p>
      </dgm:t>
    </dgm:pt>
    <dgm:pt modelId="{78BE27FE-D19A-4A20-A245-E9B6078E3667}" type="parTrans" cxnId="{586032D9-9EFE-4696-B3BD-0A2B612A96B5}">
      <dgm:prSet/>
      <dgm:spPr/>
      <dgm:t>
        <a:bodyPr/>
        <a:lstStyle/>
        <a:p>
          <a:endParaRPr lang="en-US"/>
        </a:p>
      </dgm:t>
    </dgm:pt>
    <dgm:pt modelId="{C79B698D-D8D4-48A9-80A3-2573BDDE5ACD}" type="sibTrans" cxnId="{586032D9-9EFE-4696-B3BD-0A2B612A96B5}">
      <dgm:prSet/>
      <dgm:spPr/>
      <dgm:t>
        <a:bodyPr/>
        <a:lstStyle/>
        <a:p>
          <a:endParaRPr lang="en-US"/>
        </a:p>
      </dgm:t>
    </dgm:pt>
    <dgm:pt modelId="{F1DFF731-98BD-48D8-A86C-9DBC1FB2F5C5}">
      <dgm:prSet/>
      <dgm:spPr/>
      <dgm:t>
        <a:bodyPr/>
        <a:lstStyle/>
        <a:p>
          <a:r>
            <a:rPr lang="en-US"/>
            <a:t>Parsing </a:t>
          </a:r>
        </a:p>
      </dgm:t>
    </dgm:pt>
    <dgm:pt modelId="{99E23F5C-DA9F-4A67-8529-4AC66FAF9BDB}" type="parTrans" cxnId="{F7635B7D-A6C5-4F86-A8A2-CC0EA2BCD6A0}">
      <dgm:prSet/>
      <dgm:spPr/>
      <dgm:t>
        <a:bodyPr/>
        <a:lstStyle/>
        <a:p>
          <a:endParaRPr lang="en-US"/>
        </a:p>
      </dgm:t>
    </dgm:pt>
    <dgm:pt modelId="{9AE8A63C-51EC-42D2-86D6-4143B92B4190}" type="sibTrans" cxnId="{F7635B7D-A6C5-4F86-A8A2-CC0EA2BCD6A0}">
      <dgm:prSet/>
      <dgm:spPr/>
      <dgm:t>
        <a:bodyPr/>
        <a:lstStyle/>
        <a:p>
          <a:endParaRPr lang="en-US"/>
        </a:p>
      </dgm:t>
    </dgm:pt>
    <dgm:pt modelId="{C865AC54-FA63-4FCE-ACC8-4860CB9A6C48}">
      <dgm:prSet/>
      <dgm:spPr/>
      <dgm:t>
        <a:bodyPr/>
        <a:lstStyle/>
        <a:p>
          <a:r>
            <a:rPr lang="en-US"/>
            <a:t>Semantic reasoning</a:t>
          </a:r>
        </a:p>
      </dgm:t>
    </dgm:pt>
    <dgm:pt modelId="{C1E75DC4-A280-4819-896F-0C3268940236}" type="parTrans" cxnId="{4642FABC-DAA5-4FEF-9001-4D287BFA4923}">
      <dgm:prSet/>
      <dgm:spPr/>
      <dgm:t>
        <a:bodyPr/>
        <a:lstStyle/>
        <a:p>
          <a:endParaRPr lang="en-US"/>
        </a:p>
      </dgm:t>
    </dgm:pt>
    <dgm:pt modelId="{3FA80F03-0A10-4B7A-A1D0-EC2B40119740}" type="sibTrans" cxnId="{4642FABC-DAA5-4FEF-9001-4D287BFA4923}">
      <dgm:prSet/>
      <dgm:spPr/>
      <dgm:t>
        <a:bodyPr/>
        <a:lstStyle/>
        <a:p>
          <a:endParaRPr lang="en-US"/>
        </a:p>
      </dgm:t>
    </dgm:pt>
    <dgm:pt modelId="{4E3BACFC-AD83-4685-A54D-D1AB944C9A8C}">
      <dgm:prSet/>
      <dgm:spPr/>
      <dgm:t>
        <a:bodyPr/>
        <a:lstStyle/>
        <a:p>
          <a:r>
            <a:rPr lang="en-US"/>
            <a:t>Profanity filter</a:t>
          </a:r>
        </a:p>
      </dgm:t>
    </dgm:pt>
    <dgm:pt modelId="{031E2076-5AAE-4700-9826-B9A07F466066}" type="parTrans" cxnId="{85963E2E-DFAB-4083-A727-589B000F83E5}">
      <dgm:prSet/>
      <dgm:spPr/>
      <dgm:t>
        <a:bodyPr/>
        <a:lstStyle/>
        <a:p>
          <a:endParaRPr lang="en-US"/>
        </a:p>
      </dgm:t>
    </dgm:pt>
    <dgm:pt modelId="{6DDCBB8B-80C4-4B07-853F-80FD07420A99}" type="sibTrans" cxnId="{85963E2E-DFAB-4083-A727-589B000F83E5}">
      <dgm:prSet/>
      <dgm:spPr/>
      <dgm:t>
        <a:bodyPr/>
        <a:lstStyle/>
        <a:p>
          <a:endParaRPr lang="en-US"/>
        </a:p>
      </dgm:t>
    </dgm:pt>
    <dgm:pt modelId="{3852C445-6D6A-4F15-8025-87D632D65028}">
      <dgm:prSet/>
      <dgm:spPr/>
      <dgm:t>
        <a:bodyPr/>
        <a:lstStyle/>
        <a:p>
          <a:r>
            <a:rPr lang="en-US"/>
            <a:t>Word censoring</a:t>
          </a:r>
        </a:p>
      </dgm:t>
    </dgm:pt>
    <dgm:pt modelId="{FD8616C0-3FE5-48C1-AF2B-255CD54080C6}" type="parTrans" cxnId="{3647E3CA-28CA-46AC-A5BC-898C80835E50}">
      <dgm:prSet/>
      <dgm:spPr/>
      <dgm:t>
        <a:bodyPr/>
        <a:lstStyle/>
        <a:p>
          <a:endParaRPr lang="en-US"/>
        </a:p>
      </dgm:t>
    </dgm:pt>
    <dgm:pt modelId="{6ACC7F0D-4C33-4360-AA01-84617BAA8C42}" type="sibTrans" cxnId="{3647E3CA-28CA-46AC-A5BC-898C80835E50}">
      <dgm:prSet/>
      <dgm:spPr/>
      <dgm:t>
        <a:bodyPr/>
        <a:lstStyle/>
        <a:p>
          <a:endParaRPr lang="en-US"/>
        </a:p>
      </dgm:t>
    </dgm:pt>
    <dgm:pt modelId="{FC02EB29-AEDB-42A9-A31E-2CB4E85E6345}">
      <dgm:prSet/>
      <dgm:spPr/>
      <dgm:t>
        <a:bodyPr/>
        <a:lstStyle/>
        <a:p>
          <a:r>
            <a:rPr lang="en-US"/>
            <a:t>Deep analysis</a:t>
          </a:r>
        </a:p>
      </dgm:t>
    </dgm:pt>
    <dgm:pt modelId="{D5B22BD5-3A71-4A4A-A50D-741E570F1AB4}" type="parTrans" cxnId="{4135AD95-8449-4F4D-8128-684055749C29}">
      <dgm:prSet/>
      <dgm:spPr/>
      <dgm:t>
        <a:bodyPr/>
        <a:lstStyle/>
        <a:p>
          <a:endParaRPr lang="en-US"/>
        </a:p>
      </dgm:t>
    </dgm:pt>
    <dgm:pt modelId="{A882B726-44FA-4F0F-86EE-69590B16454E}" type="sibTrans" cxnId="{4135AD95-8449-4F4D-8128-684055749C29}">
      <dgm:prSet/>
      <dgm:spPr/>
      <dgm:t>
        <a:bodyPr/>
        <a:lstStyle/>
        <a:p>
          <a:endParaRPr lang="en-US"/>
        </a:p>
      </dgm:t>
    </dgm:pt>
    <dgm:pt modelId="{6952809B-B236-4AE0-94BC-439CFCCC96A4}">
      <dgm:prSet/>
      <dgm:spPr/>
      <dgm:t>
        <a:bodyPr/>
        <a:lstStyle/>
        <a:p>
          <a:r>
            <a:rPr lang="en-US"/>
            <a:t>RESTful web service</a:t>
          </a:r>
        </a:p>
      </dgm:t>
    </dgm:pt>
    <dgm:pt modelId="{0DF74161-E807-42A7-A896-25A27D0ABD70}" type="parTrans" cxnId="{C8E1FD15-663B-4A84-992B-8FC6F4CFDCAE}">
      <dgm:prSet/>
      <dgm:spPr/>
      <dgm:t>
        <a:bodyPr/>
        <a:lstStyle/>
        <a:p>
          <a:endParaRPr lang="en-US"/>
        </a:p>
      </dgm:t>
    </dgm:pt>
    <dgm:pt modelId="{0DE704ED-3E97-470F-B5A5-82F8B9C478F5}" type="sibTrans" cxnId="{C8E1FD15-663B-4A84-992B-8FC6F4CFDCAE}">
      <dgm:prSet/>
      <dgm:spPr/>
      <dgm:t>
        <a:bodyPr/>
        <a:lstStyle/>
        <a:p>
          <a:endParaRPr lang="en-US"/>
        </a:p>
      </dgm:t>
    </dgm:pt>
    <dgm:pt modelId="{E8E19E6E-6386-4293-B3E8-259256D02EF2}">
      <dgm:prSet/>
      <dgm:spPr/>
      <dgm:t>
        <a:bodyPr/>
        <a:lstStyle/>
        <a:p>
          <a:r>
            <a:rPr lang="en-US"/>
            <a:t>Beautiful Soup</a:t>
          </a:r>
        </a:p>
      </dgm:t>
    </dgm:pt>
    <dgm:pt modelId="{5369D18E-D4DC-45D9-9E75-2CCCB6E458BE}" type="parTrans" cxnId="{7D67B98D-3416-49A8-B530-6A460532FC22}">
      <dgm:prSet/>
      <dgm:spPr/>
      <dgm:t>
        <a:bodyPr/>
        <a:lstStyle/>
        <a:p>
          <a:endParaRPr lang="en-US"/>
        </a:p>
      </dgm:t>
    </dgm:pt>
    <dgm:pt modelId="{8AD2BFCE-2C44-43F6-8CED-DA02AB127CB5}" type="sibTrans" cxnId="{7D67B98D-3416-49A8-B530-6A460532FC22}">
      <dgm:prSet/>
      <dgm:spPr/>
      <dgm:t>
        <a:bodyPr/>
        <a:lstStyle/>
        <a:p>
          <a:endParaRPr lang="en-US"/>
        </a:p>
      </dgm:t>
    </dgm:pt>
    <dgm:pt modelId="{C4255C49-E43B-4C59-A6C7-20ECDD49FD8A}">
      <dgm:prSet/>
      <dgm:spPr/>
      <dgm:t>
        <a:bodyPr/>
        <a:lstStyle/>
        <a:p>
          <a:r>
            <a:rPr lang="en-US" dirty="0"/>
            <a:t>Utilizes HTML/XML parser</a:t>
          </a:r>
        </a:p>
      </dgm:t>
    </dgm:pt>
    <dgm:pt modelId="{7364FF90-7094-49B7-B85E-2B997FC389B6}" type="parTrans" cxnId="{ED552EEF-7DE0-488D-9B7B-F6FB2C4E0075}">
      <dgm:prSet/>
      <dgm:spPr/>
      <dgm:t>
        <a:bodyPr/>
        <a:lstStyle/>
        <a:p>
          <a:endParaRPr lang="en-US"/>
        </a:p>
      </dgm:t>
    </dgm:pt>
    <dgm:pt modelId="{6F534E1C-4E5A-46B5-A9B0-7F0666FC4B16}" type="sibTrans" cxnId="{ED552EEF-7DE0-488D-9B7B-F6FB2C4E0075}">
      <dgm:prSet/>
      <dgm:spPr/>
      <dgm:t>
        <a:bodyPr/>
        <a:lstStyle/>
        <a:p>
          <a:endParaRPr lang="en-US"/>
        </a:p>
      </dgm:t>
    </dgm:pt>
    <dgm:pt modelId="{1640D382-3F49-4CC2-94B0-D6923714F61C}">
      <dgm:prSet/>
      <dgm:spPr/>
      <dgm:t>
        <a:bodyPr/>
        <a:lstStyle/>
        <a:p>
          <a:r>
            <a:rPr lang="en-US"/>
            <a:t>Web </a:t>
          </a:r>
          <a:r>
            <a:rPr lang="en-US" dirty="0"/>
            <a:t>scraper</a:t>
          </a:r>
        </a:p>
      </dgm:t>
    </dgm:pt>
    <dgm:pt modelId="{74BD0874-8F6F-4B76-B05A-9C7A7BA7B41A}" type="parTrans" cxnId="{CAE73BC2-D6B4-4B31-8128-5711A2BDC713}">
      <dgm:prSet/>
      <dgm:spPr/>
      <dgm:t>
        <a:bodyPr/>
        <a:lstStyle/>
        <a:p>
          <a:endParaRPr lang="en-US"/>
        </a:p>
      </dgm:t>
    </dgm:pt>
    <dgm:pt modelId="{F8FE359B-9C9C-4B20-B602-B3DF3A2BC770}" type="sibTrans" cxnId="{CAE73BC2-D6B4-4B31-8128-5711A2BDC713}">
      <dgm:prSet/>
      <dgm:spPr/>
      <dgm:t>
        <a:bodyPr/>
        <a:lstStyle/>
        <a:p>
          <a:endParaRPr lang="en-US"/>
        </a:p>
      </dgm:t>
    </dgm:pt>
    <dgm:pt modelId="{E4D2690E-D054-42AA-8731-FADE90981EFC}" type="pres">
      <dgm:prSet presAssocID="{1B30C74F-E785-4DCB-B065-605C29B79B3C}" presName="linear" presStyleCnt="0">
        <dgm:presLayoutVars>
          <dgm:dir/>
          <dgm:animLvl val="lvl"/>
          <dgm:resizeHandles val="exact"/>
        </dgm:presLayoutVars>
      </dgm:prSet>
      <dgm:spPr/>
    </dgm:pt>
    <dgm:pt modelId="{C025F99C-3B27-4957-B3D4-8E97AE5825DF}" type="pres">
      <dgm:prSet presAssocID="{779786DE-8323-490E-8C4D-C373CC3631EF}" presName="parentLin" presStyleCnt="0"/>
      <dgm:spPr/>
    </dgm:pt>
    <dgm:pt modelId="{64239FFB-6BA3-45AD-9B4A-8C94EB00DF6C}" type="pres">
      <dgm:prSet presAssocID="{779786DE-8323-490E-8C4D-C373CC3631EF}" presName="parentLeftMargin" presStyleLbl="node1" presStyleIdx="0" presStyleCnt="4"/>
      <dgm:spPr/>
    </dgm:pt>
    <dgm:pt modelId="{4D61F81B-FC73-4768-B198-7A2B475621D0}" type="pres">
      <dgm:prSet presAssocID="{779786DE-8323-490E-8C4D-C373CC3631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1E2EBA-C3A7-488F-B1AE-7E10352B1AED}" type="pres">
      <dgm:prSet presAssocID="{779786DE-8323-490E-8C4D-C373CC3631EF}" presName="negativeSpace" presStyleCnt="0"/>
      <dgm:spPr/>
    </dgm:pt>
    <dgm:pt modelId="{0555A852-773C-4A4D-8D42-2E84C1222AF5}" type="pres">
      <dgm:prSet presAssocID="{779786DE-8323-490E-8C4D-C373CC3631EF}" presName="childText" presStyleLbl="conFgAcc1" presStyleIdx="0" presStyleCnt="4">
        <dgm:presLayoutVars>
          <dgm:bulletEnabled val="1"/>
        </dgm:presLayoutVars>
      </dgm:prSet>
      <dgm:spPr/>
    </dgm:pt>
    <dgm:pt modelId="{E4FD7233-76AF-476D-B375-5882D3061790}" type="pres">
      <dgm:prSet presAssocID="{C685244F-2CD9-45D3-99B3-1F87679C1C9A}" presName="spaceBetweenRectangles" presStyleCnt="0"/>
      <dgm:spPr/>
    </dgm:pt>
    <dgm:pt modelId="{16120022-4C96-48BD-9846-99534F3BB07B}" type="pres">
      <dgm:prSet presAssocID="{ED80EDF2-D314-4183-B811-77E7B977E5DC}" presName="parentLin" presStyleCnt="0"/>
      <dgm:spPr/>
    </dgm:pt>
    <dgm:pt modelId="{90FE4FCD-5148-4295-B702-512B2E6A4A6D}" type="pres">
      <dgm:prSet presAssocID="{ED80EDF2-D314-4183-B811-77E7B977E5DC}" presName="parentLeftMargin" presStyleLbl="node1" presStyleIdx="0" presStyleCnt="4"/>
      <dgm:spPr/>
    </dgm:pt>
    <dgm:pt modelId="{F2947630-F98C-488F-8999-3FE2BB046065}" type="pres">
      <dgm:prSet presAssocID="{ED80EDF2-D314-4183-B811-77E7B977E5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90450A-66E0-449F-A810-55241BCE6894}" type="pres">
      <dgm:prSet presAssocID="{ED80EDF2-D314-4183-B811-77E7B977E5DC}" presName="negativeSpace" presStyleCnt="0"/>
      <dgm:spPr/>
    </dgm:pt>
    <dgm:pt modelId="{C868B8C4-5E5B-4919-90F5-F3D90126E5F4}" type="pres">
      <dgm:prSet presAssocID="{ED80EDF2-D314-4183-B811-77E7B977E5DC}" presName="childText" presStyleLbl="conFgAcc1" presStyleIdx="1" presStyleCnt="4">
        <dgm:presLayoutVars>
          <dgm:bulletEnabled val="1"/>
        </dgm:presLayoutVars>
      </dgm:prSet>
      <dgm:spPr/>
    </dgm:pt>
    <dgm:pt modelId="{FE1DB6A0-F584-44F3-ABF1-D50007CAAC23}" type="pres">
      <dgm:prSet presAssocID="{163755DC-98DF-43CB-B35B-E367024E5765}" presName="spaceBetweenRectangles" presStyleCnt="0"/>
      <dgm:spPr/>
    </dgm:pt>
    <dgm:pt modelId="{768429E2-D042-48B7-A395-96C09EAA422E}" type="pres">
      <dgm:prSet presAssocID="{4E3BACFC-AD83-4685-A54D-D1AB944C9A8C}" presName="parentLin" presStyleCnt="0"/>
      <dgm:spPr/>
    </dgm:pt>
    <dgm:pt modelId="{7A779012-DE94-44E0-A8D7-038AEE2E3BC1}" type="pres">
      <dgm:prSet presAssocID="{4E3BACFC-AD83-4685-A54D-D1AB944C9A8C}" presName="parentLeftMargin" presStyleLbl="node1" presStyleIdx="1" presStyleCnt="4"/>
      <dgm:spPr/>
    </dgm:pt>
    <dgm:pt modelId="{C1E1EE38-8045-426D-AD8C-1BCC18B20F75}" type="pres">
      <dgm:prSet presAssocID="{4E3BACFC-AD83-4685-A54D-D1AB944C9A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113000-8C71-47EE-89F7-AD97D3B5776E}" type="pres">
      <dgm:prSet presAssocID="{4E3BACFC-AD83-4685-A54D-D1AB944C9A8C}" presName="negativeSpace" presStyleCnt="0"/>
      <dgm:spPr/>
    </dgm:pt>
    <dgm:pt modelId="{76670BBC-2DDE-4C91-A064-1CE666346909}" type="pres">
      <dgm:prSet presAssocID="{4E3BACFC-AD83-4685-A54D-D1AB944C9A8C}" presName="childText" presStyleLbl="conFgAcc1" presStyleIdx="2" presStyleCnt="4">
        <dgm:presLayoutVars>
          <dgm:bulletEnabled val="1"/>
        </dgm:presLayoutVars>
      </dgm:prSet>
      <dgm:spPr/>
    </dgm:pt>
    <dgm:pt modelId="{712EA3EE-6613-4B90-9D5A-4A0C715DFE3B}" type="pres">
      <dgm:prSet presAssocID="{6DDCBB8B-80C4-4B07-853F-80FD07420A99}" presName="spaceBetweenRectangles" presStyleCnt="0"/>
      <dgm:spPr/>
    </dgm:pt>
    <dgm:pt modelId="{1A36FC4C-7C7D-4B59-BDE0-78F863C529CC}" type="pres">
      <dgm:prSet presAssocID="{E8E19E6E-6386-4293-B3E8-259256D02EF2}" presName="parentLin" presStyleCnt="0"/>
      <dgm:spPr/>
    </dgm:pt>
    <dgm:pt modelId="{B034E9A9-9C22-453A-B005-344F38263173}" type="pres">
      <dgm:prSet presAssocID="{E8E19E6E-6386-4293-B3E8-259256D02EF2}" presName="parentLeftMargin" presStyleLbl="node1" presStyleIdx="2" presStyleCnt="4"/>
      <dgm:spPr/>
    </dgm:pt>
    <dgm:pt modelId="{1EE5A4CE-0DF1-4D6F-A6F4-13EFC41F227D}" type="pres">
      <dgm:prSet presAssocID="{E8E19E6E-6386-4293-B3E8-259256D02EF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CE90BCB-F9DF-420A-8A24-F5ED33A9AC6B}" type="pres">
      <dgm:prSet presAssocID="{E8E19E6E-6386-4293-B3E8-259256D02EF2}" presName="negativeSpace" presStyleCnt="0"/>
      <dgm:spPr/>
    </dgm:pt>
    <dgm:pt modelId="{B76384F8-438C-4BE0-A321-6AA637062886}" type="pres">
      <dgm:prSet presAssocID="{E8E19E6E-6386-4293-B3E8-259256D02EF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1CFA0D-9DB2-4316-BAA6-A611B1086995}" type="presOf" srcId="{1F01BEC8-866D-431E-B419-CC324F29F759}" destId="{0555A852-773C-4A4D-8D42-2E84C1222AF5}" srcOrd="0" destOrd="1" presId="urn:microsoft.com/office/officeart/2005/8/layout/list1"/>
    <dgm:cxn modelId="{B7A6D010-AB2B-4FDF-BFA3-8C29D6C66CE7}" type="presOf" srcId="{F1DFF731-98BD-48D8-A86C-9DBC1FB2F5C5}" destId="{C868B8C4-5E5B-4919-90F5-F3D90126E5F4}" srcOrd="0" destOrd="5" presId="urn:microsoft.com/office/officeart/2005/8/layout/list1"/>
    <dgm:cxn modelId="{C8E1FD15-663B-4A84-992B-8FC6F4CFDCAE}" srcId="{4E3BACFC-AD83-4685-A54D-D1AB944C9A8C}" destId="{6952809B-B236-4AE0-94BC-439CFCCC96A4}" srcOrd="2" destOrd="0" parTransId="{0DF74161-E807-42A7-A896-25A27D0ABD70}" sibTransId="{0DE704ED-3E97-470F-B5A5-82F8B9C478F5}"/>
    <dgm:cxn modelId="{4F01861E-DFE0-4B18-BBE1-A43A80039420}" type="presOf" srcId="{4E3BACFC-AD83-4685-A54D-D1AB944C9A8C}" destId="{7A779012-DE94-44E0-A8D7-038AEE2E3BC1}" srcOrd="0" destOrd="0" presId="urn:microsoft.com/office/officeart/2005/8/layout/list1"/>
    <dgm:cxn modelId="{35F63620-4DBC-4B2C-8276-FAF1526A60A2}" type="presOf" srcId="{6B03DDBF-08A4-4431-B7CD-F87ADB0F7487}" destId="{C868B8C4-5E5B-4919-90F5-F3D90126E5F4}" srcOrd="0" destOrd="2" presId="urn:microsoft.com/office/officeart/2005/8/layout/list1"/>
    <dgm:cxn modelId="{0164C320-0700-4A6A-B7D5-C319F3A149BA}" type="presOf" srcId="{779786DE-8323-490E-8C4D-C373CC3631EF}" destId="{4D61F81B-FC73-4768-B198-7A2B475621D0}" srcOrd="1" destOrd="0" presId="urn:microsoft.com/office/officeart/2005/8/layout/list1"/>
    <dgm:cxn modelId="{2D1ED525-D25C-46C8-92A6-AE64C93782A9}" srcId="{12D5FCB0-919B-4D8F-9FD8-679C437609B4}" destId="{6774C324-8B1F-44C9-B15E-136EB38CAD30}" srcOrd="0" destOrd="0" parTransId="{2FD0FF2B-9C9E-4B31-B7E2-49C444064141}" sibTransId="{7D2E6C59-1E76-4582-A5E0-0CC303AFD7E4}"/>
    <dgm:cxn modelId="{77E26D27-D22F-494B-B821-D2D2D3874C05}" type="presOf" srcId="{779786DE-8323-490E-8C4D-C373CC3631EF}" destId="{64239FFB-6BA3-45AD-9B4A-8C94EB00DF6C}" srcOrd="0" destOrd="0" presId="urn:microsoft.com/office/officeart/2005/8/layout/list1"/>
    <dgm:cxn modelId="{01B69028-32F7-4672-9044-D7A236A75EFD}" type="presOf" srcId="{E0791CD4-7506-47B6-8ACC-DBBCA3B0F7E9}" destId="{C868B8C4-5E5B-4919-90F5-F3D90126E5F4}" srcOrd="0" destOrd="4" presId="urn:microsoft.com/office/officeart/2005/8/layout/list1"/>
    <dgm:cxn modelId="{85963E2E-DFAB-4083-A727-589B000F83E5}" srcId="{1B30C74F-E785-4DCB-B065-605C29B79B3C}" destId="{4E3BACFC-AD83-4685-A54D-D1AB944C9A8C}" srcOrd="2" destOrd="0" parTransId="{031E2076-5AAE-4700-9826-B9A07F466066}" sibTransId="{6DDCBB8B-80C4-4B07-853F-80FD07420A99}"/>
    <dgm:cxn modelId="{FA97D15E-B79B-433E-920C-D9990C7A8807}" type="presOf" srcId="{E8E19E6E-6386-4293-B3E8-259256D02EF2}" destId="{B034E9A9-9C22-453A-B005-344F38263173}" srcOrd="0" destOrd="0" presId="urn:microsoft.com/office/officeart/2005/8/layout/list1"/>
    <dgm:cxn modelId="{9FF82842-332C-48A9-8735-C8C4376532D8}" srcId="{779786DE-8323-490E-8C4D-C373CC3631EF}" destId="{17CDBC05-AE2C-4BB8-9A6D-35EE10A1C932}" srcOrd="2" destOrd="0" parTransId="{E0D13896-29C9-483F-B419-DF4B64607626}" sibTransId="{30C49097-CF61-4762-B1A7-57B309D03852}"/>
    <dgm:cxn modelId="{76B22566-3459-451D-9708-E209FA480606}" type="presOf" srcId="{ED80EDF2-D314-4183-B811-77E7B977E5DC}" destId="{90FE4FCD-5148-4295-B702-512B2E6A4A6D}" srcOrd="0" destOrd="0" presId="urn:microsoft.com/office/officeart/2005/8/layout/list1"/>
    <dgm:cxn modelId="{EBADDF47-37EE-4FCD-9524-80629FE9ECAC}" type="presOf" srcId="{ED80EDF2-D314-4183-B811-77E7B977E5DC}" destId="{F2947630-F98C-488F-8999-3FE2BB046065}" srcOrd="1" destOrd="0" presId="urn:microsoft.com/office/officeart/2005/8/layout/list1"/>
    <dgm:cxn modelId="{0398B868-1D93-4FE4-A0D6-2BBF8E6781D1}" type="presOf" srcId="{E8E19E6E-6386-4293-B3E8-259256D02EF2}" destId="{1EE5A4CE-0DF1-4D6F-A6F4-13EFC41F227D}" srcOrd="1" destOrd="0" presId="urn:microsoft.com/office/officeart/2005/8/layout/list1"/>
    <dgm:cxn modelId="{B5E9B36A-E408-4462-8FF0-6DCEE1F71250}" type="presOf" srcId="{1B30C74F-E785-4DCB-B065-605C29B79B3C}" destId="{E4D2690E-D054-42AA-8731-FADE90981EFC}" srcOrd="0" destOrd="0" presId="urn:microsoft.com/office/officeart/2005/8/layout/list1"/>
    <dgm:cxn modelId="{A61F4B50-4233-40A6-82E4-914C9CE7A404}" type="presOf" srcId="{FC02EB29-AEDB-42A9-A31E-2CB4E85E6345}" destId="{76670BBC-2DDE-4C91-A064-1CE666346909}" srcOrd="0" destOrd="1" presId="urn:microsoft.com/office/officeart/2005/8/layout/list1"/>
    <dgm:cxn modelId="{2B491058-6DE7-4AB0-9C96-DC7E72A36594}" srcId="{1B30C74F-E785-4DCB-B065-605C29B79B3C}" destId="{ED80EDF2-D314-4183-B811-77E7B977E5DC}" srcOrd="1" destOrd="0" parTransId="{075983AB-48DB-43B6-A7B8-EB1D1FA014CD}" sibTransId="{163755DC-98DF-43CB-B35B-E367024E5765}"/>
    <dgm:cxn modelId="{F0E2F57B-E739-4C6C-84C7-91AB8C133DD5}" srcId="{779786DE-8323-490E-8C4D-C373CC3631EF}" destId="{1F01BEC8-866D-431E-B419-CC324F29F759}" srcOrd="1" destOrd="0" parTransId="{58A5477C-C9E4-4896-97D1-F031B3ADBAFA}" sibTransId="{008ADCBA-8C1F-4E68-8BA2-A601B75725BD}"/>
    <dgm:cxn modelId="{F7635B7D-A6C5-4F86-A8A2-CC0EA2BCD6A0}" srcId="{12D5FCB0-919B-4D8F-9FD8-679C437609B4}" destId="{F1DFF731-98BD-48D8-A86C-9DBC1FB2F5C5}" srcOrd="4" destOrd="0" parTransId="{99E23F5C-DA9F-4A67-8529-4AC66FAF9BDB}" sibTransId="{9AE8A63C-51EC-42D2-86D6-4143B92B4190}"/>
    <dgm:cxn modelId="{7E7CF183-5564-4964-87F9-A996D7DAD440}" srcId="{12D5FCB0-919B-4D8F-9FD8-679C437609B4}" destId="{35BC7395-CDAD-4D66-A8B5-2C30EF0FA882}" srcOrd="2" destOrd="0" parTransId="{7EB156D8-4B26-4E51-98FA-F347F58F519A}" sibTransId="{CDC3F3D0-14AB-4A45-AB9C-CF04C6C308AF}"/>
    <dgm:cxn modelId="{60473486-8EF0-48A5-ADCC-1CAD11423018}" type="presOf" srcId="{35BC7395-CDAD-4D66-A8B5-2C30EF0FA882}" destId="{C868B8C4-5E5B-4919-90F5-F3D90126E5F4}" srcOrd="0" destOrd="3" presId="urn:microsoft.com/office/officeart/2005/8/layout/list1"/>
    <dgm:cxn modelId="{3ECC9E8C-D78C-46F8-9E22-BCCD574E8156}" srcId="{779786DE-8323-490E-8C4D-C373CC3631EF}" destId="{5B54B821-1B51-4C19-879D-AA7B064DAFC3}" srcOrd="0" destOrd="0" parTransId="{02BC43FD-880B-4926-B5FA-8DE98267586B}" sibTransId="{7E580F39-D7F9-4643-8703-EF479CAED66E}"/>
    <dgm:cxn modelId="{7D67B98D-3416-49A8-B530-6A460532FC22}" srcId="{1B30C74F-E785-4DCB-B065-605C29B79B3C}" destId="{E8E19E6E-6386-4293-B3E8-259256D02EF2}" srcOrd="3" destOrd="0" parTransId="{5369D18E-D4DC-45D9-9E75-2CCCB6E458BE}" sibTransId="{8AD2BFCE-2C44-43F6-8CED-DA02AB127CB5}"/>
    <dgm:cxn modelId="{D78C7591-292C-4EF0-B722-F04503B1D7C5}" srcId="{1B30C74F-E785-4DCB-B065-605C29B79B3C}" destId="{779786DE-8323-490E-8C4D-C373CC3631EF}" srcOrd="0" destOrd="0" parTransId="{15042B53-EBEA-4643-9B1A-B29E39E78C69}" sibTransId="{C685244F-2CD9-45D3-99B3-1F87679C1C9A}"/>
    <dgm:cxn modelId="{EE0C3193-4624-4638-943F-9E36239D5F4A}" type="presOf" srcId="{5B54B821-1B51-4C19-879D-AA7B064DAFC3}" destId="{0555A852-773C-4A4D-8D42-2E84C1222AF5}" srcOrd="0" destOrd="0" presId="urn:microsoft.com/office/officeart/2005/8/layout/list1"/>
    <dgm:cxn modelId="{4135AD95-8449-4F4D-8128-684055749C29}" srcId="{4E3BACFC-AD83-4685-A54D-D1AB944C9A8C}" destId="{FC02EB29-AEDB-42A9-A31E-2CB4E85E6345}" srcOrd="1" destOrd="0" parTransId="{D5B22BD5-3A71-4A4A-A50D-741E570F1AB4}" sibTransId="{A882B726-44FA-4F0F-86EE-69590B16454E}"/>
    <dgm:cxn modelId="{54FB759F-E6F3-4D7B-9E7B-685452D9890E}" type="presOf" srcId="{6952809B-B236-4AE0-94BC-439CFCCC96A4}" destId="{76670BBC-2DDE-4C91-A064-1CE666346909}" srcOrd="0" destOrd="2" presId="urn:microsoft.com/office/officeart/2005/8/layout/list1"/>
    <dgm:cxn modelId="{E2CD9CA3-742F-4959-8B9E-A40AF37CB5E9}" type="presOf" srcId="{3852C445-6D6A-4F15-8025-87D632D65028}" destId="{76670BBC-2DDE-4C91-A064-1CE666346909}" srcOrd="0" destOrd="0" presId="urn:microsoft.com/office/officeart/2005/8/layout/list1"/>
    <dgm:cxn modelId="{4642FABC-DAA5-4FEF-9001-4D287BFA4923}" srcId="{12D5FCB0-919B-4D8F-9FD8-679C437609B4}" destId="{C865AC54-FA63-4FCE-ACC8-4860CB9A6C48}" srcOrd="5" destOrd="0" parTransId="{C1E75DC4-A280-4819-896F-0C3268940236}" sibTransId="{3FA80F03-0A10-4B7A-A1D0-EC2B40119740}"/>
    <dgm:cxn modelId="{CAE73BC2-D6B4-4B31-8128-5711A2BDC713}" srcId="{E8E19E6E-6386-4293-B3E8-259256D02EF2}" destId="{1640D382-3F49-4CC2-94B0-D6923714F61C}" srcOrd="1" destOrd="0" parTransId="{74BD0874-8F6F-4B76-B05A-9C7A7BA7B41A}" sibTransId="{F8FE359B-9C9C-4B20-B602-B3DF3A2BC770}"/>
    <dgm:cxn modelId="{952590C2-1FA2-409E-AE92-2E612FFB8135}" type="presOf" srcId="{C4255C49-E43B-4C59-A6C7-20ECDD49FD8A}" destId="{B76384F8-438C-4BE0-A321-6AA637062886}" srcOrd="0" destOrd="0" presId="urn:microsoft.com/office/officeart/2005/8/layout/list1"/>
    <dgm:cxn modelId="{3647E3CA-28CA-46AC-A5BC-898C80835E50}" srcId="{4E3BACFC-AD83-4685-A54D-D1AB944C9A8C}" destId="{3852C445-6D6A-4F15-8025-87D632D65028}" srcOrd="0" destOrd="0" parTransId="{FD8616C0-3FE5-48C1-AF2B-255CD54080C6}" sibTransId="{6ACC7F0D-4C33-4360-AA01-84617BAA8C42}"/>
    <dgm:cxn modelId="{CAFFE8CD-0439-45C2-81AA-59EA3D24A094}" type="presOf" srcId="{17CDBC05-AE2C-4BB8-9A6D-35EE10A1C932}" destId="{0555A852-773C-4A4D-8D42-2E84C1222AF5}" srcOrd="0" destOrd="2" presId="urn:microsoft.com/office/officeart/2005/8/layout/list1"/>
    <dgm:cxn modelId="{586032D9-9EFE-4696-B3BD-0A2B612A96B5}" srcId="{12D5FCB0-919B-4D8F-9FD8-679C437609B4}" destId="{E0791CD4-7506-47B6-8ACC-DBBCA3B0F7E9}" srcOrd="3" destOrd="0" parTransId="{78BE27FE-D19A-4A20-A245-E9B6078E3667}" sibTransId="{C79B698D-D8D4-48A9-80A3-2573BDDE5ACD}"/>
    <dgm:cxn modelId="{E504EFDE-F8B6-4D91-AAF9-B305F03924EA}" type="presOf" srcId="{C865AC54-FA63-4FCE-ACC8-4860CB9A6C48}" destId="{C868B8C4-5E5B-4919-90F5-F3D90126E5F4}" srcOrd="0" destOrd="6" presId="urn:microsoft.com/office/officeart/2005/8/layout/list1"/>
    <dgm:cxn modelId="{95A6EEE6-02E2-410D-861E-FAA2F67B5CBD}" type="presOf" srcId="{4E3BACFC-AD83-4685-A54D-D1AB944C9A8C}" destId="{C1E1EE38-8045-426D-AD8C-1BCC18B20F75}" srcOrd="1" destOrd="0" presId="urn:microsoft.com/office/officeart/2005/8/layout/list1"/>
    <dgm:cxn modelId="{94D63AE9-F4D4-444F-BFAE-177B5F08B405}" srcId="{12D5FCB0-919B-4D8F-9FD8-679C437609B4}" destId="{6B03DDBF-08A4-4431-B7CD-F87ADB0F7487}" srcOrd="1" destOrd="0" parTransId="{3E577117-BD7D-40ED-AFFD-A61DF00CE628}" sibTransId="{B5E6669B-84A5-453B-9E9D-C97429307968}"/>
    <dgm:cxn modelId="{22CEB0EC-53A3-4E29-9A64-83D447D3BC1B}" type="presOf" srcId="{12D5FCB0-919B-4D8F-9FD8-679C437609B4}" destId="{C868B8C4-5E5B-4919-90F5-F3D90126E5F4}" srcOrd="0" destOrd="0" presId="urn:microsoft.com/office/officeart/2005/8/layout/list1"/>
    <dgm:cxn modelId="{D574FEEC-E89C-4E05-A8D9-0319DF669859}" srcId="{ED80EDF2-D314-4183-B811-77E7B977E5DC}" destId="{12D5FCB0-919B-4D8F-9FD8-679C437609B4}" srcOrd="0" destOrd="0" parTransId="{61588DE8-AA28-42F5-8C66-9445D9B05AD1}" sibTransId="{A53DBE8C-D5A4-431C-BABF-EE79C5D8EE50}"/>
    <dgm:cxn modelId="{301D0AED-810A-4D9B-BF07-BEFD5E4273D1}" type="presOf" srcId="{1640D382-3F49-4CC2-94B0-D6923714F61C}" destId="{B76384F8-438C-4BE0-A321-6AA637062886}" srcOrd="0" destOrd="1" presId="urn:microsoft.com/office/officeart/2005/8/layout/list1"/>
    <dgm:cxn modelId="{ED552EEF-7DE0-488D-9B7B-F6FB2C4E0075}" srcId="{E8E19E6E-6386-4293-B3E8-259256D02EF2}" destId="{C4255C49-E43B-4C59-A6C7-20ECDD49FD8A}" srcOrd="0" destOrd="0" parTransId="{7364FF90-7094-49B7-B85E-2B997FC389B6}" sibTransId="{6F534E1C-4E5A-46B5-A9B0-7F0666FC4B16}"/>
    <dgm:cxn modelId="{D44DBAFD-9AF0-4446-B108-F72619CC5FB2}" type="presOf" srcId="{6774C324-8B1F-44C9-B15E-136EB38CAD30}" destId="{C868B8C4-5E5B-4919-90F5-F3D90126E5F4}" srcOrd="0" destOrd="1" presId="urn:microsoft.com/office/officeart/2005/8/layout/list1"/>
    <dgm:cxn modelId="{6C5F3A79-1630-431B-9D04-1A2429CC67B5}" type="presParOf" srcId="{E4D2690E-D054-42AA-8731-FADE90981EFC}" destId="{C025F99C-3B27-4957-B3D4-8E97AE5825DF}" srcOrd="0" destOrd="0" presId="urn:microsoft.com/office/officeart/2005/8/layout/list1"/>
    <dgm:cxn modelId="{CD096CCA-68B3-407F-AE9C-42AA97D7FDA2}" type="presParOf" srcId="{C025F99C-3B27-4957-B3D4-8E97AE5825DF}" destId="{64239FFB-6BA3-45AD-9B4A-8C94EB00DF6C}" srcOrd="0" destOrd="0" presId="urn:microsoft.com/office/officeart/2005/8/layout/list1"/>
    <dgm:cxn modelId="{663C5CEA-B976-46D7-9E1B-7CF3C3EA4363}" type="presParOf" srcId="{C025F99C-3B27-4957-B3D4-8E97AE5825DF}" destId="{4D61F81B-FC73-4768-B198-7A2B475621D0}" srcOrd="1" destOrd="0" presId="urn:microsoft.com/office/officeart/2005/8/layout/list1"/>
    <dgm:cxn modelId="{EA3C9699-C9C0-4CD9-896B-D19D1DA50FC2}" type="presParOf" srcId="{E4D2690E-D054-42AA-8731-FADE90981EFC}" destId="{CC1E2EBA-C3A7-488F-B1AE-7E10352B1AED}" srcOrd="1" destOrd="0" presId="urn:microsoft.com/office/officeart/2005/8/layout/list1"/>
    <dgm:cxn modelId="{5CFD1822-3627-49AA-B452-CC58246322C8}" type="presParOf" srcId="{E4D2690E-D054-42AA-8731-FADE90981EFC}" destId="{0555A852-773C-4A4D-8D42-2E84C1222AF5}" srcOrd="2" destOrd="0" presId="urn:microsoft.com/office/officeart/2005/8/layout/list1"/>
    <dgm:cxn modelId="{AC5D8401-3A2B-4E43-A25E-80C8CEF67ECB}" type="presParOf" srcId="{E4D2690E-D054-42AA-8731-FADE90981EFC}" destId="{E4FD7233-76AF-476D-B375-5882D3061790}" srcOrd="3" destOrd="0" presId="urn:microsoft.com/office/officeart/2005/8/layout/list1"/>
    <dgm:cxn modelId="{EB22300C-CF5E-47FE-A1BB-C2A6C5CF2377}" type="presParOf" srcId="{E4D2690E-D054-42AA-8731-FADE90981EFC}" destId="{16120022-4C96-48BD-9846-99534F3BB07B}" srcOrd="4" destOrd="0" presId="urn:microsoft.com/office/officeart/2005/8/layout/list1"/>
    <dgm:cxn modelId="{934D5AC3-E98D-40EB-8DD8-95C982CCF6C9}" type="presParOf" srcId="{16120022-4C96-48BD-9846-99534F3BB07B}" destId="{90FE4FCD-5148-4295-B702-512B2E6A4A6D}" srcOrd="0" destOrd="0" presId="urn:microsoft.com/office/officeart/2005/8/layout/list1"/>
    <dgm:cxn modelId="{21BA5F9A-5BF4-47A5-87A9-A533B2981963}" type="presParOf" srcId="{16120022-4C96-48BD-9846-99534F3BB07B}" destId="{F2947630-F98C-488F-8999-3FE2BB046065}" srcOrd="1" destOrd="0" presId="urn:microsoft.com/office/officeart/2005/8/layout/list1"/>
    <dgm:cxn modelId="{5FA3F088-268E-46B8-84FF-95E2D59FB11C}" type="presParOf" srcId="{E4D2690E-D054-42AA-8731-FADE90981EFC}" destId="{6D90450A-66E0-449F-A810-55241BCE6894}" srcOrd="5" destOrd="0" presId="urn:microsoft.com/office/officeart/2005/8/layout/list1"/>
    <dgm:cxn modelId="{B836A4EB-D57B-449E-875A-DF79EA82D82B}" type="presParOf" srcId="{E4D2690E-D054-42AA-8731-FADE90981EFC}" destId="{C868B8C4-5E5B-4919-90F5-F3D90126E5F4}" srcOrd="6" destOrd="0" presId="urn:microsoft.com/office/officeart/2005/8/layout/list1"/>
    <dgm:cxn modelId="{6E45FE6A-05F7-4C43-BB65-D8C730E10FFE}" type="presParOf" srcId="{E4D2690E-D054-42AA-8731-FADE90981EFC}" destId="{FE1DB6A0-F584-44F3-ABF1-D50007CAAC23}" srcOrd="7" destOrd="0" presId="urn:microsoft.com/office/officeart/2005/8/layout/list1"/>
    <dgm:cxn modelId="{967A338A-9144-4541-894F-981E82257FD4}" type="presParOf" srcId="{E4D2690E-D054-42AA-8731-FADE90981EFC}" destId="{768429E2-D042-48B7-A395-96C09EAA422E}" srcOrd="8" destOrd="0" presId="urn:microsoft.com/office/officeart/2005/8/layout/list1"/>
    <dgm:cxn modelId="{0EAD63B7-43D6-41DD-885F-A116F8F0D1B8}" type="presParOf" srcId="{768429E2-D042-48B7-A395-96C09EAA422E}" destId="{7A779012-DE94-44E0-A8D7-038AEE2E3BC1}" srcOrd="0" destOrd="0" presId="urn:microsoft.com/office/officeart/2005/8/layout/list1"/>
    <dgm:cxn modelId="{84A32986-BC44-4765-8F6A-D7B0DD6FAE9B}" type="presParOf" srcId="{768429E2-D042-48B7-A395-96C09EAA422E}" destId="{C1E1EE38-8045-426D-AD8C-1BCC18B20F75}" srcOrd="1" destOrd="0" presId="urn:microsoft.com/office/officeart/2005/8/layout/list1"/>
    <dgm:cxn modelId="{0686629C-9934-4B06-B926-B2B340F53EBD}" type="presParOf" srcId="{E4D2690E-D054-42AA-8731-FADE90981EFC}" destId="{1B113000-8C71-47EE-89F7-AD97D3B5776E}" srcOrd="9" destOrd="0" presId="urn:microsoft.com/office/officeart/2005/8/layout/list1"/>
    <dgm:cxn modelId="{43C47731-C59D-4C45-BB92-77CE69AB8F5E}" type="presParOf" srcId="{E4D2690E-D054-42AA-8731-FADE90981EFC}" destId="{76670BBC-2DDE-4C91-A064-1CE666346909}" srcOrd="10" destOrd="0" presId="urn:microsoft.com/office/officeart/2005/8/layout/list1"/>
    <dgm:cxn modelId="{A07BF62C-A473-4EBE-8832-726B4DC5DB69}" type="presParOf" srcId="{E4D2690E-D054-42AA-8731-FADE90981EFC}" destId="{712EA3EE-6613-4B90-9D5A-4A0C715DFE3B}" srcOrd="11" destOrd="0" presId="urn:microsoft.com/office/officeart/2005/8/layout/list1"/>
    <dgm:cxn modelId="{80C42220-4EC2-49BA-B9BB-E3BF097C8019}" type="presParOf" srcId="{E4D2690E-D054-42AA-8731-FADE90981EFC}" destId="{1A36FC4C-7C7D-4B59-BDE0-78F863C529CC}" srcOrd="12" destOrd="0" presId="urn:microsoft.com/office/officeart/2005/8/layout/list1"/>
    <dgm:cxn modelId="{AB45A644-3923-41C8-8FB6-DD913E4A79DF}" type="presParOf" srcId="{1A36FC4C-7C7D-4B59-BDE0-78F863C529CC}" destId="{B034E9A9-9C22-453A-B005-344F38263173}" srcOrd="0" destOrd="0" presId="urn:microsoft.com/office/officeart/2005/8/layout/list1"/>
    <dgm:cxn modelId="{8863AF7E-6786-4991-B233-D8D9044F7CA5}" type="presParOf" srcId="{1A36FC4C-7C7D-4B59-BDE0-78F863C529CC}" destId="{1EE5A4CE-0DF1-4D6F-A6F4-13EFC41F227D}" srcOrd="1" destOrd="0" presId="urn:microsoft.com/office/officeart/2005/8/layout/list1"/>
    <dgm:cxn modelId="{D67B37EF-6000-451A-B5BF-AFDC080F6B0F}" type="presParOf" srcId="{E4D2690E-D054-42AA-8731-FADE90981EFC}" destId="{2CE90BCB-F9DF-420A-8A24-F5ED33A9AC6B}" srcOrd="13" destOrd="0" presId="urn:microsoft.com/office/officeart/2005/8/layout/list1"/>
    <dgm:cxn modelId="{AF006E7D-8376-4D1E-A634-E11686CCDC4A}" type="presParOf" srcId="{E4D2690E-D054-42AA-8731-FADE90981EFC}" destId="{B76384F8-438C-4BE0-A321-6AA6370628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90B0E-7959-4511-A4AA-0CBABDB2C9BA}">
      <dsp:nvSpPr>
        <dsp:cNvPr id="0" name=""/>
        <dsp:cNvSpPr/>
      </dsp:nvSpPr>
      <dsp:spPr>
        <a:xfrm>
          <a:off x="1001050" y="1042"/>
          <a:ext cx="3230301" cy="19381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Minimise user’s exposure to online racism</a:t>
          </a:r>
        </a:p>
      </dsp:txBody>
      <dsp:txXfrm>
        <a:off x="1001050" y="1042"/>
        <a:ext cx="3230301" cy="1938181"/>
      </dsp:txXfrm>
    </dsp:sp>
    <dsp:sp modelId="{AC3E3124-758A-47CE-8773-E43DA7CB41EB}">
      <dsp:nvSpPr>
        <dsp:cNvPr id="0" name=""/>
        <dsp:cNvSpPr/>
      </dsp:nvSpPr>
      <dsp:spPr>
        <a:xfrm>
          <a:off x="4554382" y="1042"/>
          <a:ext cx="3230301" cy="1938181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reliance on big social media companies to filter out harmful content</a:t>
          </a:r>
        </a:p>
      </dsp:txBody>
      <dsp:txXfrm>
        <a:off x="4554382" y="1042"/>
        <a:ext cx="3230301" cy="1938181"/>
      </dsp:txXfrm>
    </dsp:sp>
    <dsp:sp modelId="{CDF6B244-68D1-48D7-8815-1FE5E778B5DB}">
      <dsp:nvSpPr>
        <dsp:cNvPr id="0" name=""/>
        <dsp:cNvSpPr/>
      </dsp:nvSpPr>
      <dsp:spPr>
        <a:xfrm>
          <a:off x="2777716" y="2262254"/>
          <a:ext cx="3230301" cy="1938181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protecting themselves from hate speech, be proactive rather than reactive</a:t>
          </a:r>
        </a:p>
      </dsp:txBody>
      <dsp:txXfrm>
        <a:off x="2777716" y="2262254"/>
        <a:ext cx="3230301" cy="1938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7D9CF-5E88-4C6D-9059-7D2A959DD682}">
      <dsp:nvSpPr>
        <dsp:cNvPr id="0" name=""/>
        <dsp:cNvSpPr/>
      </dsp:nvSpPr>
      <dsp:spPr>
        <a:xfrm>
          <a:off x="0" y="3446122"/>
          <a:ext cx="2464547" cy="753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84912" rIns="17527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Integration</a:t>
          </a:r>
        </a:p>
      </dsp:txBody>
      <dsp:txXfrm>
        <a:off x="0" y="3446122"/>
        <a:ext cx="2464547" cy="753927"/>
      </dsp:txXfrm>
    </dsp:sp>
    <dsp:sp modelId="{732A53FB-D066-465E-BE84-F7F9558EC282}">
      <dsp:nvSpPr>
        <dsp:cNvPr id="0" name=""/>
        <dsp:cNvSpPr/>
      </dsp:nvSpPr>
      <dsp:spPr>
        <a:xfrm>
          <a:off x="2464547" y="3446122"/>
          <a:ext cx="7393643" cy="7539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177800" rIns="1499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ML algorithm with the web extension</a:t>
          </a:r>
        </a:p>
      </dsp:txBody>
      <dsp:txXfrm>
        <a:off x="2464547" y="3446122"/>
        <a:ext cx="7393643" cy="753927"/>
      </dsp:txXfrm>
    </dsp:sp>
    <dsp:sp modelId="{99831CEE-E2A2-4973-B54E-F9913A1DFED5}">
      <dsp:nvSpPr>
        <dsp:cNvPr id="0" name=""/>
        <dsp:cNvSpPr/>
      </dsp:nvSpPr>
      <dsp:spPr>
        <a:xfrm rot="10800000">
          <a:off x="0" y="2297890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accent5">
              <a:hueOff val="-6356385"/>
              <a:satOff val="1676"/>
              <a:lumOff val="8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84912" rIns="17527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Extension</a:t>
          </a:r>
        </a:p>
      </dsp:txBody>
      <dsp:txXfrm rot="-10800000">
        <a:off x="0" y="2297890"/>
        <a:ext cx="2464547" cy="753701"/>
      </dsp:txXfrm>
    </dsp:sp>
    <dsp:sp modelId="{B373098B-21EE-44D0-BE2F-B136C2CD614F}">
      <dsp:nvSpPr>
        <dsp:cNvPr id="0" name=""/>
        <dsp:cNvSpPr/>
      </dsp:nvSpPr>
      <dsp:spPr>
        <a:xfrm>
          <a:off x="2464547" y="2297890"/>
          <a:ext cx="7393643" cy="753701"/>
        </a:xfrm>
        <a:prstGeom prst="rect">
          <a:avLst/>
        </a:prstGeom>
        <a:solidFill>
          <a:schemeClr val="accent5">
            <a:tint val="40000"/>
            <a:alpha val="90000"/>
            <a:hueOff val="-6475096"/>
            <a:satOff val="1642"/>
            <a:lumOff val="208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6475096"/>
              <a:satOff val="1642"/>
              <a:lumOff val="2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177800" rIns="1499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user-friendly web extension using JavaScript, Django, and HTML</a:t>
          </a:r>
        </a:p>
      </dsp:txBody>
      <dsp:txXfrm>
        <a:off x="2464547" y="2297890"/>
        <a:ext cx="7393643" cy="753701"/>
      </dsp:txXfrm>
    </dsp:sp>
    <dsp:sp modelId="{5D984C65-3281-4137-AB86-6DD2AE9E4D38}">
      <dsp:nvSpPr>
        <dsp:cNvPr id="0" name=""/>
        <dsp:cNvSpPr/>
      </dsp:nvSpPr>
      <dsp:spPr>
        <a:xfrm rot="10800000">
          <a:off x="0" y="1149659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accent5">
              <a:hueOff val="-12712771"/>
              <a:satOff val="3353"/>
              <a:lumOff val="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84912" rIns="17527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Algorithm</a:t>
          </a:r>
        </a:p>
      </dsp:txBody>
      <dsp:txXfrm rot="-10800000">
        <a:off x="0" y="1149659"/>
        <a:ext cx="2464547" cy="753701"/>
      </dsp:txXfrm>
    </dsp:sp>
    <dsp:sp modelId="{1E8F1140-9570-4395-ADC0-498AA2173B66}">
      <dsp:nvSpPr>
        <dsp:cNvPr id="0" name=""/>
        <dsp:cNvSpPr/>
      </dsp:nvSpPr>
      <dsp:spPr>
        <a:xfrm>
          <a:off x="2464547" y="1149659"/>
          <a:ext cx="7393643" cy="753701"/>
        </a:xfrm>
        <a:prstGeom prst="rect">
          <a:avLst/>
        </a:prstGeom>
        <a:solidFill>
          <a:schemeClr val="accent5">
            <a:tint val="40000"/>
            <a:alpha val="90000"/>
            <a:hueOff val="-12950192"/>
            <a:satOff val="3283"/>
            <a:lumOff val="417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2950192"/>
              <a:satOff val="3283"/>
              <a:lumOff val="4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177800" rIns="1499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Machine Learning algorithm that performs analysis on text files using Python NLTK and Python Profanity library </a:t>
          </a:r>
        </a:p>
      </dsp:txBody>
      <dsp:txXfrm>
        <a:off x="2464547" y="1149659"/>
        <a:ext cx="7393643" cy="753701"/>
      </dsp:txXfrm>
    </dsp:sp>
    <dsp:sp modelId="{7BF9A909-96BC-4CE3-A7F2-0C77A610377A}">
      <dsp:nvSpPr>
        <dsp:cNvPr id="0" name=""/>
        <dsp:cNvSpPr/>
      </dsp:nvSpPr>
      <dsp:spPr>
        <a:xfrm rot="10800000">
          <a:off x="0" y="1428"/>
          <a:ext cx="2464547" cy="115954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84912" rIns="175279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</a:t>
          </a:r>
        </a:p>
      </dsp:txBody>
      <dsp:txXfrm rot="-10800000">
        <a:off x="0" y="1428"/>
        <a:ext cx="2464547" cy="753701"/>
      </dsp:txXfrm>
    </dsp:sp>
    <dsp:sp modelId="{F0414C20-B938-45B5-932C-7F78824EE4B0}">
      <dsp:nvSpPr>
        <dsp:cNvPr id="0" name=""/>
        <dsp:cNvSpPr/>
      </dsp:nvSpPr>
      <dsp:spPr>
        <a:xfrm>
          <a:off x="2464547" y="1428"/>
          <a:ext cx="7393643" cy="753701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177800" rIns="149978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Fetch textual content from websites, store locally as text files using BeautifulSoup</a:t>
          </a:r>
        </a:p>
      </dsp:txBody>
      <dsp:txXfrm>
        <a:off x="2464547" y="1428"/>
        <a:ext cx="7393643" cy="753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1A7F-7EEB-4385-B54C-57D5CD17BA21}">
      <dsp:nvSpPr>
        <dsp:cNvPr id="0" name=""/>
        <dsp:cNvSpPr/>
      </dsp:nvSpPr>
      <dsp:spPr>
        <a:xfrm>
          <a:off x="998912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B4AAD-6A61-4FA1-9411-A218CBD26E52}">
      <dsp:nvSpPr>
        <dsp:cNvPr id="0" name=""/>
        <dsp:cNvSpPr/>
      </dsp:nvSpPr>
      <dsp:spPr>
        <a:xfrm>
          <a:off x="226911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Python &amp; related libraries</a:t>
          </a:r>
          <a:endParaRPr lang="en-US" sz="2600" kern="1200"/>
        </a:p>
      </dsp:txBody>
      <dsp:txXfrm>
        <a:off x="226911" y="2547409"/>
        <a:ext cx="2807273" cy="720000"/>
      </dsp:txXfrm>
    </dsp:sp>
    <dsp:sp modelId="{7B0DD810-54F5-4A94-8EBC-A36D3F5BAB48}">
      <dsp:nvSpPr>
        <dsp:cNvPr id="0" name=""/>
        <dsp:cNvSpPr/>
      </dsp:nvSpPr>
      <dsp:spPr>
        <a:xfrm>
          <a:off x="4297458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C2CA8-0600-45DB-914D-8CF86B2389C8}">
      <dsp:nvSpPr>
        <dsp:cNvPr id="0" name=""/>
        <dsp:cNvSpPr/>
      </dsp:nvSpPr>
      <dsp:spPr>
        <a:xfrm>
          <a:off x="3525458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Machine Learning</a:t>
          </a:r>
          <a:endParaRPr lang="en-US" sz="2600" kern="1200"/>
        </a:p>
      </dsp:txBody>
      <dsp:txXfrm>
        <a:off x="3525458" y="2547409"/>
        <a:ext cx="2807273" cy="720000"/>
      </dsp:txXfrm>
    </dsp:sp>
    <dsp:sp modelId="{A610F3CC-301B-4D99-B7CC-7AD6648B1DB5}">
      <dsp:nvSpPr>
        <dsp:cNvPr id="0" name=""/>
        <dsp:cNvSpPr/>
      </dsp:nvSpPr>
      <dsp:spPr>
        <a:xfrm>
          <a:off x="7596005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3EE83-1011-4725-81B8-FDC6C4E25F51}">
      <dsp:nvSpPr>
        <dsp:cNvPr id="0" name=""/>
        <dsp:cNvSpPr/>
      </dsp:nvSpPr>
      <dsp:spPr>
        <a:xfrm>
          <a:off x="6824005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Existing systems</a:t>
          </a:r>
          <a:endParaRPr lang="en-US" sz="2600" kern="1200"/>
        </a:p>
      </dsp:txBody>
      <dsp:txXfrm>
        <a:off x="6824005" y="2547409"/>
        <a:ext cx="280727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5A852-773C-4A4D-8D42-2E84C1222AF5}">
      <dsp:nvSpPr>
        <dsp:cNvPr id="0" name=""/>
        <dsp:cNvSpPr/>
      </dsp:nvSpPr>
      <dsp:spPr>
        <a:xfrm>
          <a:off x="0" y="287156"/>
          <a:ext cx="5990135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49936" rIns="46490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Object-oriented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Dynamic typing, binding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Extensive selection of Machine Learning libraries</a:t>
          </a:r>
        </a:p>
      </dsp:txBody>
      <dsp:txXfrm>
        <a:off x="0" y="287156"/>
        <a:ext cx="5990135" cy="888300"/>
      </dsp:txXfrm>
    </dsp:sp>
    <dsp:sp modelId="{4D61F81B-FC73-4768-B198-7A2B475621D0}">
      <dsp:nvSpPr>
        <dsp:cNvPr id="0" name=""/>
        <dsp:cNvSpPr/>
      </dsp:nvSpPr>
      <dsp:spPr>
        <a:xfrm>
          <a:off x="299506" y="110036"/>
          <a:ext cx="4193095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Python programming language</a:t>
          </a:r>
        </a:p>
      </dsp:txBody>
      <dsp:txXfrm>
        <a:off x="316799" y="127329"/>
        <a:ext cx="4158509" cy="319654"/>
      </dsp:txXfrm>
    </dsp:sp>
    <dsp:sp modelId="{C868B8C4-5E5B-4919-90F5-F3D90126E5F4}">
      <dsp:nvSpPr>
        <dsp:cNvPr id="0" name=""/>
        <dsp:cNvSpPr/>
      </dsp:nvSpPr>
      <dsp:spPr>
        <a:xfrm>
          <a:off x="0" y="1417376"/>
          <a:ext cx="5990135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49936" rIns="46490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Text processing libraries: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Classification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Tokenization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Stemming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Tagging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Parsing 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Semantic reasoning</a:t>
          </a:r>
        </a:p>
      </dsp:txBody>
      <dsp:txXfrm>
        <a:off x="0" y="1417376"/>
        <a:ext cx="5990135" cy="1663200"/>
      </dsp:txXfrm>
    </dsp:sp>
    <dsp:sp modelId="{F2947630-F98C-488F-8999-3FE2BB046065}">
      <dsp:nvSpPr>
        <dsp:cNvPr id="0" name=""/>
        <dsp:cNvSpPr/>
      </dsp:nvSpPr>
      <dsp:spPr>
        <a:xfrm>
          <a:off x="299506" y="1240257"/>
          <a:ext cx="4193095" cy="35424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Natural Language Processing (NLTK libraries)</a:t>
          </a:r>
        </a:p>
      </dsp:txBody>
      <dsp:txXfrm>
        <a:off x="316799" y="1257550"/>
        <a:ext cx="4158509" cy="319654"/>
      </dsp:txXfrm>
    </dsp:sp>
    <dsp:sp modelId="{76670BBC-2DDE-4C91-A064-1CE666346909}">
      <dsp:nvSpPr>
        <dsp:cNvPr id="0" name=""/>
        <dsp:cNvSpPr/>
      </dsp:nvSpPr>
      <dsp:spPr>
        <a:xfrm>
          <a:off x="0" y="3322497"/>
          <a:ext cx="5990135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49936" rIns="46490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Word censoring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Deep analysis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RESTful web service</a:t>
          </a:r>
        </a:p>
      </dsp:txBody>
      <dsp:txXfrm>
        <a:off x="0" y="3322497"/>
        <a:ext cx="5990135" cy="888300"/>
      </dsp:txXfrm>
    </dsp:sp>
    <dsp:sp modelId="{C1E1EE38-8045-426D-AD8C-1BCC18B20F75}">
      <dsp:nvSpPr>
        <dsp:cNvPr id="0" name=""/>
        <dsp:cNvSpPr/>
      </dsp:nvSpPr>
      <dsp:spPr>
        <a:xfrm>
          <a:off x="299506" y="3145377"/>
          <a:ext cx="4193095" cy="35424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Profanity filter</a:t>
          </a:r>
        </a:p>
      </dsp:txBody>
      <dsp:txXfrm>
        <a:off x="316799" y="3162670"/>
        <a:ext cx="4158509" cy="319654"/>
      </dsp:txXfrm>
    </dsp:sp>
    <dsp:sp modelId="{B76384F8-438C-4BE0-A321-6AA637062886}">
      <dsp:nvSpPr>
        <dsp:cNvPr id="0" name=""/>
        <dsp:cNvSpPr/>
      </dsp:nvSpPr>
      <dsp:spPr>
        <a:xfrm>
          <a:off x="0" y="4452717"/>
          <a:ext cx="5990135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901" tIns="249936" rIns="46490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Utilizes HTML/XML parser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Web </a:t>
          </a:r>
          <a:r>
            <a:rPr lang="en-US" sz="1200" kern="1200" dirty="0"/>
            <a:t>scraper</a:t>
          </a:r>
        </a:p>
      </dsp:txBody>
      <dsp:txXfrm>
        <a:off x="0" y="4452717"/>
        <a:ext cx="5990135" cy="699300"/>
      </dsp:txXfrm>
    </dsp:sp>
    <dsp:sp modelId="{1EE5A4CE-0DF1-4D6F-A6F4-13EFC41F227D}">
      <dsp:nvSpPr>
        <dsp:cNvPr id="0" name=""/>
        <dsp:cNvSpPr/>
      </dsp:nvSpPr>
      <dsp:spPr>
        <a:xfrm>
          <a:off x="299506" y="4275597"/>
          <a:ext cx="4193095" cy="35424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Beautiful Soup</a:t>
          </a:r>
        </a:p>
      </dsp:txBody>
      <dsp:txXfrm>
        <a:off x="316799" y="4292890"/>
        <a:ext cx="415850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6B9-E9FF-774A-9E46-0D0B90BADCB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FAF-E61A-7A48-A763-A09040C7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C9992-D564-8F43-A812-989B229A3387}" type="datetime1">
              <a:rPr lang="en-GB" smtClean="0"/>
              <a:t>13/12/2021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47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A9-234C-3D47-9B7B-575499D6038F}" type="datetime1">
              <a:rPr lang="en-GB" smtClean="0"/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9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6ADB-BF9C-AE4B-8CC2-B0E225FDCDAC}" type="datetime1">
              <a:rPr lang="en-GB" smtClean="0"/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7A28-D9CD-B14B-9065-E6FA59CC39B1}" type="datetime1">
              <a:rPr lang="en-GB" smtClean="0"/>
              <a:t>13/12/2021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EFA-9F07-B646-82E7-F0B8C29DC4F4}" type="datetime1">
              <a:rPr lang="en-GB" smtClean="0"/>
              <a:t>13/12/2021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1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FA09-528F-644E-8672-EF9CB3B325EF}" type="datetime1">
              <a:rPr lang="en-GB" smtClean="0"/>
              <a:t>13/12/2021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01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AA17-48D5-954D-96C3-5278B6B4B8BF}" type="datetime1">
              <a:rPr lang="en-GB" smtClean="0"/>
              <a:t>13/12/2021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F40F-1791-3D43-A364-B988B11AABB0}" type="datetime1">
              <a:rPr lang="en-GB" smtClean="0"/>
              <a:t>13/12/2021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D346-4D79-FD4E-83D0-5197F8275F86}" type="datetime1">
              <a:rPr lang="en-GB" smtClean="0"/>
              <a:t>13/12/2021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2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E14828-D949-4553-A52B-F52C96007E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2" y="6273984"/>
            <a:ext cx="2032000" cy="5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beautifulsoup4/" TargetMode="External"/><Relationship Id="rId3" Type="http://schemas.openxmlformats.org/officeDocument/2006/relationships/hyperlink" Target="https://www.medicalnewstoday.com/articles/effects-of-racism#adults" TargetMode="External"/><Relationship Id="rId7" Type="http://schemas.openxmlformats.org/officeDocument/2006/relationships/hyperlink" Target="https://pypi.org/project/profanity-filter/#deep-analysi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ltk.org/" TargetMode="External"/><Relationship Id="rId5" Type="http://schemas.openxmlformats.org/officeDocument/2006/relationships/hyperlink" Target="https://www.netguru.com/blog/python-machine-learning" TargetMode="External"/><Relationship Id="rId4" Type="http://schemas.openxmlformats.org/officeDocument/2006/relationships/hyperlink" Target="https://www.python.org/doc/essays/blurb/" TargetMode="External"/><Relationship Id="rId9" Type="http://schemas.openxmlformats.org/officeDocument/2006/relationships/hyperlink" Target="https://contenteratechspace.com/how-different-are-conventional-programming-and-machine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961" y="1600199"/>
            <a:ext cx="3171432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Hate Speech Filtering Web Extension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636" y="1600199"/>
            <a:ext cx="6078218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Yulong Cui 190198653</a:t>
            </a:r>
          </a:p>
          <a:p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Arkaitz</a:t>
            </a:r>
            <a:r>
              <a:rPr lang="en-US" dirty="0"/>
              <a:t> Zubiaga</a:t>
            </a:r>
          </a:p>
        </p:txBody>
      </p:sp>
    </p:spTree>
    <p:extLst>
      <p:ext uri="{BB962C8B-B14F-4D97-AF65-F5344CB8AC3E}">
        <p14:creationId xmlns:p14="http://schemas.microsoft.com/office/powerpoint/2010/main" val="3986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90C8D-0EE0-469A-81EB-A4E7255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Existing systems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D4A703-24B6-4520-9F1D-8FD87F9D5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65" y="111480"/>
            <a:ext cx="4380327" cy="4748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DF040-C72E-4B67-AE39-C98AED9F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74" y="137053"/>
            <a:ext cx="4581068" cy="4722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4704-90FF-411A-83AA-287F0FAB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C67C3B-86E0-4A55-B5F2-2B5204FC7BE7}"/>
              </a:ext>
            </a:extLst>
          </p:cNvPr>
          <p:cNvSpPr txBox="1">
            <a:spLocks/>
          </p:cNvSpPr>
          <p:nvPr/>
        </p:nvSpPr>
        <p:spPr>
          <a:xfrm>
            <a:off x="1386165" y="5723399"/>
            <a:ext cx="9926257" cy="89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Similar Chrome web browser extensions</a:t>
            </a:r>
          </a:p>
        </p:txBody>
      </p:sp>
    </p:spTree>
    <p:extLst>
      <p:ext uri="{BB962C8B-B14F-4D97-AF65-F5344CB8AC3E}">
        <p14:creationId xmlns:p14="http://schemas.microsoft.com/office/powerpoint/2010/main" val="425075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13DC-1BBF-45B8-95E3-445424B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8" y="-556731"/>
            <a:ext cx="513421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dirty="0"/>
              <a:t>GUI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9F44F-7A4E-43FF-B3FC-F170F72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0C4D6-574D-4CAC-8DFC-C1767EE5B212}"/>
              </a:ext>
            </a:extLst>
          </p:cNvPr>
          <p:cNvSpPr txBox="1"/>
          <p:nvPr/>
        </p:nvSpPr>
        <p:spPr>
          <a:xfrm>
            <a:off x="659076" y="3484917"/>
            <a:ext cx="5134214" cy="141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200" spc="10" dirty="0">
                <a:solidFill>
                  <a:schemeClr val="tx1">
                    <a:lumMod val="75000"/>
                  </a:schemeClr>
                </a:solidFill>
              </a:rPr>
              <a:t>-Extension Interface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FD3717-1D5A-4C97-934C-562B4D7D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66" y="900657"/>
            <a:ext cx="5069358" cy="5056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680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13DC-1BBF-45B8-95E3-445424B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12" y="-556731"/>
            <a:ext cx="513421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dirty="0"/>
              <a:t>GUI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9F44F-7A4E-43FF-B3FC-F170F72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0C4D6-574D-4CAC-8DFC-C1767EE5B212}"/>
              </a:ext>
            </a:extLst>
          </p:cNvPr>
          <p:cNvSpPr txBox="1"/>
          <p:nvPr/>
        </p:nvSpPr>
        <p:spPr>
          <a:xfrm>
            <a:off x="0" y="3484917"/>
            <a:ext cx="5134214" cy="141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200" spc="10" dirty="0">
                <a:solidFill>
                  <a:schemeClr val="tx1">
                    <a:lumMod val="75000"/>
                  </a:schemeClr>
                </a:solidFill>
              </a:rPr>
              <a:t>-Warning splash screen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E6BD57-FB35-4D4D-8C86-BE8ADAA458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36926" y="1642023"/>
            <a:ext cx="5763888" cy="3573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678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Text scraper</a:t>
            </a:r>
          </a:p>
          <a:p>
            <a:pPr lvl="1"/>
            <a:r>
              <a:rPr lang="en-US" dirty="0"/>
              <a:t>Social media websites</a:t>
            </a:r>
          </a:p>
          <a:p>
            <a:pPr lvl="2"/>
            <a:r>
              <a:rPr lang="en-US" dirty="0"/>
              <a:t>Tweets/posts</a:t>
            </a:r>
          </a:p>
          <a:p>
            <a:pPr lvl="2"/>
            <a:r>
              <a:rPr lang="en-US" dirty="0"/>
              <a:t>Replies/comments</a:t>
            </a:r>
          </a:p>
          <a:p>
            <a:pPr lvl="1"/>
            <a:r>
              <a:rPr lang="en-US" dirty="0"/>
              <a:t>Published documents</a:t>
            </a:r>
          </a:p>
          <a:p>
            <a:r>
              <a:rPr lang="en-US" dirty="0"/>
              <a:t>Machine Learning algorithm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Existing results</a:t>
            </a:r>
          </a:p>
          <a:p>
            <a:r>
              <a:rPr lang="en-US" dirty="0"/>
              <a:t>Web extension</a:t>
            </a:r>
          </a:p>
          <a:p>
            <a:pPr lvl="1"/>
            <a:r>
              <a:rPr lang="en-US" dirty="0"/>
              <a:t>Developer testing</a:t>
            </a:r>
          </a:p>
          <a:p>
            <a:pPr lvl="1"/>
            <a:r>
              <a:rPr lang="en-US" dirty="0"/>
              <a:t>Sample user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85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161506"/>
            <a:ext cx="9692640" cy="717716"/>
          </a:xfrm>
        </p:spPr>
        <p:txBody>
          <a:bodyPr>
            <a:normAutofit/>
          </a:bodyPr>
          <a:lstStyle/>
          <a:p>
            <a:r>
              <a:rPr lang="en-US" dirty="0"/>
              <a:t>Project 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BCDED-A8E4-42C0-B8CA-03ABB1AF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105"/>
            <a:ext cx="11262360" cy="53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BA970-15C1-924D-892B-EF1A1A54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706325"/>
            <a:ext cx="513421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dirty="0"/>
              <a:t>Risk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CEB41-6EB9-344A-B4D8-B9125B5E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6B018C-5A25-4953-934C-B6498DABA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62940"/>
              </p:ext>
            </p:extLst>
          </p:nvPr>
        </p:nvGraphicFramePr>
        <p:xfrm>
          <a:off x="4387804" y="0"/>
          <a:ext cx="6905036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760">
                  <a:extLst>
                    <a:ext uri="{9D8B030D-6E8A-4147-A177-3AD203B41FA5}">
                      <a16:colId xmlns:a16="http://schemas.microsoft.com/office/drawing/2014/main" val="797936793"/>
                    </a:ext>
                  </a:extLst>
                </a:gridCol>
                <a:gridCol w="957979">
                  <a:extLst>
                    <a:ext uri="{9D8B030D-6E8A-4147-A177-3AD203B41FA5}">
                      <a16:colId xmlns:a16="http://schemas.microsoft.com/office/drawing/2014/main" val="525191936"/>
                    </a:ext>
                  </a:extLst>
                </a:gridCol>
                <a:gridCol w="1145201">
                  <a:extLst>
                    <a:ext uri="{9D8B030D-6E8A-4147-A177-3AD203B41FA5}">
                      <a16:colId xmlns:a16="http://schemas.microsoft.com/office/drawing/2014/main" val="1761653244"/>
                    </a:ext>
                  </a:extLst>
                </a:gridCol>
                <a:gridCol w="1957526">
                  <a:extLst>
                    <a:ext uri="{9D8B030D-6E8A-4147-A177-3AD203B41FA5}">
                      <a16:colId xmlns:a16="http://schemas.microsoft.com/office/drawing/2014/main" val="2539505660"/>
                    </a:ext>
                  </a:extLst>
                </a:gridCol>
                <a:gridCol w="1533570">
                  <a:extLst>
                    <a:ext uri="{9D8B030D-6E8A-4147-A177-3AD203B41FA5}">
                      <a16:colId xmlns:a16="http://schemas.microsoft.com/office/drawing/2014/main" val="4167105916"/>
                    </a:ext>
                  </a:extLst>
                </a:gridCol>
              </a:tblGrid>
              <a:tr h="41996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Risk Description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Likelihood rating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Impact rating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Impact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Preventative actions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3291290526"/>
                  </a:ext>
                </a:extLst>
              </a:tr>
              <a:tr h="1547876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Poor time management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Medium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High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Affect entire project timeframe, resulting in unfinished final product or a product with less standards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Utilise Gantt chart to track progress regularly, ensure sufficient progress is made on time or ahead of the time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3200684530"/>
                  </a:ext>
                </a:extLst>
              </a:tr>
              <a:tr h="801756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Personal illness and unforeseen events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Low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Medium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Cause delays in final product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Ensure healthy personal schedule and diet, protect mental health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1723970868"/>
                  </a:ext>
                </a:extLst>
              </a:tr>
              <a:tr h="992650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Lack of technical expertise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Medium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High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Cause delays in final product and lower standards in final product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Ensure regular contact with advisor, seek help from experienced peers if necessary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2724751956"/>
                  </a:ext>
                </a:extLst>
              </a:tr>
              <a:tr h="967423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Loss of code/progress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Low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High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Loss of large portions of work if forgot to save progress/computer problems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Use cloud services such as GitHub and OneDrive for code backups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2294958720"/>
                  </a:ext>
                </a:extLst>
              </a:tr>
              <a:tr h="2128329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Project development becomes too large to finish before deadline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Low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Medium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>
                          <a:effectLst/>
                        </a:rPr>
                        <a:t>Project overextends to unnecessary territories causing loss focus on main functionalities</a:t>
                      </a:r>
                      <a:endParaRPr lang="en-US" sz="11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GB" sz="1100" b="1" dirty="0">
                          <a:effectLst/>
                        </a:rPr>
                        <a:t>Stick with original plan for project, minor changes can be done by myself, consult experienced peers and advisor for any major changes to project</a:t>
                      </a:r>
                      <a:endParaRPr lang="en-US" sz="11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578" marR="30578" marT="0" marB="0" anchor="ctr"/>
                </a:tc>
                <a:extLst>
                  <a:ext uri="{0D108BD9-81ED-4DB2-BD59-A6C34878D82A}">
                    <a16:rowId xmlns:a16="http://schemas.microsoft.com/office/drawing/2014/main" val="340460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8EA504-F6E5-457A-ACFA-2F5FEB89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1CFCDB6E-765A-4636-AB95-E65A605BC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8334"/>
          <a:stretch/>
        </p:blipFill>
        <p:spPr>
          <a:xfrm>
            <a:off x="20" y="1"/>
            <a:ext cx="1129282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691321"/>
            <a:ext cx="9529301" cy="5074603"/>
          </a:xfrm>
        </p:spPr>
        <p:txBody>
          <a:bodyPr>
            <a:noAutofit/>
          </a:bodyPr>
          <a:lstStyle/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Brooks, R., 2021. The Origins of Racism. [online] The Conversation. Available at: &lt;https://theconversation.com/the-origins-of-racism-8321&gt; [Accessed 26 November 2021].</a:t>
            </a:r>
            <a:r>
              <a:rPr lang="en-US" sz="1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 </a:t>
            </a: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Perrigo, B., 2021. 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Twitter Offers Transparency on Racist Abuse, But Few Solutions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[online] Time. Available at: &lt;https://time.com/6089289/twitter-racist-abuse-anonymity/&gt; [Accessed 26 November 2021]. 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Lewsley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 J., (2020). The effects of racism on health and mental health [online]. 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Medical and health information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Available at: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https://www.medicalnewstoday.com/articles/effects-of-racism#adults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[Accessed 26 November 2021].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python? Executive summary [online]. 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Python.org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[Viewed 27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https://www.python.org/doc/essays/blurb/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 AI: why is python so good for machine learning? [online]. 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 Software Development | </a:t>
            </a:r>
            <a:r>
              <a:rPr lang="en-IE" sz="1000" i="1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Netguru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[Viewed 27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https://www.netguru.com/blog/python-machine-learning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NLTK : natural language toolkit [online]. (no date). 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NLTK : Natural Language Toolkit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[Viewed 27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https://www.nltk.org/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Profanity-filter [online]. (no date). </a:t>
            </a:r>
            <a:r>
              <a:rPr lang="en-IE" sz="1000" i="1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PyPI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[Viewed 27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https://pypi.org/project/profanity-filter/#deep-analysis</a:t>
            </a:r>
            <a:endParaRPr lang="en-US" sz="1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Beautifulsoup4 [online]. </a:t>
            </a:r>
            <a:r>
              <a:rPr lang="en-IE" sz="1000" i="1" dirty="0" err="1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PyPI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[Viewed 27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https://pypi.org/project/beautifulsoup4/</a:t>
            </a:r>
            <a:endParaRPr lang="en-US" sz="1000" u="sng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How different are conventional programming and machine learning? - [online]. </a:t>
            </a:r>
            <a:r>
              <a:rPr lang="en-IE" sz="10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Tech Blogger</a:t>
            </a:r>
            <a:r>
              <a:rPr lang="en-IE" sz="1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. [Viewed 28 November 2021]. Available from: </a:t>
            </a:r>
            <a:r>
              <a:rPr lang="en-IE" sz="1000" u="sng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https://contenteratechspace.com/how-different-are-conventional-programming-and-machine-learning/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B2E86-B83E-48EC-8F42-66DD4D54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CF716C-5359-44DE-B82F-F394E478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/>
              <a:t>‘Racism’ is one of the many expressions of our evolved capacity to live and work in groups.  </a:t>
            </a:r>
          </a:p>
          <a:p>
            <a:r>
              <a:rPr lang="en-US"/>
              <a:t>Prejudice based on race, skin colour, gender and sexual orientation.</a:t>
            </a:r>
          </a:p>
          <a:p>
            <a:r>
              <a:rPr lang="en-US"/>
              <a:t>Most common form of racism is textual based.</a:t>
            </a:r>
          </a:p>
          <a:p>
            <a:r>
              <a:rPr lang="en-US"/>
              <a:t>Euro 2020 Final - three England players targeted on social media. </a:t>
            </a:r>
          </a:p>
          <a:p>
            <a:pPr lvl="1"/>
            <a:r>
              <a:rPr lang="en-US"/>
              <a:t>More than 2000 racist tweets/posts deleted</a:t>
            </a:r>
          </a:p>
          <a:p>
            <a:pPr lvl="1"/>
            <a:r>
              <a:rPr lang="en-US"/>
              <a:t>More than 200+ social media accounts investigated</a:t>
            </a:r>
          </a:p>
          <a:p>
            <a:r>
              <a:rPr lang="en-US"/>
              <a:t>Poor mental and physical health related to racism.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309B-266B-4832-B796-01DF0A94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1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Project Aims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74BF218-27B5-4457-85D1-57EAF29BC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337833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6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449102-D4D2-4A9A-A1DB-C3E88121F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5203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209576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9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Computing/Engineering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Filtering textual based content requires:</a:t>
            </a:r>
          </a:p>
          <a:p>
            <a:pPr lvl="1"/>
            <a:r>
              <a:rPr lang="en-US" dirty="0"/>
              <a:t>Natural Language Processing (NLP) </a:t>
            </a:r>
          </a:p>
          <a:p>
            <a:pPr lvl="2"/>
            <a:r>
              <a:rPr lang="en-US" dirty="0"/>
              <a:t>Variations of words</a:t>
            </a:r>
          </a:p>
          <a:p>
            <a:pPr lvl="2"/>
            <a:r>
              <a:rPr lang="en-US" dirty="0"/>
              <a:t>Combinations of phrases</a:t>
            </a:r>
          </a:p>
          <a:p>
            <a:pPr lvl="2"/>
            <a:r>
              <a:rPr lang="en-US" dirty="0"/>
              <a:t>Understanding in context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Machine Learning algorithm</a:t>
            </a:r>
          </a:p>
          <a:p>
            <a:pPr lvl="2"/>
            <a:r>
              <a:rPr lang="en-US" dirty="0"/>
              <a:t>Pattern recognizing</a:t>
            </a:r>
          </a:p>
          <a:p>
            <a:pPr lvl="2"/>
            <a:r>
              <a:rPr lang="en-US" dirty="0"/>
              <a:t>‘Training data’ 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 smtClean="0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3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CAE2B47-5B6F-4369-88D0-A10E5F9D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04" y="431544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Literature Review Findings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661D0A5-5BED-410E-81F6-7EA6CCA7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52349"/>
              </p:ext>
            </p:extLst>
          </p:nvPr>
        </p:nvGraphicFramePr>
        <p:xfrm>
          <a:off x="943430" y="1328261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8A34-F960-460D-98FA-5342A707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9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8923E-EB8C-4942-A3B2-2493AFAE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Python &amp; related libraries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ABE6-86AC-49BA-AAB7-E607656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57D28D5-602B-4D47-AC39-EE72A8CF8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59465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6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923E-EB8C-4942-A3B2-2493AFA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ABE6-86AC-49BA-AAB7-E607656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2E11B2A-FF1A-4C1B-891A-D0FF77C2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88536"/>
          </a:xfrm>
        </p:spPr>
        <p:txBody>
          <a:bodyPr/>
          <a:lstStyle/>
          <a:p>
            <a:r>
              <a:rPr lang="en-US" dirty="0"/>
              <a:t>ML algorithms build a mathematical model/program using pre-written algorithm depending on ‘training data’.</a:t>
            </a:r>
          </a:p>
          <a:p>
            <a:r>
              <a:rPr lang="en-US" dirty="0"/>
              <a:t>Conventional programming outputs results depending on user written logic/programs.</a:t>
            </a:r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84BD91-2F88-42BF-A423-D782F4425676}"/>
              </a:ext>
            </a:extLst>
          </p:cNvPr>
          <p:cNvSpPr/>
          <p:nvPr/>
        </p:nvSpPr>
        <p:spPr>
          <a:xfrm>
            <a:off x="4579591" y="4849704"/>
            <a:ext cx="1789329" cy="776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9BC752-1AC4-4210-A57C-F5FF989A65B3}"/>
              </a:ext>
            </a:extLst>
          </p:cNvPr>
          <p:cNvCxnSpPr/>
          <p:nvPr/>
        </p:nvCxnSpPr>
        <p:spPr>
          <a:xfrm>
            <a:off x="3447314" y="5073370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067852-0144-4FD3-847B-D0FB30AEFF3A}"/>
              </a:ext>
            </a:extLst>
          </p:cNvPr>
          <p:cNvCxnSpPr/>
          <p:nvPr/>
        </p:nvCxnSpPr>
        <p:spPr>
          <a:xfrm>
            <a:off x="3447313" y="5423123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92889D-15C5-4210-A496-119C202FF030}"/>
              </a:ext>
            </a:extLst>
          </p:cNvPr>
          <p:cNvSpPr txBox="1"/>
          <p:nvPr/>
        </p:nvSpPr>
        <p:spPr>
          <a:xfrm>
            <a:off x="3574871" y="47097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F9B466-0C21-433A-AE32-A6DC2E15199A}"/>
              </a:ext>
            </a:extLst>
          </p:cNvPr>
          <p:cNvSpPr txBox="1"/>
          <p:nvPr/>
        </p:nvSpPr>
        <p:spPr>
          <a:xfrm>
            <a:off x="3658225" y="53653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C939AE-0551-49FF-BE89-28090ABC7CFC}"/>
              </a:ext>
            </a:extLst>
          </p:cNvPr>
          <p:cNvCxnSpPr/>
          <p:nvPr/>
        </p:nvCxnSpPr>
        <p:spPr>
          <a:xfrm>
            <a:off x="6368920" y="5253180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4A0A66-DAF0-467D-9AD6-1FCDA0942A82}"/>
              </a:ext>
            </a:extLst>
          </p:cNvPr>
          <p:cNvSpPr/>
          <p:nvPr/>
        </p:nvSpPr>
        <p:spPr>
          <a:xfrm>
            <a:off x="4579591" y="3615715"/>
            <a:ext cx="1789329" cy="776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Conventional Programming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C9EDAB-1F3A-434E-802F-8855D67E2F3A}"/>
              </a:ext>
            </a:extLst>
          </p:cNvPr>
          <p:cNvCxnSpPr/>
          <p:nvPr/>
        </p:nvCxnSpPr>
        <p:spPr>
          <a:xfrm>
            <a:off x="3447314" y="3839381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C72E8E-C4D5-4F0A-9773-FBF968E1F857}"/>
              </a:ext>
            </a:extLst>
          </p:cNvPr>
          <p:cNvCxnSpPr/>
          <p:nvPr/>
        </p:nvCxnSpPr>
        <p:spPr>
          <a:xfrm>
            <a:off x="3447313" y="4189134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55FD25-D12F-4356-9A4A-FBE5A285C444}"/>
              </a:ext>
            </a:extLst>
          </p:cNvPr>
          <p:cNvSpPr txBox="1"/>
          <p:nvPr/>
        </p:nvSpPr>
        <p:spPr>
          <a:xfrm>
            <a:off x="6483319" y="3660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0BC2B-988A-48BB-BA54-4F95E6ACBA82}"/>
              </a:ext>
            </a:extLst>
          </p:cNvPr>
          <p:cNvSpPr txBox="1"/>
          <p:nvPr/>
        </p:nvSpPr>
        <p:spPr>
          <a:xfrm>
            <a:off x="3658225" y="4189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86EB51-773D-441B-B023-9BA08DF1E250}"/>
              </a:ext>
            </a:extLst>
          </p:cNvPr>
          <p:cNvCxnSpPr/>
          <p:nvPr/>
        </p:nvCxnSpPr>
        <p:spPr>
          <a:xfrm>
            <a:off x="6368920" y="4019191"/>
            <a:ext cx="11322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D791DD-6420-4D07-8D04-11801DEEAD0A}"/>
              </a:ext>
            </a:extLst>
          </p:cNvPr>
          <p:cNvSpPr txBox="1"/>
          <p:nvPr/>
        </p:nvSpPr>
        <p:spPr>
          <a:xfrm>
            <a:off x="3455447" y="345739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A83B97-A1D0-4DFA-BD9C-D578FD99C886}"/>
              </a:ext>
            </a:extLst>
          </p:cNvPr>
          <p:cNvSpPr txBox="1"/>
          <p:nvPr/>
        </p:nvSpPr>
        <p:spPr>
          <a:xfrm>
            <a:off x="6363896" y="490007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86044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8923E-EB8C-4942-A3B2-2493AFAE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1" y="3500650"/>
            <a:ext cx="9926256" cy="1603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5F4A-3282-4DA5-9702-3ED2D15D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0" y="5356746"/>
            <a:ext cx="9926257" cy="8976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Meta (Facebook) social media platforms’ content filtering system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D19E5-9167-484E-933A-35BBA1BEF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74BAC-160C-450F-9FAD-7C4618D5C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210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nstagram updates its anti-abuse features - SlashGear">
            <a:extLst>
              <a:ext uri="{FF2B5EF4-FFF2-40B4-BE49-F238E27FC236}">
                <a16:creationId xmlns:a16="http://schemas.microsoft.com/office/drawing/2014/main" id="{7FE21E61-27CC-46A3-9EEE-729FBC75C2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8762" y="820455"/>
            <a:ext cx="2720250" cy="2113381"/>
          </a:xfrm>
          <a:prstGeom prst="rect">
            <a:avLst/>
          </a:prstGeom>
          <a:noFill/>
        </p:spPr>
      </p:pic>
      <p:sp>
        <p:nvSpPr>
          <p:cNvPr id="45" name="Rectangle 41">
            <a:extLst>
              <a:ext uri="{FF2B5EF4-FFF2-40B4-BE49-F238E27FC236}">
                <a16:creationId xmlns:a16="http://schemas.microsoft.com/office/drawing/2014/main" id="{C2A3E949-4427-4F0E-8122-DA1AA3147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80" y="603182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ample of the new warning notices that Twitter users will see before clicking to see tweets by government officials and political figures that violate Twitter's rules.">
            <a:extLst>
              <a:ext uri="{FF2B5EF4-FFF2-40B4-BE49-F238E27FC236}">
                <a16:creationId xmlns:a16="http://schemas.microsoft.com/office/drawing/2014/main" id="{8007DB51-203C-4C92-9ED7-B8B5873C60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0222" y="1083238"/>
            <a:ext cx="2611556" cy="1606106"/>
          </a:xfrm>
          <a:prstGeom prst="rect">
            <a:avLst/>
          </a:prstGeom>
          <a:noFill/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AFD1A19-4912-46DA-9560-A7CA1B558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4949" y="603182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Facebook warns users they may have been exposed to &amp;#39;harmful&amp;#39; extremists |  Fox News">
            <a:extLst>
              <a:ext uri="{FF2B5EF4-FFF2-40B4-BE49-F238E27FC236}">
                <a16:creationId xmlns:a16="http://schemas.microsoft.com/office/drawing/2014/main" id="{DE0C6592-9F95-425B-A88A-AF917637B9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13091" y="1151791"/>
            <a:ext cx="2611556" cy="14690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9ABE6-86AC-49BA-AAB7-E607656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1B0C85-9CFF-3B42-BE74-68F1856660D0}" type="slidenum">
              <a:rPr lang="en-US">
                <a:solidFill>
                  <a:schemeClr val="tx1">
                    <a:lumMod val="6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792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1581</TotalTime>
  <Words>905</Words>
  <Application>Microsoft Office PowerPoint</Application>
  <PresentationFormat>Widescreen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Hate Speech Filtering Web Extension</vt:lpstr>
      <vt:lpstr>Background</vt:lpstr>
      <vt:lpstr>Project Aims</vt:lpstr>
      <vt:lpstr>Project Objectives</vt:lpstr>
      <vt:lpstr>Computing/Engineering problem</vt:lpstr>
      <vt:lpstr>Literature Review Findings </vt:lpstr>
      <vt:lpstr>Python &amp; related libraries</vt:lpstr>
      <vt:lpstr>Machine Learning</vt:lpstr>
      <vt:lpstr>Existing systems</vt:lpstr>
      <vt:lpstr>Existing systems</vt:lpstr>
      <vt:lpstr>GUI Design</vt:lpstr>
      <vt:lpstr>GUI Design</vt:lpstr>
      <vt:lpstr>Evaluation</vt:lpstr>
      <vt:lpstr>Project Planning</vt:lpstr>
      <vt:lpstr>Risk Register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 Naeem</dc:creator>
  <cp:lastModifiedBy>Yulong Cui</cp:lastModifiedBy>
  <cp:revision>133</cp:revision>
  <dcterms:created xsi:type="dcterms:W3CDTF">2015-11-09T21:30:07Z</dcterms:created>
  <dcterms:modified xsi:type="dcterms:W3CDTF">2021-12-13T13:50:52Z</dcterms:modified>
</cp:coreProperties>
</file>