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0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4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F27D-0711-4D92-B245-829BA647D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CCF4D-FC41-4BB5-A7B5-044BA6EFA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9078-5E37-49CB-BA68-C21A4249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0D7-0D33-4B18-8CD5-E8924E7CEAC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7212-AEAD-4A49-9E32-5DDE2E6E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81FB5-EF77-46FF-ABAE-BBDADEE2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EA1-7995-4806-BE9B-938D45A1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4610-1F96-4C45-9ADA-5877AD99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BEDF7-1FF0-4042-8313-9F9EAEB17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CA24-695B-4270-AF8F-1B3D2A4B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0D7-0D33-4B18-8CD5-E8924E7CEAC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1C5E8-B56C-4BFF-971F-11EF7214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431B0-DB84-4FFD-9874-ADE6B90A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EA1-7995-4806-BE9B-938D45A1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C08C4-8D9A-4A9C-BDC3-AF04003C2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5B2DA-0A3D-40EF-83A1-01DEB7DB0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C5C5-BCD1-4A35-B80E-6609CAE6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0D7-0D33-4B18-8CD5-E8924E7CEAC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B5DA-774A-4211-8D9D-6C7EDC22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A8A24-8420-4276-ADEC-73B88A62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EA1-7995-4806-BE9B-938D45A1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6E58-72E9-4E4C-89B9-41043188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6B80-7E30-4008-BDDE-09BD0162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73E2D-0863-49B6-8831-01D5FD46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0D7-0D33-4B18-8CD5-E8924E7CEAC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0E1B-7AA1-4930-BEC4-980CFE56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C7367-A641-461C-A2BD-2D0F65FB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EA1-7995-4806-BE9B-938D45A1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0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4930-5E94-4E4E-807A-ABF38415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137F1-982A-45B7-B5D1-0218D2C1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9E689-4821-4EBE-89C7-D8823F2A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0D7-0D33-4B18-8CD5-E8924E7CEAC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690E8-4A4E-4A23-BE7E-176E8679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91810-7C7D-493C-AE10-3C1C1BCB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EA1-7995-4806-BE9B-938D45A1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A801-4665-4542-A36C-E8F96A70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3A52-B10E-4F4D-BD66-824A21085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50037-2226-43FA-827F-F4E9C1E8A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59D26-9DF6-47EF-96E0-76359DF2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0D7-0D33-4B18-8CD5-E8924E7CEAC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53039-C158-48FD-85A9-D64C5CB8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BDBF6-7814-4589-89B8-BCE1691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EA1-7995-4806-BE9B-938D45A1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D5F3-0D46-457D-8C56-8451BA39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805DB-2592-4828-BE85-07B8E1A1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A4D16-A4AA-4337-8669-392359D31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3D68C-D183-4A6F-AB0E-027B05369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3D7D6-9BF0-47A4-A2E9-DA5341B38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A5F16-B8D2-4A04-8BF8-84BE2791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0D7-0D33-4B18-8CD5-E8924E7CEAC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A48E2-772B-44A0-99AB-264C954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851E7-7D70-4680-B7AF-2A4731D8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EA1-7995-4806-BE9B-938D45A1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83E9-FC42-4075-9F57-82ED3A9D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DC21C-FDAE-463A-A7D8-159A5A26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0D7-0D33-4B18-8CD5-E8924E7CEAC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93239-D670-4788-BF1B-D08A9C71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A716F-CD1A-4FA1-AECA-7E3BC1E7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EA1-7995-4806-BE9B-938D45A1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8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58ADE-DE67-4A0B-A80F-A36392B2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0D7-0D33-4B18-8CD5-E8924E7CEAC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231B5-C83A-43ED-AFCE-329152C7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B9FD-AFCB-46F8-91C3-6BF9EBEF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EA1-7995-4806-BE9B-938D45A1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1E52-108D-49FC-ABC6-6DF14889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C02B-607B-47F9-BDE1-A27C71ED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B591-526A-40CE-9FB5-B64CBAAF8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39ABF-58BC-467C-A579-B8ECD7D1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0D7-0D33-4B18-8CD5-E8924E7CEAC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8DF28-842A-48C1-BB26-FF35F9E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5E13D-EEAD-4E54-83A3-24B93F60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EA1-7995-4806-BE9B-938D45A1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D51D-497B-4DE0-898F-91DF7D88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2B65D-8C65-4D89-9DED-17B00BC67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F6C8F-F97C-4F8B-B748-269D88CA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7FE09-5784-419E-B628-7CF5C0F9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0D7-0D33-4B18-8CD5-E8924E7CEAC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B0C55-C4FB-4371-B720-5D77518F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53C83-A483-47DB-8756-87290F63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DEA1-7995-4806-BE9B-938D45A1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8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13C36-F4FC-4410-8A7A-B8E7420A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D0F1E-A7FC-4360-8BDE-8942C926B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35B9-F352-4523-8E42-9203C2D7C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160D7-0D33-4B18-8CD5-E8924E7CEAC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D8D1-6293-4A1C-B4D9-FD63BCA61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4ACF-802F-411E-B1AB-755B6E738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DEA1-7995-4806-BE9B-938D45A1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2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C1EF-9579-4B78-B29F-9499D5F02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LAB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E5AB0-6872-4893-8D0B-229684DD6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3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791877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/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12B0FD-ABCB-45A1-9560-86DF2D786718}"/>
              </a:ext>
            </a:extLst>
          </p:cNvPr>
          <p:cNvSpPr/>
          <p:nvPr/>
        </p:nvSpPr>
        <p:spPr>
          <a:xfrm>
            <a:off x="4628561" y="2758502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of being alive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239736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370150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12B0FD-ABCB-45A1-9560-86DF2D786718}"/>
              </a:ext>
            </a:extLst>
          </p:cNvPr>
          <p:cNvSpPr/>
          <p:nvPr/>
        </p:nvSpPr>
        <p:spPr>
          <a:xfrm>
            <a:off x="4628561" y="2758502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3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551449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669087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12B0FD-ABCB-45A1-9560-86DF2D786718}"/>
              </a:ext>
            </a:extLst>
          </p:cNvPr>
          <p:cNvSpPr/>
          <p:nvPr/>
        </p:nvSpPr>
        <p:spPr>
          <a:xfrm>
            <a:off x="4628561" y="2758502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2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839008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972148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54ED07-C179-4427-A5A0-9ABB8F14E6B1}"/>
              </a:ext>
            </a:extLst>
          </p:cNvPr>
          <p:cNvSpPr/>
          <p:nvPr/>
        </p:nvSpPr>
        <p:spPr>
          <a:xfrm>
            <a:off x="4482836" y="2696066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686369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325599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54ED07-C179-4427-A5A0-9ABB8F14E6B1}"/>
              </a:ext>
            </a:extLst>
          </p:cNvPr>
          <p:cNvSpPr/>
          <p:nvPr/>
        </p:nvSpPr>
        <p:spPr>
          <a:xfrm>
            <a:off x="4482836" y="2696066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of death because of loneliness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894260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614854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54ED07-C179-4427-A5A0-9ABB8F14E6B1}"/>
              </a:ext>
            </a:extLst>
          </p:cNvPr>
          <p:cNvSpPr/>
          <p:nvPr/>
        </p:nvSpPr>
        <p:spPr>
          <a:xfrm>
            <a:off x="4482836" y="2696066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1996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717276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54ED07-C179-4427-A5A0-9ABB8F14E6B1}"/>
              </a:ext>
            </a:extLst>
          </p:cNvPr>
          <p:cNvSpPr/>
          <p:nvPr/>
        </p:nvSpPr>
        <p:spPr>
          <a:xfrm>
            <a:off x="4482836" y="2696066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3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of death because of loneliness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097043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804450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54ED07-C179-4427-A5A0-9ABB8F14E6B1}"/>
              </a:ext>
            </a:extLst>
          </p:cNvPr>
          <p:cNvSpPr/>
          <p:nvPr/>
        </p:nvSpPr>
        <p:spPr>
          <a:xfrm>
            <a:off x="4482836" y="2696066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8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824900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610603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54ED07-C179-4427-A5A0-9ABB8F14E6B1}"/>
              </a:ext>
            </a:extLst>
          </p:cNvPr>
          <p:cNvSpPr/>
          <p:nvPr/>
        </p:nvSpPr>
        <p:spPr>
          <a:xfrm>
            <a:off x="4482836" y="2696066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975562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033868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54ED07-C179-4427-A5A0-9ABB8F14E6B1}"/>
              </a:ext>
            </a:extLst>
          </p:cNvPr>
          <p:cNvSpPr/>
          <p:nvPr/>
        </p:nvSpPr>
        <p:spPr>
          <a:xfrm>
            <a:off x="4482836" y="2696066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9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7C66-036D-47B0-9665-A3F15B1B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AA02-B4EB-4BDC-A451-541E0517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that has graphic g as input in </a:t>
            </a:r>
            <a:r>
              <a:rPr lang="en-US" dirty="0" err="1"/>
              <a:t>JComponent</a:t>
            </a:r>
            <a:r>
              <a:rPr lang="en-US" dirty="0"/>
              <a:t> cannot have other variable as input</a:t>
            </a:r>
          </a:p>
          <a:p>
            <a:endParaRPr lang="en-US" dirty="0"/>
          </a:p>
          <a:p>
            <a:r>
              <a:rPr lang="en-US" dirty="0"/>
              <a:t>Not allowed: </a:t>
            </a:r>
            <a:r>
              <a:rPr lang="en-US" dirty="0" err="1"/>
              <a:t>printCheckBoard</a:t>
            </a:r>
            <a:r>
              <a:rPr lang="en-US" dirty="0"/>
              <a:t> (Graphics g, int size), this will make your shapes invisible. </a:t>
            </a:r>
          </a:p>
        </p:txBody>
      </p:sp>
    </p:spTree>
    <p:extLst>
      <p:ext uri="{BB962C8B-B14F-4D97-AF65-F5344CB8AC3E}">
        <p14:creationId xmlns:p14="http://schemas.microsoft.com/office/powerpoint/2010/main" val="1919638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487447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178485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54ED07-C179-4427-A5A0-9ABB8F14E6B1}"/>
              </a:ext>
            </a:extLst>
          </p:cNvPr>
          <p:cNvSpPr/>
          <p:nvPr/>
        </p:nvSpPr>
        <p:spPr>
          <a:xfrm>
            <a:off x="4482836" y="2696066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11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of being alive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133998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185342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54ED07-C179-4427-A5A0-9ABB8F14E6B1}"/>
              </a:ext>
            </a:extLst>
          </p:cNvPr>
          <p:cNvSpPr/>
          <p:nvPr/>
        </p:nvSpPr>
        <p:spPr>
          <a:xfrm>
            <a:off x="4482836" y="2696066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82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02458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571850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54ED07-C179-4427-A5A0-9ABB8F14E6B1}"/>
              </a:ext>
            </a:extLst>
          </p:cNvPr>
          <p:cNvSpPr/>
          <p:nvPr/>
        </p:nvSpPr>
        <p:spPr>
          <a:xfrm>
            <a:off x="4482836" y="2696066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688907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966955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54ED07-C179-4427-A5A0-9ABB8F14E6B1}"/>
              </a:ext>
            </a:extLst>
          </p:cNvPr>
          <p:cNvSpPr/>
          <p:nvPr/>
        </p:nvSpPr>
        <p:spPr>
          <a:xfrm>
            <a:off x="4482836" y="2696066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39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098482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364940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54ED07-C179-4427-A5A0-9ABB8F14E6B1}"/>
              </a:ext>
            </a:extLst>
          </p:cNvPr>
          <p:cNvSpPr/>
          <p:nvPr/>
        </p:nvSpPr>
        <p:spPr>
          <a:xfrm>
            <a:off x="4482836" y="2696066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20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453615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605653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54ED07-C179-4427-A5A0-9ABB8F14E6B1}"/>
              </a:ext>
            </a:extLst>
          </p:cNvPr>
          <p:cNvSpPr/>
          <p:nvPr/>
        </p:nvSpPr>
        <p:spPr>
          <a:xfrm>
            <a:off x="4482836" y="2696066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57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135445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020495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54ED07-C179-4427-A5A0-9ABB8F14E6B1}"/>
              </a:ext>
            </a:extLst>
          </p:cNvPr>
          <p:cNvSpPr/>
          <p:nvPr/>
        </p:nvSpPr>
        <p:spPr>
          <a:xfrm>
            <a:off x="4482836" y="2696066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3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103623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82590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54ED07-C179-4427-A5A0-9ABB8F14E6B1}"/>
              </a:ext>
            </a:extLst>
          </p:cNvPr>
          <p:cNvSpPr/>
          <p:nvPr/>
        </p:nvSpPr>
        <p:spPr>
          <a:xfrm>
            <a:off x="4482836" y="2696066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3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576033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46751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354ED07-C179-4427-A5A0-9ABB8F14E6B1}"/>
              </a:ext>
            </a:extLst>
          </p:cNvPr>
          <p:cNvSpPr/>
          <p:nvPr/>
        </p:nvSpPr>
        <p:spPr>
          <a:xfrm>
            <a:off x="4482836" y="2696066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9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7C66-036D-47B0-9665-A3F15B1B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AA02-B4EB-4BDC-A451-541E0517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 M be the number of neighbor around (x, y)</a:t>
            </a:r>
          </a:p>
          <a:p>
            <a:pPr lvl="1"/>
            <a:r>
              <a:rPr lang="en-US" sz="2800" dirty="0"/>
              <a:t>Case One: if M is 3, set the block (x, y) to occupied. </a:t>
            </a:r>
          </a:p>
          <a:p>
            <a:pPr lvl="1"/>
            <a:r>
              <a:rPr lang="en-US" sz="2800" dirty="0"/>
              <a:t>Case Two: If M is 2 and (x, y) itself is occupied, the block (x, y) keeps occupied</a:t>
            </a:r>
          </a:p>
          <a:p>
            <a:pPr lvl="1"/>
            <a:r>
              <a:rPr lang="en-US" sz="2800" dirty="0"/>
              <a:t>Case Three: If M is 1 or 0 (loneliness), or greater than 3 (overcrowding), set the block to empty.</a:t>
            </a:r>
          </a:p>
        </p:txBody>
      </p:sp>
    </p:spTree>
    <p:extLst>
      <p:ext uri="{BB962C8B-B14F-4D97-AF65-F5344CB8AC3E}">
        <p14:creationId xmlns:p14="http://schemas.microsoft.com/office/powerpoint/2010/main" val="412755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381560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955393"/>
              </p:ext>
            </p:extLst>
          </p:nvPr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12B0FD-ABCB-45A1-9560-86DF2D786718}"/>
              </a:ext>
            </a:extLst>
          </p:cNvPr>
          <p:cNvSpPr/>
          <p:nvPr/>
        </p:nvSpPr>
        <p:spPr>
          <a:xfrm>
            <a:off x="4628561" y="2758502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6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157446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/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12B0FD-ABCB-45A1-9560-86DF2D786718}"/>
              </a:ext>
            </a:extLst>
          </p:cNvPr>
          <p:cNvSpPr/>
          <p:nvPr/>
        </p:nvSpPr>
        <p:spPr>
          <a:xfrm>
            <a:off x="4628561" y="2758502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118756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/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12B0FD-ABCB-45A1-9560-86DF2D786718}"/>
              </a:ext>
            </a:extLst>
          </p:cNvPr>
          <p:cNvSpPr/>
          <p:nvPr/>
        </p:nvSpPr>
        <p:spPr>
          <a:xfrm>
            <a:off x="4628561" y="2758502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9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373569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/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12B0FD-ABCB-45A1-9560-86DF2D786718}"/>
              </a:ext>
            </a:extLst>
          </p:cNvPr>
          <p:cNvSpPr/>
          <p:nvPr/>
        </p:nvSpPr>
        <p:spPr>
          <a:xfrm>
            <a:off x="4628561" y="2758502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43060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/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12B0FD-ABCB-45A1-9560-86DF2D786718}"/>
              </a:ext>
            </a:extLst>
          </p:cNvPr>
          <p:cNvSpPr/>
          <p:nvPr/>
        </p:nvSpPr>
        <p:spPr>
          <a:xfrm>
            <a:off x="4628561" y="2758502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D51-06EA-41C2-B5A4-73587B77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D625F9-F10F-4933-98CF-31F787985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50647"/>
              </p:ext>
            </p:extLst>
          </p:nvPr>
        </p:nvGraphicFramePr>
        <p:xfrm>
          <a:off x="838200" y="1825624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857CA356-4971-4F99-B75C-7744A8DE19C4}"/>
              </a:ext>
            </a:extLst>
          </p:cNvPr>
          <p:cNvGraphicFramePr>
            <a:graphicFrameLocks/>
          </p:cNvGraphicFramePr>
          <p:nvPr/>
        </p:nvGraphicFramePr>
        <p:xfrm>
          <a:off x="7400826" y="1846049"/>
          <a:ext cx="3092775" cy="255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5">
                  <a:extLst>
                    <a:ext uri="{9D8B030D-6E8A-4147-A177-3AD203B41FA5}">
                      <a16:colId xmlns:a16="http://schemas.microsoft.com/office/drawing/2014/main" val="3644417089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185765833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90345287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3200422968"/>
                    </a:ext>
                  </a:extLst>
                </a:gridCol>
                <a:gridCol w="618555">
                  <a:extLst>
                    <a:ext uri="{9D8B030D-6E8A-4147-A177-3AD203B41FA5}">
                      <a16:colId xmlns:a16="http://schemas.microsoft.com/office/drawing/2014/main" val="2292780776"/>
                    </a:ext>
                  </a:extLst>
                </a:gridCol>
              </a:tblGrid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35382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910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59516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90661"/>
                  </a:ext>
                </a:extLst>
              </a:tr>
              <a:tr h="5115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86188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12B0FD-ABCB-45A1-9560-86DF2D786718}"/>
              </a:ext>
            </a:extLst>
          </p:cNvPr>
          <p:cNvSpPr/>
          <p:nvPr/>
        </p:nvSpPr>
        <p:spPr>
          <a:xfrm>
            <a:off x="4628561" y="2758502"/>
            <a:ext cx="2366128" cy="73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1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334</Words>
  <Application>Microsoft Office PowerPoint</Application>
  <PresentationFormat>Widescreen</PresentationFormat>
  <Paragraphs>185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LAB 6</vt:lpstr>
      <vt:lpstr>Question 1</vt:lpstr>
      <vt:lpstr>Question 2</vt:lpstr>
      <vt:lpstr>Question two</vt:lpstr>
      <vt:lpstr>Question two</vt:lpstr>
      <vt:lpstr>Question two</vt:lpstr>
      <vt:lpstr>Question two</vt:lpstr>
      <vt:lpstr>Question two</vt:lpstr>
      <vt:lpstr>Question two</vt:lpstr>
      <vt:lpstr>Question two</vt:lpstr>
      <vt:lpstr>Case of being alive</vt:lpstr>
      <vt:lpstr>Question two</vt:lpstr>
      <vt:lpstr>Question two</vt:lpstr>
      <vt:lpstr>Question two</vt:lpstr>
      <vt:lpstr>Case of death because of loneliness</vt:lpstr>
      <vt:lpstr>Question two</vt:lpstr>
      <vt:lpstr>Case of death because of loneliness</vt:lpstr>
      <vt:lpstr>Question two</vt:lpstr>
      <vt:lpstr>Question two</vt:lpstr>
      <vt:lpstr>Question two</vt:lpstr>
      <vt:lpstr>Case of being alive</vt:lpstr>
      <vt:lpstr>Question two</vt:lpstr>
      <vt:lpstr>Question two</vt:lpstr>
      <vt:lpstr>Question two</vt:lpstr>
      <vt:lpstr>Question two</vt:lpstr>
      <vt:lpstr>Question two</vt:lpstr>
      <vt:lpstr>Question two</vt:lpstr>
      <vt:lpstr>Question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</dc:title>
  <dc:creator>Xiao Xiong</dc:creator>
  <cp:lastModifiedBy>Xiao Xiong</cp:lastModifiedBy>
  <cp:revision>10</cp:revision>
  <dcterms:created xsi:type="dcterms:W3CDTF">2020-02-20T23:14:54Z</dcterms:created>
  <dcterms:modified xsi:type="dcterms:W3CDTF">2020-02-22T02:28:54Z</dcterms:modified>
</cp:coreProperties>
</file>