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AC691-225F-42B9-9F2F-F287E25F70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3A502-5352-40CD-A229-A8F736B35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9CE6D-C53D-4FB2-8C57-149F9FD38C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BEBAD-4218-4A72-A6B6-A1F6E0A931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2712B-1D78-4C14-AE4C-3304927E12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93F704-71DD-4025-A55B-F2C86849E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94429-4027-4549-B2F8-7687ED667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4CB5A7-A6F3-4524-9F2E-148734A76B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684ECB-02C8-41CD-8A6A-4092E8F18D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F7F7F-84D9-4BD6-AFDC-517255312D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1A3D2-3406-4B42-9981-81E96DFC0D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E63D5-C422-47B3-92B6-A148576FB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976537-D0B5-4E36-9367-FCE62B9C1D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latin typeface="Arial"/>
              </a:rPr>
              <a:t>Unsupervised Non-Rigid Image Distortion Removal via Grid Deformation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00200" y="1526760"/>
            <a:ext cx="6858000" cy="25880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2057400" y="4343400"/>
            <a:ext cx="5943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Published results. Left to right: distorted image, mean image, reconstructed image (Li et. al)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latin typeface="Arial"/>
              </a:rPr>
              <a:t>Collected data reconstruction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0" t="0" r="50314" b="0"/>
          <a:stretch/>
        </p:blipFill>
        <p:spPr>
          <a:xfrm>
            <a:off x="1143000" y="1172520"/>
            <a:ext cx="5007600" cy="27421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rcRect l="76891" t="0" r="0" b="0"/>
          <a:stretch/>
        </p:blipFill>
        <p:spPr>
          <a:xfrm>
            <a:off x="6150600" y="1172520"/>
            <a:ext cx="2328480" cy="274212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600200" y="4114800"/>
            <a:ext cx="6629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Collected tank images. Red/Blue channel differenced. Left to right: original image, reconstructed distorted image, reconstructed straightened image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latin typeface="Arial"/>
              </a:rPr>
              <a:t>Using data from Thapa 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0" t="0" r="50105" b="0"/>
          <a:stretch/>
        </p:blipFill>
        <p:spPr>
          <a:xfrm>
            <a:off x="2514600" y="1443600"/>
            <a:ext cx="5029200" cy="274212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74831" t="0" r="0" b="0"/>
          <a:stretch/>
        </p:blipFill>
        <p:spPr>
          <a:xfrm>
            <a:off x="7543800" y="1443960"/>
            <a:ext cx="2536200" cy="27421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0" y="1600200"/>
            <a:ext cx="2525760" cy="21808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28600" y="43434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Image from Thapa et al. Left to right: Original image, distorted image, reconstructed distorted image, reconstructed straightened image.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100" spc="-1" strike="noStrike">
                <a:latin typeface="Arial"/>
              </a:rPr>
              <a:t>Using data from Thapa 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1443600"/>
            <a:ext cx="10079640" cy="274212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228960" y="434376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Image from Thapa et al. Left to right: Distorted image, reconstructed distorted image, predicted distortion map, reconstructed straightened image.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2022-07-25T19:16:50Z</dcterms:created>
  <dc:creator/>
  <dc:description/>
  <dc:language>en-US</dc:language>
  <cp:lastModifiedBy/>
  <dcterms:modified xsi:type="dcterms:W3CDTF">2022-07-25T19:40:40Z</dcterms:modified>
  <cp:revision>1</cp:revision>
  <dc:subject/>
  <dc:title/>
</cp:coreProperties>
</file>