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729" r:id="rId5"/>
  </p:sldMasterIdLst>
  <p:notesMasterIdLst>
    <p:notesMasterId r:id="rId20"/>
  </p:notesMasterIdLst>
  <p:sldIdLst>
    <p:sldId id="423" r:id="rId6"/>
    <p:sldId id="438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B00"/>
    <a:srgbClr val="006666"/>
    <a:srgbClr val="66CCFF"/>
    <a:srgbClr val="33CCFF"/>
    <a:srgbClr val="9966FF"/>
    <a:srgbClr val="00B9FA"/>
    <a:srgbClr val="00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05" autoAdjust="0"/>
    <p:restoredTop sz="88942" autoAdjust="0"/>
  </p:normalViewPr>
  <p:slideViewPr>
    <p:cSldViewPr>
      <p:cViewPr varScale="1">
        <p:scale>
          <a:sx n="115" d="100"/>
          <a:sy n="115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544" y="2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774CE-2ED5-430B-A8D7-497D1E5245A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DDB25-ACDF-40A5-A071-84086E39058F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500" b="1" dirty="0" smtClean="0">
              <a:solidFill>
                <a:schemeClr val="bg1"/>
              </a:solidFill>
              <a:latin typeface="+mn-lt"/>
            </a:rPr>
            <a:t>Mobile Management Service </a:t>
          </a:r>
          <a:r>
            <a:rPr lang="en-US" sz="1600" b="1" dirty="0" smtClean="0">
              <a:solidFill>
                <a:schemeClr val="bg1"/>
              </a:solidFill>
              <a:latin typeface="+mn-lt"/>
            </a:rPr>
            <a:t>(MMS)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E6D236E7-51D6-40A1-BB6D-F1A64EF5DA21}" type="parTrans" cxnId="{51409D25-55D7-40B2-B602-B56F44E534BD}">
      <dgm:prSet/>
      <dgm:spPr/>
      <dgm:t>
        <a:bodyPr/>
        <a:lstStyle/>
        <a:p>
          <a:pPr algn="ctr"/>
          <a:endParaRPr lang="en-US" sz="1200"/>
        </a:p>
      </dgm:t>
    </dgm:pt>
    <dgm:pt modelId="{77C36CC3-169B-4DD5-B6B8-8E0BE8ABB1EE}" type="sibTrans" cxnId="{51409D25-55D7-40B2-B602-B56F44E534BD}">
      <dgm:prSet/>
      <dgm:spPr/>
      <dgm:t>
        <a:bodyPr/>
        <a:lstStyle/>
        <a:p>
          <a:pPr algn="ctr"/>
          <a:endParaRPr lang="en-US" sz="1200"/>
        </a:p>
      </dgm:t>
    </dgm:pt>
    <dgm:pt modelId="{566E7A5A-5301-4514-A1D4-3F704985C671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  <a:latin typeface="+mn-lt"/>
            </a:rPr>
            <a:t>Mobile Messaging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BC9F3D87-DD4E-4359-A563-84DA066B1D1D}" type="parTrans" cxnId="{F2C5E761-19D9-45F5-A9C5-E25F0E7EDEC9}">
      <dgm:prSet/>
      <dgm:spPr/>
      <dgm:t>
        <a:bodyPr/>
        <a:lstStyle/>
        <a:p>
          <a:pPr algn="ctr"/>
          <a:endParaRPr lang="en-US" sz="1200"/>
        </a:p>
      </dgm:t>
    </dgm:pt>
    <dgm:pt modelId="{4F4B5E17-D699-436E-8E5E-83B652548F98}" type="sibTrans" cxnId="{F2C5E761-19D9-45F5-A9C5-E25F0E7EDEC9}">
      <dgm:prSet/>
      <dgm:spPr/>
      <dgm:t>
        <a:bodyPr/>
        <a:lstStyle/>
        <a:p>
          <a:pPr algn="ctr"/>
          <a:endParaRPr lang="en-US" sz="1200"/>
        </a:p>
      </dgm:t>
    </dgm:pt>
    <dgm:pt modelId="{C112C02D-1A4B-4365-825D-39FAD7C519D8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  <a:latin typeface="+mn-lt"/>
            </a:rPr>
            <a:t>Telecom Expense Management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08E9B35A-7CE4-4AC9-B078-D4A7BB659E1B}" type="parTrans" cxnId="{A3593948-A3CE-4759-BBB0-E5828892D54E}">
      <dgm:prSet/>
      <dgm:spPr/>
      <dgm:t>
        <a:bodyPr/>
        <a:lstStyle/>
        <a:p>
          <a:pPr algn="ctr"/>
          <a:endParaRPr lang="en-US" sz="1200"/>
        </a:p>
      </dgm:t>
    </dgm:pt>
    <dgm:pt modelId="{9A943090-585B-4DF7-B968-1C7CCBA38397}" type="sibTrans" cxnId="{A3593948-A3CE-4759-BBB0-E5828892D54E}">
      <dgm:prSet/>
      <dgm:spPr/>
      <dgm:t>
        <a:bodyPr/>
        <a:lstStyle/>
        <a:p>
          <a:pPr algn="ctr"/>
          <a:endParaRPr lang="en-US" sz="1200"/>
        </a:p>
      </dgm:t>
    </dgm:pt>
    <dgm:pt modelId="{AD93D898-2E2E-4D39-A650-AF8B40360CB5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  <a:latin typeface="+mn-lt"/>
            </a:rPr>
            <a:t>Mobile Applications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2A28CC27-46D6-4928-BE95-A64E0A40613C}" type="parTrans" cxnId="{DA5DF4EB-F23F-41FB-8431-0D8340C59893}">
      <dgm:prSet/>
      <dgm:spPr/>
      <dgm:t>
        <a:bodyPr/>
        <a:lstStyle/>
        <a:p>
          <a:pPr algn="ctr"/>
          <a:endParaRPr lang="en-US" sz="1200"/>
        </a:p>
      </dgm:t>
    </dgm:pt>
    <dgm:pt modelId="{9E45E90B-920E-4CF6-9A00-7ECF9C506500}" type="sibTrans" cxnId="{DA5DF4EB-F23F-41FB-8431-0D8340C59893}">
      <dgm:prSet/>
      <dgm:spPr/>
      <dgm:t>
        <a:bodyPr/>
        <a:lstStyle/>
        <a:p>
          <a:pPr algn="ctr"/>
          <a:endParaRPr lang="en-US" sz="1200"/>
        </a:p>
      </dgm:t>
    </dgm:pt>
    <dgm:pt modelId="{8DDB49D6-6881-477A-9283-3485898ACA0B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  <a:latin typeface="+mn-lt"/>
            </a:rPr>
            <a:t>Mobile Service Desk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35A1972D-A875-4DF5-AF38-6D383EAECC95}" type="parTrans" cxnId="{0570C7A7-1C3A-456B-8EA0-F39B7AD5E700}">
      <dgm:prSet/>
      <dgm:spPr/>
      <dgm:t>
        <a:bodyPr/>
        <a:lstStyle/>
        <a:p>
          <a:pPr algn="ctr"/>
          <a:endParaRPr lang="en-US" sz="1200"/>
        </a:p>
      </dgm:t>
    </dgm:pt>
    <dgm:pt modelId="{26DFE108-F7BD-4EDB-BA7B-BF544FBC1BEB}" type="sibTrans" cxnId="{0570C7A7-1C3A-456B-8EA0-F39B7AD5E700}">
      <dgm:prSet/>
      <dgm:spPr/>
      <dgm:t>
        <a:bodyPr/>
        <a:lstStyle/>
        <a:p>
          <a:pPr algn="ctr"/>
          <a:endParaRPr lang="en-US" sz="1200"/>
        </a:p>
      </dgm:t>
    </dgm:pt>
    <dgm:pt modelId="{DD937130-6B20-4A86-B9F2-18E1500F41C2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bg1"/>
              </a:solidFill>
              <a:latin typeface="+mn-lt"/>
            </a:rPr>
            <a:t>Infrastructure Monitoring &amp; Management</a:t>
          </a:r>
          <a:endParaRPr lang="en-US" sz="1600" b="1" dirty="0">
            <a:solidFill>
              <a:schemeClr val="bg1"/>
            </a:solidFill>
            <a:latin typeface="+mn-lt"/>
          </a:endParaRPr>
        </a:p>
      </dgm:t>
    </dgm:pt>
    <dgm:pt modelId="{C217A448-703C-411A-85C1-59535C8866BE}" type="parTrans" cxnId="{4A1ABA59-7A88-40C3-8C1F-C8E82219EBE4}">
      <dgm:prSet/>
      <dgm:spPr/>
      <dgm:t>
        <a:bodyPr/>
        <a:lstStyle/>
        <a:p>
          <a:pPr algn="ctr"/>
          <a:endParaRPr lang="en-US" sz="1200"/>
        </a:p>
      </dgm:t>
    </dgm:pt>
    <dgm:pt modelId="{06A29D7C-B638-4DF5-B58C-15BB3A705604}" type="sibTrans" cxnId="{4A1ABA59-7A88-40C3-8C1F-C8E82219EBE4}">
      <dgm:prSet/>
      <dgm:spPr/>
      <dgm:t>
        <a:bodyPr/>
        <a:lstStyle/>
        <a:p>
          <a:pPr algn="ctr"/>
          <a:endParaRPr lang="en-US" sz="1200"/>
        </a:p>
      </dgm:t>
    </dgm:pt>
    <dgm:pt modelId="{6EE83AB2-6747-406D-A20E-7822169AB419}" type="pres">
      <dgm:prSet presAssocID="{0B5774CE-2ED5-430B-A8D7-497D1E5245A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BFCD4-F325-484D-B69C-9F47939F8DEC}" type="pres">
      <dgm:prSet presAssocID="{0B5774CE-2ED5-430B-A8D7-497D1E5245A4}" presName="wedge1" presStyleLbl="node1" presStyleIdx="0" presStyleCnt="6"/>
      <dgm:spPr/>
      <dgm:t>
        <a:bodyPr/>
        <a:lstStyle/>
        <a:p>
          <a:endParaRPr lang="en-US"/>
        </a:p>
      </dgm:t>
    </dgm:pt>
    <dgm:pt modelId="{53DE983E-38F8-41B8-AAF7-69C951772866}" type="pres">
      <dgm:prSet presAssocID="{0B5774CE-2ED5-430B-A8D7-497D1E5245A4}" presName="dummy1a" presStyleCnt="0"/>
      <dgm:spPr/>
    </dgm:pt>
    <dgm:pt modelId="{D6C279CA-C026-4625-88DE-A4832227728B}" type="pres">
      <dgm:prSet presAssocID="{0B5774CE-2ED5-430B-A8D7-497D1E5245A4}" presName="dummy1b" presStyleCnt="0"/>
      <dgm:spPr/>
    </dgm:pt>
    <dgm:pt modelId="{3F0DB513-4700-418F-914B-1FED137CB0E3}" type="pres">
      <dgm:prSet presAssocID="{0B5774CE-2ED5-430B-A8D7-497D1E5245A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059C5-6145-4A27-AF1B-E3991514F748}" type="pres">
      <dgm:prSet presAssocID="{0B5774CE-2ED5-430B-A8D7-497D1E5245A4}" presName="wedge2" presStyleLbl="node1" presStyleIdx="1" presStyleCnt="6"/>
      <dgm:spPr/>
      <dgm:t>
        <a:bodyPr/>
        <a:lstStyle/>
        <a:p>
          <a:endParaRPr lang="en-US"/>
        </a:p>
      </dgm:t>
    </dgm:pt>
    <dgm:pt modelId="{D479A497-7F45-48BE-890E-F946AE8116F9}" type="pres">
      <dgm:prSet presAssocID="{0B5774CE-2ED5-430B-A8D7-497D1E5245A4}" presName="dummy2a" presStyleCnt="0"/>
      <dgm:spPr/>
    </dgm:pt>
    <dgm:pt modelId="{19538714-0647-431B-ADD3-79215DF2F6AD}" type="pres">
      <dgm:prSet presAssocID="{0B5774CE-2ED5-430B-A8D7-497D1E5245A4}" presName="dummy2b" presStyleCnt="0"/>
      <dgm:spPr/>
    </dgm:pt>
    <dgm:pt modelId="{326FA5B0-4A2F-490B-A8B6-47DDD8CE9E38}" type="pres">
      <dgm:prSet presAssocID="{0B5774CE-2ED5-430B-A8D7-497D1E5245A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F6216-9226-401F-9F6E-604E24F8C587}" type="pres">
      <dgm:prSet presAssocID="{0B5774CE-2ED5-430B-A8D7-497D1E5245A4}" presName="wedge3" presStyleLbl="node1" presStyleIdx="2" presStyleCnt="6"/>
      <dgm:spPr/>
      <dgm:t>
        <a:bodyPr/>
        <a:lstStyle/>
        <a:p>
          <a:endParaRPr lang="en-US"/>
        </a:p>
      </dgm:t>
    </dgm:pt>
    <dgm:pt modelId="{5A5D1053-C2F8-49D3-9B4B-999244AB3567}" type="pres">
      <dgm:prSet presAssocID="{0B5774CE-2ED5-430B-A8D7-497D1E5245A4}" presName="dummy3a" presStyleCnt="0"/>
      <dgm:spPr/>
    </dgm:pt>
    <dgm:pt modelId="{47069126-8672-48F4-A7A0-5A9B959560B1}" type="pres">
      <dgm:prSet presAssocID="{0B5774CE-2ED5-430B-A8D7-497D1E5245A4}" presName="dummy3b" presStyleCnt="0"/>
      <dgm:spPr/>
    </dgm:pt>
    <dgm:pt modelId="{1E730603-CFD4-4747-B877-07A54F69BA29}" type="pres">
      <dgm:prSet presAssocID="{0B5774CE-2ED5-430B-A8D7-497D1E5245A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A3412-0C25-4BEC-B3BE-3DF63DD407D6}" type="pres">
      <dgm:prSet presAssocID="{0B5774CE-2ED5-430B-A8D7-497D1E5245A4}" presName="wedge4" presStyleLbl="node1" presStyleIdx="3" presStyleCnt="6"/>
      <dgm:spPr/>
      <dgm:t>
        <a:bodyPr/>
        <a:lstStyle/>
        <a:p>
          <a:endParaRPr lang="en-US"/>
        </a:p>
      </dgm:t>
    </dgm:pt>
    <dgm:pt modelId="{94F59782-958B-4314-B059-1620C52F273B}" type="pres">
      <dgm:prSet presAssocID="{0B5774CE-2ED5-430B-A8D7-497D1E5245A4}" presName="dummy4a" presStyleCnt="0"/>
      <dgm:spPr/>
    </dgm:pt>
    <dgm:pt modelId="{6AA06B5B-F721-449C-932E-0A4F541CE668}" type="pres">
      <dgm:prSet presAssocID="{0B5774CE-2ED5-430B-A8D7-497D1E5245A4}" presName="dummy4b" presStyleCnt="0"/>
      <dgm:spPr/>
    </dgm:pt>
    <dgm:pt modelId="{0969E607-CABB-4770-8913-3BE97C4579E9}" type="pres">
      <dgm:prSet presAssocID="{0B5774CE-2ED5-430B-A8D7-497D1E5245A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D89B-EA1F-4800-B25F-A372F07EC472}" type="pres">
      <dgm:prSet presAssocID="{0B5774CE-2ED5-430B-A8D7-497D1E5245A4}" presName="wedge5" presStyleLbl="node1" presStyleIdx="4" presStyleCnt="6"/>
      <dgm:spPr/>
      <dgm:t>
        <a:bodyPr/>
        <a:lstStyle/>
        <a:p>
          <a:endParaRPr lang="en-US"/>
        </a:p>
      </dgm:t>
    </dgm:pt>
    <dgm:pt modelId="{FCD53BDC-C049-4896-8743-D64976498DCE}" type="pres">
      <dgm:prSet presAssocID="{0B5774CE-2ED5-430B-A8D7-497D1E5245A4}" presName="dummy5a" presStyleCnt="0"/>
      <dgm:spPr/>
    </dgm:pt>
    <dgm:pt modelId="{C66BBE1F-44B1-48CB-ABE9-6E8B1B95B731}" type="pres">
      <dgm:prSet presAssocID="{0B5774CE-2ED5-430B-A8D7-497D1E5245A4}" presName="dummy5b" presStyleCnt="0"/>
      <dgm:spPr/>
    </dgm:pt>
    <dgm:pt modelId="{4E8F2A22-DE55-408E-B8C5-87593075392F}" type="pres">
      <dgm:prSet presAssocID="{0B5774CE-2ED5-430B-A8D7-497D1E5245A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D79AA-08B3-4275-BE6E-4573A6BCB9D3}" type="pres">
      <dgm:prSet presAssocID="{0B5774CE-2ED5-430B-A8D7-497D1E5245A4}" presName="wedge6" presStyleLbl="node1" presStyleIdx="5" presStyleCnt="6"/>
      <dgm:spPr/>
      <dgm:t>
        <a:bodyPr/>
        <a:lstStyle/>
        <a:p>
          <a:endParaRPr lang="en-US"/>
        </a:p>
      </dgm:t>
    </dgm:pt>
    <dgm:pt modelId="{7E9CCC24-7CD8-4C3B-B258-F42D258EF22E}" type="pres">
      <dgm:prSet presAssocID="{0B5774CE-2ED5-430B-A8D7-497D1E5245A4}" presName="dummy6a" presStyleCnt="0"/>
      <dgm:spPr/>
    </dgm:pt>
    <dgm:pt modelId="{A6DFD03F-981D-49C4-B6BA-2974167E6127}" type="pres">
      <dgm:prSet presAssocID="{0B5774CE-2ED5-430B-A8D7-497D1E5245A4}" presName="dummy6b" presStyleCnt="0"/>
      <dgm:spPr/>
    </dgm:pt>
    <dgm:pt modelId="{537397F3-8C92-41C8-8CF5-869607E4755E}" type="pres">
      <dgm:prSet presAssocID="{0B5774CE-2ED5-430B-A8D7-497D1E5245A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8158D-FD2D-436B-A323-F595AEA3FCE2}" type="pres">
      <dgm:prSet presAssocID="{77C36CC3-169B-4DD5-B6B8-8E0BE8ABB1EE}" presName="arrowWedge1" presStyleLbl="fgSibTrans2D1" presStyleIdx="0" presStyleCnt="6"/>
      <dgm:spPr/>
    </dgm:pt>
    <dgm:pt modelId="{072ECA6B-3BFD-4932-AC94-FAD0D26A64D0}" type="pres">
      <dgm:prSet presAssocID="{4F4B5E17-D699-436E-8E5E-83B652548F98}" presName="arrowWedge2" presStyleLbl="fgSibTrans2D1" presStyleIdx="1" presStyleCnt="6"/>
      <dgm:spPr/>
    </dgm:pt>
    <dgm:pt modelId="{5A726F21-70F9-42E6-AB98-F3F7B0FDC5D2}" type="pres">
      <dgm:prSet presAssocID="{9A943090-585B-4DF7-B968-1C7CCBA38397}" presName="arrowWedge3" presStyleLbl="fgSibTrans2D1" presStyleIdx="2" presStyleCnt="6"/>
      <dgm:spPr/>
    </dgm:pt>
    <dgm:pt modelId="{12F4A6C0-62EE-4560-AA43-2842C522982E}" type="pres">
      <dgm:prSet presAssocID="{9E45E90B-920E-4CF6-9A00-7ECF9C506500}" presName="arrowWedge4" presStyleLbl="fgSibTrans2D1" presStyleIdx="3" presStyleCnt="6"/>
      <dgm:spPr/>
    </dgm:pt>
    <dgm:pt modelId="{FEB10293-99EB-4449-AD49-5B0F7E03AACA}" type="pres">
      <dgm:prSet presAssocID="{26DFE108-F7BD-4EDB-BA7B-BF544FBC1BEB}" presName="arrowWedge5" presStyleLbl="fgSibTrans2D1" presStyleIdx="4" presStyleCnt="6"/>
      <dgm:spPr/>
    </dgm:pt>
    <dgm:pt modelId="{8D6AB18F-6510-4B97-A026-8B0188CE1C5F}" type="pres">
      <dgm:prSet presAssocID="{06A29D7C-B638-4DF5-B58C-15BB3A705604}" presName="arrowWedge6" presStyleLbl="fgSibTrans2D1" presStyleIdx="5" presStyleCnt="6"/>
      <dgm:spPr/>
    </dgm:pt>
  </dgm:ptLst>
  <dgm:cxnLst>
    <dgm:cxn modelId="{7BB469EC-D0BB-4142-BA72-6644D362E792}" type="presOf" srcId="{C112C02D-1A4B-4365-825D-39FAD7C519D8}" destId="{1E730603-CFD4-4747-B877-07A54F69BA29}" srcOrd="1" destOrd="0" presId="urn:microsoft.com/office/officeart/2005/8/layout/cycle8"/>
    <dgm:cxn modelId="{97174AD0-870A-4691-9C53-9B1A2B163872}" type="presOf" srcId="{AD93D898-2E2E-4D39-A650-AF8B40360CB5}" destId="{0969E607-CABB-4770-8913-3BE97C4579E9}" srcOrd="1" destOrd="0" presId="urn:microsoft.com/office/officeart/2005/8/layout/cycle8"/>
    <dgm:cxn modelId="{DA5DF4EB-F23F-41FB-8431-0D8340C59893}" srcId="{0B5774CE-2ED5-430B-A8D7-497D1E5245A4}" destId="{AD93D898-2E2E-4D39-A650-AF8B40360CB5}" srcOrd="3" destOrd="0" parTransId="{2A28CC27-46D6-4928-BE95-A64E0A40613C}" sibTransId="{9E45E90B-920E-4CF6-9A00-7ECF9C506500}"/>
    <dgm:cxn modelId="{CDBC7CFF-BB57-49E5-802A-0D9BA37E5B1F}" type="presOf" srcId="{DD937130-6B20-4A86-B9F2-18E1500F41C2}" destId="{537397F3-8C92-41C8-8CF5-869607E4755E}" srcOrd="1" destOrd="0" presId="urn:microsoft.com/office/officeart/2005/8/layout/cycle8"/>
    <dgm:cxn modelId="{F2C5E761-19D9-45F5-A9C5-E25F0E7EDEC9}" srcId="{0B5774CE-2ED5-430B-A8D7-497D1E5245A4}" destId="{566E7A5A-5301-4514-A1D4-3F704985C671}" srcOrd="1" destOrd="0" parTransId="{BC9F3D87-DD4E-4359-A563-84DA066B1D1D}" sibTransId="{4F4B5E17-D699-436E-8E5E-83B652548F98}"/>
    <dgm:cxn modelId="{039E30E2-D24C-4C32-8F50-94C45A3F748B}" type="presOf" srcId="{AD93D898-2E2E-4D39-A650-AF8B40360CB5}" destId="{8FFA3412-0C25-4BEC-B3BE-3DF63DD407D6}" srcOrd="0" destOrd="0" presId="urn:microsoft.com/office/officeart/2005/8/layout/cycle8"/>
    <dgm:cxn modelId="{4A1ABA59-7A88-40C3-8C1F-C8E82219EBE4}" srcId="{0B5774CE-2ED5-430B-A8D7-497D1E5245A4}" destId="{DD937130-6B20-4A86-B9F2-18E1500F41C2}" srcOrd="5" destOrd="0" parTransId="{C217A448-703C-411A-85C1-59535C8866BE}" sibTransId="{06A29D7C-B638-4DF5-B58C-15BB3A705604}"/>
    <dgm:cxn modelId="{A3593948-A3CE-4759-BBB0-E5828892D54E}" srcId="{0B5774CE-2ED5-430B-A8D7-497D1E5245A4}" destId="{C112C02D-1A4B-4365-825D-39FAD7C519D8}" srcOrd="2" destOrd="0" parTransId="{08E9B35A-7CE4-4AC9-B078-D4A7BB659E1B}" sibTransId="{9A943090-585B-4DF7-B968-1C7CCBA38397}"/>
    <dgm:cxn modelId="{E606EDC5-B1FD-46EC-ADDF-3B4DB690FD60}" type="presOf" srcId="{566E7A5A-5301-4514-A1D4-3F704985C671}" destId="{1C0059C5-6145-4A27-AF1B-E3991514F748}" srcOrd="0" destOrd="0" presId="urn:microsoft.com/office/officeart/2005/8/layout/cycle8"/>
    <dgm:cxn modelId="{51409D25-55D7-40B2-B602-B56F44E534BD}" srcId="{0B5774CE-2ED5-430B-A8D7-497D1E5245A4}" destId="{93FDDB25-ACDF-40A5-A071-84086E39058F}" srcOrd="0" destOrd="0" parTransId="{E6D236E7-51D6-40A1-BB6D-F1A64EF5DA21}" sibTransId="{77C36CC3-169B-4DD5-B6B8-8E0BE8ABB1EE}"/>
    <dgm:cxn modelId="{8BB0F00B-1F6A-4891-A2C8-AA7F05A392EB}" type="presOf" srcId="{DD937130-6B20-4A86-B9F2-18E1500F41C2}" destId="{DA5D79AA-08B3-4275-BE6E-4573A6BCB9D3}" srcOrd="0" destOrd="0" presId="urn:microsoft.com/office/officeart/2005/8/layout/cycle8"/>
    <dgm:cxn modelId="{D34F532F-BCE0-473C-B83D-29011761D5A0}" type="presOf" srcId="{C112C02D-1A4B-4365-825D-39FAD7C519D8}" destId="{EC1F6216-9226-401F-9F6E-604E24F8C587}" srcOrd="0" destOrd="0" presId="urn:microsoft.com/office/officeart/2005/8/layout/cycle8"/>
    <dgm:cxn modelId="{67DEDD16-2517-4576-8FCF-53BF54B96F6C}" type="presOf" srcId="{566E7A5A-5301-4514-A1D4-3F704985C671}" destId="{326FA5B0-4A2F-490B-A8B6-47DDD8CE9E38}" srcOrd="1" destOrd="0" presId="urn:microsoft.com/office/officeart/2005/8/layout/cycle8"/>
    <dgm:cxn modelId="{0570C7A7-1C3A-456B-8EA0-F39B7AD5E700}" srcId="{0B5774CE-2ED5-430B-A8D7-497D1E5245A4}" destId="{8DDB49D6-6881-477A-9283-3485898ACA0B}" srcOrd="4" destOrd="0" parTransId="{35A1972D-A875-4DF5-AF38-6D383EAECC95}" sibTransId="{26DFE108-F7BD-4EDB-BA7B-BF544FBC1BEB}"/>
    <dgm:cxn modelId="{BC60DD58-EB32-4899-AD2F-9A71D8743C1F}" type="presOf" srcId="{0B5774CE-2ED5-430B-A8D7-497D1E5245A4}" destId="{6EE83AB2-6747-406D-A20E-7822169AB419}" srcOrd="0" destOrd="0" presId="urn:microsoft.com/office/officeart/2005/8/layout/cycle8"/>
    <dgm:cxn modelId="{40490A62-0CB6-4DBD-A625-CB2200E653DC}" type="presOf" srcId="{93FDDB25-ACDF-40A5-A071-84086E39058F}" destId="{78ABFCD4-F325-484D-B69C-9F47939F8DEC}" srcOrd="0" destOrd="0" presId="urn:microsoft.com/office/officeart/2005/8/layout/cycle8"/>
    <dgm:cxn modelId="{032527E4-B700-464C-82E5-3BE37ACA8E72}" type="presOf" srcId="{8DDB49D6-6881-477A-9283-3485898ACA0B}" destId="{FD0BD89B-EA1F-4800-B25F-A372F07EC472}" srcOrd="0" destOrd="0" presId="urn:microsoft.com/office/officeart/2005/8/layout/cycle8"/>
    <dgm:cxn modelId="{DA54CBA5-B919-4BA0-A965-5C1D52812B3F}" type="presOf" srcId="{8DDB49D6-6881-477A-9283-3485898ACA0B}" destId="{4E8F2A22-DE55-408E-B8C5-87593075392F}" srcOrd="1" destOrd="0" presId="urn:microsoft.com/office/officeart/2005/8/layout/cycle8"/>
    <dgm:cxn modelId="{A6ACA1B3-B742-44E7-AD5F-6A7037FFCD10}" type="presOf" srcId="{93FDDB25-ACDF-40A5-A071-84086E39058F}" destId="{3F0DB513-4700-418F-914B-1FED137CB0E3}" srcOrd="1" destOrd="0" presId="urn:microsoft.com/office/officeart/2005/8/layout/cycle8"/>
    <dgm:cxn modelId="{C95697B9-5386-45BD-B4CB-75B984B635B2}" type="presParOf" srcId="{6EE83AB2-6747-406D-A20E-7822169AB419}" destId="{78ABFCD4-F325-484D-B69C-9F47939F8DEC}" srcOrd="0" destOrd="0" presId="urn:microsoft.com/office/officeart/2005/8/layout/cycle8"/>
    <dgm:cxn modelId="{AEB985AB-5A74-4F64-9170-7FAA929B4EE3}" type="presParOf" srcId="{6EE83AB2-6747-406D-A20E-7822169AB419}" destId="{53DE983E-38F8-41B8-AAF7-69C951772866}" srcOrd="1" destOrd="0" presId="urn:microsoft.com/office/officeart/2005/8/layout/cycle8"/>
    <dgm:cxn modelId="{41F82460-4C9D-472A-96C1-A3B97A7DF008}" type="presParOf" srcId="{6EE83AB2-6747-406D-A20E-7822169AB419}" destId="{D6C279CA-C026-4625-88DE-A4832227728B}" srcOrd="2" destOrd="0" presId="urn:microsoft.com/office/officeart/2005/8/layout/cycle8"/>
    <dgm:cxn modelId="{D6816752-EAC3-470B-AB94-7F9E828A3C68}" type="presParOf" srcId="{6EE83AB2-6747-406D-A20E-7822169AB419}" destId="{3F0DB513-4700-418F-914B-1FED137CB0E3}" srcOrd="3" destOrd="0" presId="urn:microsoft.com/office/officeart/2005/8/layout/cycle8"/>
    <dgm:cxn modelId="{00DB7E3A-57CF-457F-A437-62DACEBD2BC8}" type="presParOf" srcId="{6EE83AB2-6747-406D-A20E-7822169AB419}" destId="{1C0059C5-6145-4A27-AF1B-E3991514F748}" srcOrd="4" destOrd="0" presId="urn:microsoft.com/office/officeart/2005/8/layout/cycle8"/>
    <dgm:cxn modelId="{664D0A50-91F8-4478-BA21-A8D539BD9438}" type="presParOf" srcId="{6EE83AB2-6747-406D-A20E-7822169AB419}" destId="{D479A497-7F45-48BE-890E-F946AE8116F9}" srcOrd="5" destOrd="0" presId="urn:microsoft.com/office/officeart/2005/8/layout/cycle8"/>
    <dgm:cxn modelId="{12373EB4-FAC9-43FC-9AEE-A612C71430BF}" type="presParOf" srcId="{6EE83AB2-6747-406D-A20E-7822169AB419}" destId="{19538714-0647-431B-ADD3-79215DF2F6AD}" srcOrd="6" destOrd="0" presId="urn:microsoft.com/office/officeart/2005/8/layout/cycle8"/>
    <dgm:cxn modelId="{F625BF5C-8883-44A4-8452-B1FCDF238E35}" type="presParOf" srcId="{6EE83AB2-6747-406D-A20E-7822169AB419}" destId="{326FA5B0-4A2F-490B-A8B6-47DDD8CE9E38}" srcOrd="7" destOrd="0" presId="urn:microsoft.com/office/officeart/2005/8/layout/cycle8"/>
    <dgm:cxn modelId="{39762DAE-F735-4A41-85DF-B4FE9B5B6EEB}" type="presParOf" srcId="{6EE83AB2-6747-406D-A20E-7822169AB419}" destId="{EC1F6216-9226-401F-9F6E-604E24F8C587}" srcOrd="8" destOrd="0" presId="urn:microsoft.com/office/officeart/2005/8/layout/cycle8"/>
    <dgm:cxn modelId="{39B7639D-B208-4240-83E6-2E6B63D6708F}" type="presParOf" srcId="{6EE83AB2-6747-406D-A20E-7822169AB419}" destId="{5A5D1053-C2F8-49D3-9B4B-999244AB3567}" srcOrd="9" destOrd="0" presId="urn:microsoft.com/office/officeart/2005/8/layout/cycle8"/>
    <dgm:cxn modelId="{3C81FEDA-6AAE-467F-BCF1-3A94F164B83C}" type="presParOf" srcId="{6EE83AB2-6747-406D-A20E-7822169AB419}" destId="{47069126-8672-48F4-A7A0-5A9B959560B1}" srcOrd="10" destOrd="0" presId="urn:microsoft.com/office/officeart/2005/8/layout/cycle8"/>
    <dgm:cxn modelId="{9DAB5BA8-A802-4D34-8379-EC6198DAF56B}" type="presParOf" srcId="{6EE83AB2-6747-406D-A20E-7822169AB419}" destId="{1E730603-CFD4-4747-B877-07A54F69BA29}" srcOrd="11" destOrd="0" presId="urn:microsoft.com/office/officeart/2005/8/layout/cycle8"/>
    <dgm:cxn modelId="{8E5526F5-F94E-4BCD-9318-7169DDBB233F}" type="presParOf" srcId="{6EE83AB2-6747-406D-A20E-7822169AB419}" destId="{8FFA3412-0C25-4BEC-B3BE-3DF63DD407D6}" srcOrd="12" destOrd="0" presId="urn:microsoft.com/office/officeart/2005/8/layout/cycle8"/>
    <dgm:cxn modelId="{770407D2-13AE-487D-AF0B-71DBC5A53E86}" type="presParOf" srcId="{6EE83AB2-6747-406D-A20E-7822169AB419}" destId="{94F59782-958B-4314-B059-1620C52F273B}" srcOrd="13" destOrd="0" presId="urn:microsoft.com/office/officeart/2005/8/layout/cycle8"/>
    <dgm:cxn modelId="{DC6A566F-AF08-425B-ABC0-B1ACDF553DC1}" type="presParOf" srcId="{6EE83AB2-6747-406D-A20E-7822169AB419}" destId="{6AA06B5B-F721-449C-932E-0A4F541CE668}" srcOrd="14" destOrd="0" presId="urn:microsoft.com/office/officeart/2005/8/layout/cycle8"/>
    <dgm:cxn modelId="{EA71528C-36D4-462D-8ADE-78242668F945}" type="presParOf" srcId="{6EE83AB2-6747-406D-A20E-7822169AB419}" destId="{0969E607-CABB-4770-8913-3BE97C4579E9}" srcOrd="15" destOrd="0" presId="urn:microsoft.com/office/officeart/2005/8/layout/cycle8"/>
    <dgm:cxn modelId="{5607747D-6795-4B5B-9EEE-B1351E855939}" type="presParOf" srcId="{6EE83AB2-6747-406D-A20E-7822169AB419}" destId="{FD0BD89B-EA1F-4800-B25F-A372F07EC472}" srcOrd="16" destOrd="0" presId="urn:microsoft.com/office/officeart/2005/8/layout/cycle8"/>
    <dgm:cxn modelId="{9621B154-2D98-4213-AD3E-4AC8A59B33E6}" type="presParOf" srcId="{6EE83AB2-6747-406D-A20E-7822169AB419}" destId="{FCD53BDC-C049-4896-8743-D64976498DCE}" srcOrd="17" destOrd="0" presId="urn:microsoft.com/office/officeart/2005/8/layout/cycle8"/>
    <dgm:cxn modelId="{670AE75B-C045-4FAD-87D5-B1071706ACA5}" type="presParOf" srcId="{6EE83AB2-6747-406D-A20E-7822169AB419}" destId="{C66BBE1F-44B1-48CB-ABE9-6E8B1B95B731}" srcOrd="18" destOrd="0" presId="urn:microsoft.com/office/officeart/2005/8/layout/cycle8"/>
    <dgm:cxn modelId="{1D57D870-7872-4C12-BC80-7A6D6D56AEDD}" type="presParOf" srcId="{6EE83AB2-6747-406D-A20E-7822169AB419}" destId="{4E8F2A22-DE55-408E-B8C5-87593075392F}" srcOrd="19" destOrd="0" presId="urn:microsoft.com/office/officeart/2005/8/layout/cycle8"/>
    <dgm:cxn modelId="{A2F88E8D-8F4D-493D-ADD0-74443A5750DA}" type="presParOf" srcId="{6EE83AB2-6747-406D-A20E-7822169AB419}" destId="{DA5D79AA-08B3-4275-BE6E-4573A6BCB9D3}" srcOrd="20" destOrd="0" presId="urn:microsoft.com/office/officeart/2005/8/layout/cycle8"/>
    <dgm:cxn modelId="{31392162-B709-4FA6-A4DF-62BAAF1C2658}" type="presParOf" srcId="{6EE83AB2-6747-406D-A20E-7822169AB419}" destId="{7E9CCC24-7CD8-4C3B-B258-F42D258EF22E}" srcOrd="21" destOrd="0" presId="urn:microsoft.com/office/officeart/2005/8/layout/cycle8"/>
    <dgm:cxn modelId="{CC4FA0E0-EABC-4FA1-A3FF-8A351AE5AC7A}" type="presParOf" srcId="{6EE83AB2-6747-406D-A20E-7822169AB419}" destId="{A6DFD03F-981D-49C4-B6BA-2974167E6127}" srcOrd="22" destOrd="0" presId="urn:microsoft.com/office/officeart/2005/8/layout/cycle8"/>
    <dgm:cxn modelId="{038678B5-8642-4E45-B684-8AFCAB35BD7D}" type="presParOf" srcId="{6EE83AB2-6747-406D-A20E-7822169AB419}" destId="{537397F3-8C92-41C8-8CF5-869607E4755E}" srcOrd="23" destOrd="0" presId="urn:microsoft.com/office/officeart/2005/8/layout/cycle8"/>
    <dgm:cxn modelId="{961FFCBD-E463-4029-805C-812332955166}" type="presParOf" srcId="{6EE83AB2-6747-406D-A20E-7822169AB419}" destId="{9BB8158D-FD2D-436B-A323-F595AEA3FCE2}" srcOrd="24" destOrd="0" presId="urn:microsoft.com/office/officeart/2005/8/layout/cycle8"/>
    <dgm:cxn modelId="{1A2F1A7A-6922-4711-9C5E-213AFD462777}" type="presParOf" srcId="{6EE83AB2-6747-406D-A20E-7822169AB419}" destId="{072ECA6B-3BFD-4932-AC94-FAD0D26A64D0}" srcOrd="25" destOrd="0" presId="urn:microsoft.com/office/officeart/2005/8/layout/cycle8"/>
    <dgm:cxn modelId="{D43BF37A-7725-47D3-B600-94028911A636}" type="presParOf" srcId="{6EE83AB2-6747-406D-A20E-7822169AB419}" destId="{5A726F21-70F9-42E6-AB98-F3F7B0FDC5D2}" srcOrd="26" destOrd="0" presId="urn:microsoft.com/office/officeart/2005/8/layout/cycle8"/>
    <dgm:cxn modelId="{BE60ECFB-CCBD-4BB9-8143-95CD7B1D7F40}" type="presParOf" srcId="{6EE83AB2-6747-406D-A20E-7822169AB419}" destId="{12F4A6C0-62EE-4560-AA43-2842C522982E}" srcOrd="27" destOrd="0" presId="urn:microsoft.com/office/officeart/2005/8/layout/cycle8"/>
    <dgm:cxn modelId="{F1D3BB1E-7F44-4607-9948-6703F889E58D}" type="presParOf" srcId="{6EE83AB2-6747-406D-A20E-7822169AB419}" destId="{FEB10293-99EB-4449-AD49-5B0F7E03AACA}" srcOrd="28" destOrd="0" presId="urn:microsoft.com/office/officeart/2005/8/layout/cycle8"/>
    <dgm:cxn modelId="{A6FAC6A3-EF12-477D-A586-C5C914100ADC}" type="presParOf" srcId="{6EE83AB2-6747-406D-A20E-7822169AB419}" destId="{8D6AB18F-6510-4B97-A026-8B0188CE1C5F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CB421-9E2D-4F58-9C15-0323408745B9}" type="doc">
      <dgm:prSet loTypeId="urn:microsoft.com/office/officeart/2005/8/layout/vList6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5672AF8-87AB-49C4-90C1-9F08D26E54D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+mn-lt"/>
            </a:rPr>
            <a:t>Configuration Management:</a:t>
          </a:r>
        </a:p>
      </dgm:t>
    </dgm:pt>
    <dgm:pt modelId="{5D323EDA-3B89-4C3A-93FE-539A9FA4A314}" type="parTrans" cxnId="{F8D11E0E-688A-4233-A8E6-86020E90FDE9}">
      <dgm:prSet/>
      <dgm:spPr/>
      <dgm:t>
        <a:bodyPr/>
        <a:lstStyle/>
        <a:p>
          <a:endParaRPr lang="en-US"/>
        </a:p>
      </dgm:t>
    </dgm:pt>
    <dgm:pt modelId="{5B077E31-A76F-4B61-BF77-7749F9A692F3}" type="sibTrans" cxnId="{F8D11E0E-688A-4233-A8E6-86020E90FDE9}">
      <dgm:prSet/>
      <dgm:spPr/>
      <dgm:t>
        <a:bodyPr/>
        <a:lstStyle/>
        <a:p>
          <a:endParaRPr lang="en-US"/>
        </a:p>
      </dgm:t>
    </dgm:pt>
    <dgm:pt modelId="{0661E343-222F-4039-977B-400A1981F1A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+mn-lt"/>
            </a:rPr>
            <a:t>Application Management:</a:t>
          </a:r>
        </a:p>
      </dgm:t>
    </dgm:pt>
    <dgm:pt modelId="{4B60A522-E0F8-413B-8726-C921817DB861}" type="parTrans" cxnId="{1250B146-04B0-475F-9479-AD3C3AFA0E2E}">
      <dgm:prSet/>
      <dgm:spPr/>
      <dgm:t>
        <a:bodyPr/>
        <a:lstStyle/>
        <a:p>
          <a:endParaRPr lang="en-US"/>
        </a:p>
      </dgm:t>
    </dgm:pt>
    <dgm:pt modelId="{BB6EA6B4-EECA-4C0E-92FA-7656A5D67D1E}" type="sibTrans" cxnId="{1250B146-04B0-475F-9479-AD3C3AFA0E2E}">
      <dgm:prSet/>
      <dgm:spPr/>
      <dgm:t>
        <a:bodyPr/>
        <a:lstStyle/>
        <a:p>
          <a:endParaRPr lang="en-US"/>
        </a:p>
      </dgm:t>
    </dgm:pt>
    <dgm:pt modelId="{00BBF574-B672-4824-A6BF-076CE7179238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600" b="1" dirty="0" smtClean="0">
              <a:latin typeface="+mn-lt"/>
            </a:rPr>
            <a:t>Infrastructure Management:</a:t>
          </a:r>
        </a:p>
      </dgm:t>
    </dgm:pt>
    <dgm:pt modelId="{8DE9397A-990F-4A1E-B365-21809D649BA2}" type="parTrans" cxnId="{25E7FB31-521E-42CA-A6A2-92A2E83372C1}">
      <dgm:prSet/>
      <dgm:spPr/>
      <dgm:t>
        <a:bodyPr/>
        <a:lstStyle/>
        <a:p>
          <a:endParaRPr lang="en-US"/>
        </a:p>
      </dgm:t>
    </dgm:pt>
    <dgm:pt modelId="{0FCE3574-1F74-437B-BB4F-BFDF8D4B524B}" type="sibTrans" cxnId="{25E7FB31-521E-42CA-A6A2-92A2E83372C1}">
      <dgm:prSet/>
      <dgm:spPr/>
      <dgm:t>
        <a:bodyPr/>
        <a:lstStyle/>
        <a:p>
          <a:endParaRPr lang="en-US"/>
        </a:p>
      </dgm:t>
    </dgm:pt>
    <dgm:pt modelId="{A57651B8-CA5C-46F0-892B-1E6B89DAAAF0}">
      <dgm:prSet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IE" sz="1400" b="0" dirty="0" smtClean="0">
              <a:latin typeface="+mn-lt"/>
            </a:rPr>
            <a:t>Ensures that all managed devices are configured in line with set corporate guidelines</a:t>
          </a:r>
          <a:endParaRPr lang="en-US" sz="1400" b="0" dirty="0" smtClean="0">
            <a:latin typeface="+mn-lt"/>
          </a:endParaRPr>
        </a:p>
      </dgm:t>
    </dgm:pt>
    <dgm:pt modelId="{1B42055E-5155-4857-87C0-DCF9BDDCD530}" type="parTrans" cxnId="{3D4334D8-0C98-4A29-852D-4C30CB33F4B8}">
      <dgm:prSet/>
      <dgm:spPr/>
      <dgm:t>
        <a:bodyPr/>
        <a:lstStyle/>
        <a:p>
          <a:endParaRPr lang="en-US"/>
        </a:p>
      </dgm:t>
    </dgm:pt>
    <dgm:pt modelId="{465FA00D-0FC7-426C-9D0B-436C86AB12AB}" type="sibTrans" cxnId="{3D4334D8-0C98-4A29-852D-4C30CB33F4B8}">
      <dgm:prSet/>
      <dgm:spPr/>
      <dgm:t>
        <a:bodyPr/>
        <a:lstStyle/>
        <a:p>
          <a:endParaRPr lang="en-US"/>
        </a:p>
      </dgm:t>
    </dgm:pt>
    <dgm:pt modelId="{B2BF2829-B099-4D87-9202-2D476825DA50}">
      <dgm:prSet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dirty="0" smtClean="0">
              <a:latin typeface="+mn-lt"/>
            </a:rPr>
            <a:t>Centrally distribute, install, maintain, and support frontline applications</a:t>
          </a:r>
        </a:p>
      </dgm:t>
    </dgm:pt>
    <dgm:pt modelId="{AD9A0720-CD3E-48B5-A7CA-A0EBFD2D2886}" type="parTrans" cxnId="{2E96B07F-51A4-42C6-8535-6DD15E3C8656}">
      <dgm:prSet/>
      <dgm:spPr/>
      <dgm:t>
        <a:bodyPr/>
        <a:lstStyle/>
        <a:p>
          <a:endParaRPr lang="en-US"/>
        </a:p>
      </dgm:t>
    </dgm:pt>
    <dgm:pt modelId="{08FB3F7A-34EC-4B4F-9D7E-0D95D43ED098}" type="sibTrans" cxnId="{2E96B07F-51A4-42C6-8535-6DD15E3C8656}">
      <dgm:prSet/>
      <dgm:spPr/>
      <dgm:t>
        <a:bodyPr/>
        <a:lstStyle/>
        <a:p>
          <a:endParaRPr lang="en-US"/>
        </a:p>
      </dgm:t>
    </dgm:pt>
    <dgm:pt modelId="{0B4ACC2F-3C1F-4851-963C-46B272472C74}">
      <dgm:prSet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dirty="0" smtClean="0">
              <a:latin typeface="+mn-lt"/>
            </a:rPr>
            <a:t>Management of the Mobility server infrastructure and the overall operation of the Mobility application</a:t>
          </a:r>
        </a:p>
      </dgm:t>
    </dgm:pt>
    <dgm:pt modelId="{DBC8EAB6-BF90-4E3E-8DDE-E487ED40FDF1}" type="parTrans" cxnId="{B9FDA0C4-163F-4E52-83A0-BB25229B26CB}">
      <dgm:prSet/>
      <dgm:spPr/>
      <dgm:t>
        <a:bodyPr/>
        <a:lstStyle/>
        <a:p>
          <a:endParaRPr lang="en-US"/>
        </a:p>
      </dgm:t>
    </dgm:pt>
    <dgm:pt modelId="{77B6F2DC-30F7-452E-8D5A-942E95C5D527}" type="sibTrans" cxnId="{B9FDA0C4-163F-4E52-83A0-BB25229B26CB}">
      <dgm:prSet/>
      <dgm:spPr/>
      <dgm:t>
        <a:bodyPr/>
        <a:lstStyle/>
        <a:p>
          <a:endParaRPr lang="en-US"/>
        </a:p>
      </dgm:t>
    </dgm:pt>
    <dgm:pt modelId="{D35A9A21-1DC5-43BC-BA86-6C378DE0F297}">
      <dgm:prSet custT="1"/>
      <dgm:spPr/>
      <dgm:t>
        <a:bodyPr/>
        <a:lstStyle/>
        <a:p>
          <a:r>
            <a:rPr lang="en-US" sz="1600" b="1" dirty="0" smtClean="0">
              <a:latin typeface="+mn-lt"/>
            </a:rPr>
            <a:t>Security  Management:</a:t>
          </a:r>
          <a:endParaRPr lang="en-US" sz="1600" b="1" dirty="0">
            <a:latin typeface="+mn-lt"/>
          </a:endParaRPr>
        </a:p>
      </dgm:t>
    </dgm:pt>
    <dgm:pt modelId="{C30F5B77-1552-4908-95F9-448DDD38D75F}" type="parTrans" cxnId="{679D318A-40DA-4E63-A693-C08D7A66A125}">
      <dgm:prSet/>
      <dgm:spPr/>
      <dgm:t>
        <a:bodyPr/>
        <a:lstStyle/>
        <a:p>
          <a:endParaRPr lang="en-US"/>
        </a:p>
      </dgm:t>
    </dgm:pt>
    <dgm:pt modelId="{0E3EF3E8-6A2A-4B7A-B635-7FECFB237D9E}" type="sibTrans" cxnId="{679D318A-40DA-4E63-A693-C08D7A66A125}">
      <dgm:prSet/>
      <dgm:spPr/>
      <dgm:t>
        <a:bodyPr/>
        <a:lstStyle/>
        <a:p>
          <a:endParaRPr lang="en-US"/>
        </a:p>
      </dgm:t>
    </dgm:pt>
    <dgm:pt modelId="{585215EE-9CD8-44FB-A237-5A102C2B1978}">
      <dgm:prSet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IE" sz="1400" b="0" dirty="0" smtClean="0">
              <a:latin typeface="+mn-lt"/>
            </a:rPr>
            <a:t>Provides security at each point of the Mobility service in line with corporate security policies</a:t>
          </a:r>
          <a:endParaRPr lang="en-US" sz="1400" b="0" u="sng" dirty="0" smtClean="0">
            <a:latin typeface="+mn-lt"/>
          </a:endParaRPr>
        </a:p>
      </dgm:t>
    </dgm:pt>
    <dgm:pt modelId="{FB724668-474E-47AA-9AAB-BAFE38532AC1}" type="parTrans" cxnId="{2831454C-DB1F-4F54-A0AB-42CF415CFB10}">
      <dgm:prSet/>
      <dgm:spPr/>
      <dgm:t>
        <a:bodyPr/>
        <a:lstStyle/>
        <a:p>
          <a:endParaRPr lang="en-US"/>
        </a:p>
      </dgm:t>
    </dgm:pt>
    <dgm:pt modelId="{21084095-5D66-48DE-9499-B10E8562E8DC}" type="sibTrans" cxnId="{2831454C-DB1F-4F54-A0AB-42CF415CFB10}">
      <dgm:prSet/>
      <dgm:spPr/>
      <dgm:t>
        <a:bodyPr/>
        <a:lstStyle/>
        <a:p>
          <a:endParaRPr lang="en-US"/>
        </a:p>
      </dgm:t>
    </dgm:pt>
    <dgm:pt modelId="{4E39E182-13D6-4C0E-AAFF-E76086DCFE01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600" b="0" dirty="0" smtClean="0">
              <a:latin typeface="+mn-lt"/>
            </a:rPr>
            <a:t>Inventory Management:</a:t>
          </a:r>
        </a:p>
      </dgm:t>
    </dgm:pt>
    <dgm:pt modelId="{6EB4CE27-4E35-4DE3-A6A1-674015809C99}" type="parTrans" cxnId="{E74A366B-1AD8-4341-9166-70C4C54DC48F}">
      <dgm:prSet/>
      <dgm:spPr/>
      <dgm:t>
        <a:bodyPr/>
        <a:lstStyle/>
        <a:p>
          <a:endParaRPr lang="en-US"/>
        </a:p>
      </dgm:t>
    </dgm:pt>
    <dgm:pt modelId="{FAB5E4BD-1AA9-4138-81CD-ECB79658F42A}" type="sibTrans" cxnId="{E74A366B-1AD8-4341-9166-70C4C54DC48F}">
      <dgm:prSet/>
      <dgm:spPr/>
      <dgm:t>
        <a:bodyPr/>
        <a:lstStyle/>
        <a:p>
          <a:endParaRPr lang="en-US"/>
        </a:p>
      </dgm:t>
    </dgm:pt>
    <dgm:pt modelId="{6158A8A8-5148-440A-8887-46BAC95B0D2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dirty="0" smtClean="0">
              <a:latin typeface="+mn-lt"/>
            </a:rPr>
            <a:t> </a:t>
          </a:r>
          <a:r>
            <a:rPr lang="en-IE" sz="1400" b="0" dirty="0" smtClean="0">
              <a:latin typeface="+mn-lt"/>
            </a:rPr>
            <a:t>Automatically captures details on hardware under management and software contained on those devices</a:t>
          </a:r>
          <a:endParaRPr lang="en-US" sz="1400" b="0" dirty="0">
            <a:latin typeface="+mn-lt"/>
          </a:endParaRPr>
        </a:p>
      </dgm:t>
    </dgm:pt>
    <dgm:pt modelId="{1E494C56-1FC8-44B2-85A3-EDAD8166EE66}" type="parTrans" cxnId="{CAA3EC55-2F80-4041-8D83-B7155AEA595E}">
      <dgm:prSet/>
      <dgm:spPr/>
      <dgm:t>
        <a:bodyPr/>
        <a:lstStyle/>
        <a:p>
          <a:endParaRPr lang="en-US"/>
        </a:p>
      </dgm:t>
    </dgm:pt>
    <dgm:pt modelId="{2B8FA6D9-85C2-4E1B-8793-809507BABDFB}" type="sibTrans" cxnId="{CAA3EC55-2F80-4041-8D83-B7155AEA595E}">
      <dgm:prSet/>
      <dgm:spPr/>
      <dgm:t>
        <a:bodyPr/>
        <a:lstStyle/>
        <a:p>
          <a:endParaRPr lang="en-US"/>
        </a:p>
      </dgm:t>
    </dgm:pt>
    <dgm:pt modelId="{E49F6E9F-8DEE-4C20-A30F-5AAFCC2AA8F3}">
      <dgm:prSet custT="1"/>
      <dgm:spPr/>
      <dgm:t>
        <a:bodyPr/>
        <a:lstStyle/>
        <a:p>
          <a:r>
            <a:rPr lang="en-GB" sz="1600" b="1" dirty="0" smtClean="0">
              <a:latin typeface="+mn-lt"/>
            </a:rPr>
            <a:t>Support Management:</a:t>
          </a:r>
          <a:endParaRPr lang="en-US" sz="1600" b="1" dirty="0" smtClean="0">
            <a:latin typeface="+mn-lt"/>
          </a:endParaRPr>
        </a:p>
      </dgm:t>
    </dgm:pt>
    <dgm:pt modelId="{F1CE2789-1BAD-49F0-8C0F-8CB6974674B3}" type="parTrans" cxnId="{AE0B4BDE-AA16-4A5C-B705-0E925AF02704}">
      <dgm:prSet/>
      <dgm:spPr/>
      <dgm:t>
        <a:bodyPr/>
        <a:lstStyle/>
        <a:p>
          <a:endParaRPr lang="en-US"/>
        </a:p>
      </dgm:t>
    </dgm:pt>
    <dgm:pt modelId="{AF13E4E8-3075-463B-8859-6ED683F1A5E9}" type="sibTrans" cxnId="{AE0B4BDE-AA16-4A5C-B705-0E925AF02704}">
      <dgm:prSet/>
      <dgm:spPr/>
      <dgm:t>
        <a:bodyPr/>
        <a:lstStyle/>
        <a:p>
          <a:endParaRPr lang="en-US"/>
        </a:p>
      </dgm:t>
    </dgm:pt>
    <dgm:pt modelId="{73F98E90-C289-4B12-A4A6-1290EC22BCF5}">
      <dgm:prSet custT="1"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GB" sz="1400" b="0" dirty="0" smtClean="0">
              <a:latin typeface="+mn-lt"/>
            </a:rPr>
            <a:t>Dedicated mobility support desk for Incident management and proactive troubleshooting allowing for first time diagnosis and resolution</a:t>
          </a:r>
          <a:endParaRPr lang="en-US" sz="1600" b="1" dirty="0" smtClean="0">
            <a:latin typeface="+mn-lt"/>
          </a:endParaRPr>
        </a:p>
      </dgm:t>
    </dgm:pt>
    <dgm:pt modelId="{42DFBB0E-D591-4133-9B9C-2DC59767E1E9}" type="parTrans" cxnId="{76E24700-50C7-48B4-A0DD-A0A4743B8582}">
      <dgm:prSet/>
      <dgm:spPr/>
      <dgm:t>
        <a:bodyPr/>
        <a:lstStyle/>
        <a:p>
          <a:endParaRPr lang="en-US"/>
        </a:p>
      </dgm:t>
    </dgm:pt>
    <dgm:pt modelId="{ACA900CB-3031-4B46-9C3D-39F10464A427}" type="sibTrans" cxnId="{76E24700-50C7-48B4-A0DD-A0A4743B8582}">
      <dgm:prSet/>
      <dgm:spPr/>
      <dgm:t>
        <a:bodyPr/>
        <a:lstStyle/>
        <a:p>
          <a:endParaRPr lang="en-US"/>
        </a:p>
      </dgm:t>
    </dgm:pt>
    <dgm:pt modelId="{5AC9DCB9-3D74-4F13-B963-5A145EC4FFBE}" type="pres">
      <dgm:prSet presAssocID="{C5CCB421-9E2D-4F58-9C15-0323408745B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30619F-E3B1-4DA1-9DE2-A1307829096A}" type="pres">
      <dgm:prSet presAssocID="{D35A9A21-1DC5-43BC-BA86-6C378DE0F297}" presName="linNode" presStyleCnt="0"/>
      <dgm:spPr/>
    </dgm:pt>
    <dgm:pt modelId="{61E82BE9-6496-4D4B-8253-AFDDC665B34A}" type="pres">
      <dgm:prSet presAssocID="{D35A9A21-1DC5-43BC-BA86-6C378DE0F297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8BB8E-A9B4-416F-8726-752732E8C4C8}" type="pres">
      <dgm:prSet presAssocID="{D35A9A21-1DC5-43BC-BA86-6C378DE0F297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655B9-982E-476F-8779-65782A8FF673}" type="pres">
      <dgm:prSet presAssocID="{0E3EF3E8-6A2A-4B7A-B635-7FECFB237D9E}" presName="spacing" presStyleCnt="0"/>
      <dgm:spPr/>
    </dgm:pt>
    <dgm:pt modelId="{1EA04F57-9309-41C8-9440-15F993FEBC06}" type="pres">
      <dgm:prSet presAssocID="{35672AF8-87AB-49C4-90C1-9F08D26E54D0}" presName="linNode" presStyleCnt="0"/>
      <dgm:spPr/>
    </dgm:pt>
    <dgm:pt modelId="{394B3B6E-5096-433D-8B33-32459F33AE05}" type="pres">
      <dgm:prSet presAssocID="{35672AF8-87AB-49C4-90C1-9F08D26E54D0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C4AA1-1947-49B1-BE06-F1E492C54BAF}" type="pres">
      <dgm:prSet presAssocID="{35672AF8-87AB-49C4-90C1-9F08D26E54D0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23C26-B3B4-4D5A-AE24-D1EF9A3E3C91}" type="pres">
      <dgm:prSet presAssocID="{5B077E31-A76F-4B61-BF77-7749F9A692F3}" presName="spacing" presStyleCnt="0"/>
      <dgm:spPr/>
    </dgm:pt>
    <dgm:pt modelId="{D3ED0BAD-2C83-48B2-A806-C9361A8C0DD3}" type="pres">
      <dgm:prSet presAssocID="{0661E343-222F-4039-977B-400A1981F1AE}" presName="linNode" presStyleCnt="0"/>
      <dgm:spPr/>
    </dgm:pt>
    <dgm:pt modelId="{6BDE6C48-C55D-4654-B8C4-0B0828879862}" type="pres">
      <dgm:prSet presAssocID="{0661E343-222F-4039-977B-400A1981F1AE}" presName="parentShp" presStyleLbl="node1" presStyleIdx="2" presStyleCnt="6" custLinFactNeighborY="-1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89DAE-4E2F-411B-82A5-EC4F92BE6BE7}" type="pres">
      <dgm:prSet presAssocID="{0661E343-222F-4039-977B-400A1981F1AE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DB37-0BBB-4562-BE42-6D6FCB998B42}" type="pres">
      <dgm:prSet presAssocID="{BB6EA6B4-EECA-4C0E-92FA-7656A5D67D1E}" presName="spacing" presStyleCnt="0"/>
      <dgm:spPr/>
    </dgm:pt>
    <dgm:pt modelId="{5344C1F6-DBB0-4D22-AE0B-43D0E7F9EBC1}" type="pres">
      <dgm:prSet presAssocID="{4E39E182-13D6-4C0E-AAFF-E76086DCFE01}" presName="linNode" presStyleCnt="0"/>
      <dgm:spPr/>
    </dgm:pt>
    <dgm:pt modelId="{362ECD7F-984C-48A2-9673-347D0BCDA129}" type="pres">
      <dgm:prSet presAssocID="{4E39E182-13D6-4C0E-AAFF-E76086DCFE01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4C898-6A80-41A5-B5DD-07E3B92E350E}" type="pres">
      <dgm:prSet presAssocID="{4E39E182-13D6-4C0E-AAFF-E76086DCFE01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EFC3-112C-47CE-90F7-AC42E746B4DD}" type="pres">
      <dgm:prSet presAssocID="{FAB5E4BD-1AA9-4138-81CD-ECB79658F42A}" presName="spacing" presStyleCnt="0"/>
      <dgm:spPr/>
    </dgm:pt>
    <dgm:pt modelId="{63C1A2F8-996C-48ED-AD85-EB942A928B87}" type="pres">
      <dgm:prSet presAssocID="{E49F6E9F-8DEE-4C20-A30F-5AAFCC2AA8F3}" presName="linNode" presStyleCnt="0"/>
      <dgm:spPr/>
    </dgm:pt>
    <dgm:pt modelId="{485E987E-DE12-4563-991E-F84F5760ED9A}" type="pres">
      <dgm:prSet presAssocID="{E49F6E9F-8DEE-4C20-A30F-5AAFCC2AA8F3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B89D7-7763-47BC-A2C4-187CBDB1AF76}" type="pres">
      <dgm:prSet presAssocID="{E49F6E9F-8DEE-4C20-A30F-5AAFCC2AA8F3}" presName="childShp" presStyleLbl="bgAccFollowNode1" presStyleIdx="4" presStyleCnt="6" custScaleY="103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9B585-8AB3-464C-8E91-BB48DBED6771}" type="pres">
      <dgm:prSet presAssocID="{AF13E4E8-3075-463B-8859-6ED683F1A5E9}" presName="spacing" presStyleCnt="0"/>
      <dgm:spPr/>
    </dgm:pt>
    <dgm:pt modelId="{B9D3BEDC-E523-4B07-8AA2-5752A6288AC7}" type="pres">
      <dgm:prSet presAssocID="{00BBF574-B672-4824-A6BF-076CE7179238}" presName="linNode" presStyleCnt="0"/>
      <dgm:spPr/>
    </dgm:pt>
    <dgm:pt modelId="{9180AE02-70F8-486E-88E5-A3A464C2817F}" type="pres">
      <dgm:prSet presAssocID="{00BBF574-B672-4824-A6BF-076CE7179238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CAB61-3BBB-43BA-AD8D-40024248225F}" type="pres">
      <dgm:prSet presAssocID="{00BBF574-B672-4824-A6BF-076CE7179238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B8C4E-E905-4BAD-B152-DA074628C2FF}" type="presOf" srcId="{0661E343-222F-4039-977B-400A1981F1AE}" destId="{6BDE6C48-C55D-4654-B8C4-0B0828879862}" srcOrd="0" destOrd="0" presId="urn:microsoft.com/office/officeart/2005/8/layout/vList6"/>
    <dgm:cxn modelId="{CAA3EC55-2F80-4041-8D83-B7155AEA595E}" srcId="{4E39E182-13D6-4C0E-AAFF-E76086DCFE01}" destId="{6158A8A8-5148-440A-8887-46BAC95B0D24}" srcOrd="0" destOrd="0" parTransId="{1E494C56-1FC8-44B2-85A3-EDAD8166EE66}" sibTransId="{2B8FA6D9-85C2-4E1B-8793-809507BABDFB}"/>
    <dgm:cxn modelId="{E74A366B-1AD8-4341-9166-70C4C54DC48F}" srcId="{C5CCB421-9E2D-4F58-9C15-0323408745B9}" destId="{4E39E182-13D6-4C0E-AAFF-E76086DCFE01}" srcOrd="3" destOrd="0" parTransId="{6EB4CE27-4E35-4DE3-A6A1-674015809C99}" sibTransId="{FAB5E4BD-1AA9-4138-81CD-ECB79658F42A}"/>
    <dgm:cxn modelId="{C3D328BC-27BE-4894-8A49-8718332109EF}" type="presOf" srcId="{00BBF574-B672-4824-A6BF-076CE7179238}" destId="{9180AE02-70F8-486E-88E5-A3A464C2817F}" srcOrd="0" destOrd="0" presId="urn:microsoft.com/office/officeart/2005/8/layout/vList6"/>
    <dgm:cxn modelId="{AE0B4BDE-AA16-4A5C-B705-0E925AF02704}" srcId="{C5CCB421-9E2D-4F58-9C15-0323408745B9}" destId="{E49F6E9F-8DEE-4C20-A30F-5AAFCC2AA8F3}" srcOrd="4" destOrd="0" parTransId="{F1CE2789-1BAD-49F0-8C0F-8CB6974674B3}" sibTransId="{AF13E4E8-3075-463B-8859-6ED683F1A5E9}"/>
    <dgm:cxn modelId="{2AD07DA8-9805-45FD-9413-09E20E822171}" type="presOf" srcId="{B2BF2829-B099-4D87-9202-2D476825DA50}" destId="{05C89DAE-4E2F-411B-82A5-EC4F92BE6BE7}" srcOrd="0" destOrd="0" presId="urn:microsoft.com/office/officeart/2005/8/layout/vList6"/>
    <dgm:cxn modelId="{570034B9-F5D5-4859-84B7-4676A918530C}" type="presOf" srcId="{4E39E182-13D6-4C0E-AAFF-E76086DCFE01}" destId="{362ECD7F-984C-48A2-9673-347D0BCDA129}" srcOrd="0" destOrd="0" presId="urn:microsoft.com/office/officeart/2005/8/layout/vList6"/>
    <dgm:cxn modelId="{3D4334D8-0C98-4A29-852D-4C30CB33F4B8}" srcId="{35672AF8-87AB-49C4-90C1-9F08D26E54D0}" destId="{A57651B8-CA5C-46F0-892B-1E6B89DAAAF0}" srcOrd="0" destOrd="0" parTransId="{1B42055E-5155-4857-87C0-DCF9BDDCD530}" sibTransId="{465FA00D-0FC7-426C-9D0B-436C86AB12AB}"/>
    <dgm:cxn modelId="{1250B146-04B0-475F-9479-AD3C3AFA0E2E}" srcId="{C5CCB421-9E2D-4F58-9C15-0323408745B9}" destId="{0661E343-222F-4039-977B-400A1981F1AE}" srcOrd="2" destOrd="0" parTransId="{4B60A522-E0F8-413B-8726-C921817DB861}" sibTransId="{BB6EA6B4-EECA-4C0E-92FA-7656A5D67D1E}"/>
    <dgm:cxn modelId="{2E96B07F-51A4-42C6-8535-6DD15E3C8656}" srcId="{0661E343-222F-4039-977B-400A1981F1AE}" destId="{B2BF2829-B099-4D87-9202-2D476825DA50}" srcOrd="0" destOrd="0" parTransId="{AD9A0720-CD3E-48B5-A7CA-A0EBFD2D2886}" sibTransId="{08FB3F7A-34EC-4B4F-9D7E-0D95D43ED098}"/>
    <dgm:cxn modelId="{7EACABB4-943F-4032-B431-13F06D27958A}" type="presOf" srcId="{73F98E90-C289-4B12-A4A6-1290EC22BCF5}" destId="{CF2B89D7-7763-47BC-A2C4-187CBDB1AF76}" srcOrd="0" destOrd="0" presId="urn:microsoft.com/office/officeart/2005/8/layout/vList6"/>
    <dgm:cxn modelId="{6A0218DB-F446-45B0-BF35-4930C1D90E34}" type="presOf" srcId="{C5CCB421-9E2D-4F58-9C15-0323408745B9}" destId="{5AC9DCB9-3D74-4F13-B963-5A145EC4FFBE}" srcOrd="0" destOrd="0" presId="urn:microsoft.com/office/officeart/2005/8/layout/vList6"/>
    <dgm:cxn modelId="{679D318A-40DA-4E63-A693-C08D7A66A125}" srcId="{C5CCB421-9E2D-4F58-9C15-0323408745B9}" destId="{D35A9A21-1DC5-43BC-BA86-6C378DE0F297}" srcOrd="0" destOrd="0" parTransId="{C30F5B77-1552-4908-95F9-448DDD38D75F}" sibTransId="{0E3EF3E8-6A2A-4B7A-B635-7FECFB237D9E}"/>
    <dgm:cxn modelId="{A41602EB-EF3D-490B-B339-B45726FE78AA}" type="presOf" srcId="{585215EE-9CD8-44FB-A237-5A102C2B1978}" destId="{0438BB8E-A9B4-416F-8726-752732E8C4C8}" srcOrd="0" destOrd="0" presId="urn:microsoft.com/office/officeart/2005/8/layout/vList6"/>
    <dgm:cxn modelId="{B9FDA0C4-163F-4E52-83A0-BB25229B26CB}" srcId="{00BBF574-B672-4824-A6BF-076CE7179238}" destId="{0B4ACC2F-3C1F-4851-963C-46B272472C74}" srcOrd="0" destOrd="0" parTransId="{DBC8EAB6-BF90-4E3E-8DDE-E487ED40FDF1}" sibTransId="{77B6F2DC-30F7-452E-8D5A-942E95C5D527}"/>
    <dgm:cxn modelId="{056B6886-3FFD-40AC-8EE9-53055E23ABCC}" type="presOf" srcId="{6158A8A8-5148-440A-8887-46BAC95B0D24}" destId="{4504C898-6A80-41A5-B5DD-07E3B92E350E}" srcOrd="0" destOrd="0" presId="urn:microsoft.com/office/officeart/2005/8/layout/vList6"/>
    <dgm:cxn modelId="{2831454C-DB1F-4F54-A0AB-42CF415CFB10}" srcId="{D35A9A21-1DC5-43BC-BA86-6C378DE0F297}" destId="{585215EE-9CD8-44FB-A237-5A102C2B1978}" srcOrd="0" destOrd="0" parTransId="{FB724668-474E-47AA-9AAB-BAFE38532AC1}" sibTransId="{21084095-5D66-48DE-9499-B10E8562E8DC}"/>
    <dgm:cxn modelId="{25E7FB31-521E-42CA-A6A2-92A2E83372C1}" srcId="{C5CCB421-9E2D-4F58-9C15-0323408745B9}" destId="{00BBF574-B672-4824-A6BF-076CE7179238}" srcOrd="5" destOrd="0" parTransId="{8DE9397A-990F-4A1E-B365-21809D649BA2}" sibTransId="{0FCE3574-1F74-437B-BB4F-BFDF8D4B524B}"/>
    <dgm:cxn modelId="{F7375625-80BE-4088-A74B-53F69E5DB922}" type="presOf" srcId="{0B4ACC2F-3C1F-4851-963C-46B272472C74}" destId="{7ECCAB61-3BBB-43BA-AD8D-40024248225F}" srcOrd="0" destOrd="0" presId="urn:microsoft.com/office/officeart/2005/8/layout/vList6"/>
    <dgm:cxn modelId="{4B048C26-A8EB-4ABA-9116-B51BE3DAE5BE}" type="presOf" srcId="{D35A9A21-1DC5-43BC-BA86-6C378DE0F297}" destId="{61E82BE9-6496-4D4B-8253-AFDDC665B34A}" srcOrd="0" destOrd="0" presId="urn:microsoft.com/office/officeart/2005/8/layout/vList6"/>
    <dgm:cxn modelId="{F8D11E0E-688A-4233-A8E6-86020E90FDE9}" srcId="{C5CCB421-9E2D-4F58-9C15-0323408745B9}" destId="{35672AF8-87AB-49C4-90C1-9F08D26E54D0}" srcOrd="1" destOrd="0" parTransId="{5D323EDA-3B89-4C3A-93FE-539A9FA4A314}" sibTransId="{5B077E31-A76F-4B61-BF77-7749F9A692F3}"/>
    <dgm:cxn modelId="{363283F0-D675-4B55-8639-3F667A155A02}" type="presOf" srcId="{35672AF8-87AB-49C4-90C1-9F08D26E54D0}" destId="{394B3B6E-5096-433D-8B33-32459F33AE05}" srcOrd="0" destOrd="0" presId="urn:microsoft.com/office/officeart/2005/8/layout/vList6"/>
    <dgm:cxn modelId="{76E24700-50C7-48B4-A0DD-A0A4743B8582}" srcId="{E49F6E9F-8DEE-4C20-A30F-5AAFCC2AA8F3}" destId="{73F98E90-C289-4B12-A4A6-1290EC22BCF5}" srcOrd="0" destOrd="0" parTransId="{42DFBB0E-D591-4133-9B9C-2DC59767E1E9}" sibTransId="{ACA900CB-3031-4B46-9C3D-39F10464A427}"/>
    <dgm:cxn modelId="{68BFE511-3214-449C-89BA-0AC604433AC4}" type="presOf" srcId="{E49F6E9F-8DEE-4C20-A30F-5AAFCC2AA8F3}" destId="{485E987E-DE12-4563-991E-F84F5760ED9A}" srcOrd="0" destOrd="0" presId="urn:microsoft.com/office/officeart/2005/8/layout/vList6"/>
    <dgm:cxn modelId="{8516AD2B-425E-4B41-A2FD-588A58764098}" type="presOf" srcId="{A57651B8-CA5C-46F0-892B-1E6B89DAAAF0}" destId="{1F5C4AA1-1947-49B1-BE06-F1E492C54BAF}" srcOrd="0" destOrd="0" presId="urn:microsoft.com/office/officeart/2005/8/layout/vList6"/>
    <dgm:cxn modelId="{42AAA92A-CCF5-4E57-8498-36968056D455}" type="presParOf" srcId="{5AC9DCB9-3D74-4F13-B963-5A145EC4FFBE}" destId="{0A30619F-E3B1-4DA1-9DE2-A1307829096A}" srcOrd="0" destOrd="0" presId="urn:microsoft.com/office/officeart/2005/8/layout/vList6"/>
    <dgm:cxn modelId="{2951DC49-6203-4172-9483-B16E5A17EF3C}" type="presParOf" srcId="{0A30619F-E3B1-4DA1-9DE2-A1307829096A}" destId="{61E82BE9-6496-4D4B-8253-AFDDC665B34A}" srcOrd="0" destOrd="0" presId="urn:microsoft.com/office/officeart/2005/8/layout/vList6"/>
    <dgm:cxn modelId="{FA5BCCAC-FFC1-4B8B-A193-2E0F8F0255F8}" type="presParOf" srcId="{0A30619F-E3B1-4DA1-9DE2-A1307829096A}" destId="{0438BB8E-A9B4-416F-8726-752732E8C4C8}" srcOrd="1" destOrd="0" presId="urn:microsoft.com/office/officeart/2005/8/layout/vList6"/>
    <dgm:cxn modelId="{0FF8E5AD-966F-4AD9-91D3-5E17D5FA22AF}" type="presParOf" srcId="{5AC9DCB9-3D74-4F13-B963-5A145EC4FFBE}" destId="{29D655B9-982E-476F-8779-65782A8FF673}" srcOrd="1" destOrd="0" presId="urn:microsoft.com/office/officeart/2005/8/layout/vList6"/>
    <dgm:cxn modelId="{1130ABA9-A9F3-4784-9A10-98435F6FAEDA}" type="presParOf" srcId="{5AC9DCB9-3D74-4F13-B963-5A145EC4FFBE}" destId="{1EA04F57-9309-41C8-9440-15F993FEBC06}" srcOrd="2" destOrd="0" presId="urn:microsoft.com/office/officeart/2005/8/layout/vList6"/>
    <dgm:cxn modelId="{3856CEC9-E5F5-4E24-A3BB-1557DFBD6733}" type="presParOf" srcId="{1EA04F57-9309-41C8-9440-15F993FEBC06}" destId="{394B3B6E-5096-433D-8B33-32459F33AE05}" srcOrd="0" destOrd="0" presId="urn:microsoft.com/office/officeart/2005/8/layout/vList6"/>
    <dgm:cxn modelId="{E4E74895-5912-4AE3-99C8-E4B5A5FF444D}" type="presParOf" srcId="{1EA04F57-9309-41C8-9440-15F993FEBC06}" destId="{1F5C4AA1-1947-49B1-BE06-F1E492C54BAF}" srcOrd="1" destOrd="0" presId="urn:microsoft.com/office/officeart/2005/8/layout/vList6"/>
    <dgm:cxn modelId="{E791786B-50B6-411B-B8F1-FFE373F2F729}" type="presParOf" srcId="{5AC9DCB9-3D74-4F13-B963-5A145EC4FFBE}" destId="{D0823C26-B3B4-4D5A-AE24-D1EF9A3E3C91}" srcOrd="3" destOrd="0" presId="urn:microsoft.com/office/officeart/2005/8/layout/vList6"/>
    <dgm:cxn modelId="{19F1C736-130B-4FE4-8B4E-D0F0F239D3C3}" type="presParOf" srcId="{5AC9DCB9-3D74-4F13-B963-5A145EC4FFBE}" destId="{D3ED0BAD-2C83-48B2-A806-C9361A8C0DD3}" srcOrd="4" destOrd="0" presId="urn:microsoft.com/office/officeart/2005/8/layout/vList6"/>
    <dgm:cxn modelId="{8A9105DC-DC57-481A-AC69-75CB8D32E8C6}" type="presParOf" srcId="{D3ED0BAD-2C83-48B2-A806-C9361A8C0DD3}" destId="{6BDE6C48-C55D-4654-B8C4-0B0828879862}" srcOrd="0" destOrd="0" presId="urn:microsoft.com/office/officeart/2005/8/layout/vList6"/>
    <dgm:cxn modelId="{92F34920-2B2A-4604-A08A-5CFF9BF4161D}" type="presParOf" srcId="{D3ED0BAD-2C83-48B2-A806-C9361A8C0DD3}" destId="{05C89DAE-4E2F-411B-82A5-EC4F92BE6BE7}" srcOrd="1" destOrd="0" presId="urn:microsoft.com/office/officeart/2005/8/layout/vList6"/>
    <dgm:cxn modelId="{AC33359B-5002-4BF7-924D-2DCACECB862F}" type="presParOf" srcId="{5AC9DCB9-3D74-4F13-B963-5A145EC4FFBE}" destId="{A7AADB37-0BBB-4562-BE42-6D6FCB998B42}" srcOrd="5" destOrd="0" presId="urn:microsoft.com/office/officeart/2005/8/layout/vList6"/>
    <dgm:cxn modelId="{AD5BC994-AC49-4712-AE61-637033FD2407}" type="presParOf" srcId="{5AC9DCB9-3D74-4F13-B963-5A145EC4FFBE}" destId="{5344C1F6-DBB0-4D22-AE0B-43D0E7F9EBC1}" srcOrd="6" destOrd="0" presId="urn:microsoft.com/office/officeart/2005/8/layout/vList6"/>
    <dgm:cxn modelId="{4B562406-2402-4247-B0BB-7161821AD6EC}" type="presParOf" srcId="{5344C1F6-DBB0-4D22-AE0B-43D0E7F9EBC1}" destId="{362ECD7F-984C-48A2-9673-347D0BCDA129}" srcOrd="0" destOrd="0" presId="urn:microsoft.com/office/officeart/2005/8/layout/vList6"/>
    <dgm:cxn modelId="{5F85058D-AB9B-4C8A-8981-1AEDE02AE408}" type="presParOf" srcId="{5344C1F6-DBB0-4D22-AE0B-43D0E7F9EBC1}" destId="{4504C898-6A80-41A5-B5DD-07E3B92E350E}" srcOrd="1" destOrd="0" presId="urn:microsoft.com/office/officeart/2005/8/layout/vList6"/>
    <dgm:cxn modelId="{51EBE8BC-0B96-4D7A-A4BC-06141035D558}" type="presParOf" srcId="{5AC9DCB9-3D74-4F13-B963-5A145EC4FFBE}" destId="{3823EFC3-112C-47CE-90F7-AC42E746B4DD}" srcOrd="7" destOrd="0" presId="urn:microsoft.com/office/officeart/2005/8/layout/vList6"/>
    <dgm:cxn modelId="{326BD5FE-FA5B-4A4F-8D7E-FE71413CAE2B}" type="presParOf" srcId="{5AC9DCB9-3D74-4F13-B963-5A145EC4FFBE}" destId="{63C1A2F8-996C-48ED-AD85-EB942A928B87}" srcOrd="8" destOrd="0" presId="urn:microsoft.com/office/officeart/2005/8/layout/vList6"/>
    <dgm:cxn modelId="{8EDA2C7A-4A78-4017-A716-81B729A638A9}" type="presParOf" srcId="{63C1A2F8-996C-48ED-AD85-EB942A928B87}" destId="{485E987E-DE12-4563-991E-F84F5760ED9A}" srcOrd="0" destOrd="0" presId="urn:microsoft.com/office/officeart/2005/8/layout/vList6"/>
    <dgm:cxn modelId="{1C28860B-C126-4CB8-910E-B0FC0C66A75E}" type="presParOf" srcId="{63C1A2F8-996C-48ED-AD85-EB942A928B87}" destId="{CF2B89D7-7763-47BC-A2C4-187CBDB1AF76}" srcOrd="1" destOrd="0" presId="urn:microsoft.com/office/officeart/2005/8/layout/vList6"/>
    <dgm:cxn modelId="{7DC94143-8DE1-4931-BF37-0C5588DE2235}" type="presParOf" srcId="{5AC9DCB9-3D74-4F13-B963-5A145EC4FFBE}" destId="{1259B585-8AB3-464C-8E91-BB48DBED6771}" srcOrd="9" destOrd="0" presId="urn:microsoft.com/office/officeart/2005/8/layout/vList6"/>
    <dgm:cxn modelId="{EB6455CA-AA56-42A7-823B-DE62D3376F43}" type="presParOf" srcId="{5AC9DCB9-3D74-4F13-B963-5A145EC4FFBE}" destId="{B9D3BEDC-E523-4B07-8AA2-5752A6288AC7}" srcOrd="10" destOrd="0" presId="urn:microsoft.com/office/officeart/2005/8/layout/vList6"/>
    <dgm:cxn modelId="{DB806A3C-7EF8-42F8-A4BA-BABB58CB79CC}" type="presParOf" srcId="{B9D3BEDC-E523-4B07-8AA2-5752A6288AC7}" destId="{9180AE02-70F8-486E-88E5-A3A464C2817F}" srcOrd="0" destOrd="0" presId="urn:microsoft.com/office/officeart/2005/8/layout/vList6"/>
    <dgm:cxn modelId="{33555946-C3F0-46B9-952C-4F30A2BDE404}" type="presParOf" srcId="{B9D3BEDC-E523-4B07-8AA2-5752A6288AC7}" destId="{7ECCAB61-3BBB-43BA-AD8D-40024248225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461025-9865-480D-9CD5-E834D48F0C2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0D6CF-6DBB-44FE-B0B7-5AF67CDC0FE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sz="1400" dirty="0" smtClean="0"/>
            <a:t>On The Device</a:t>
          </a:r>
          <a:endParaRPr lang="en-US" sz="1400" dirty="0"/>
        </a:p>
      </dgm:t>
    </dgm:pt>
    <dgm:pt modelId="{927F30A9-A0C4-4E54-AC73-8D7B6AE32BAE}" type="parTrans" cxnId="{1E0F4EF3-44FB-4C72-979B-86B09829353D}">
      <dgm:prSet/>
      <dgm:spPr/>
      <dgm:t>
        <a:bodyPr/>
        <a:lstStyle/>
        <a:p>
          <a:endParaRPr lang="en-US"/>
        </a:p>
      </dgm:t>
    </dgm:pt>
    <dgm:pt modelId="{4CCC7F31-DA7A-42D2-868D-CADE7BC6E377}" type="sibTrans" cxnId="{1E0F4EF3-44FB-4C72-979B-86B09829353D}">
      <dgm:prSet/>
      <dgm:spPr/>
      <dgm:t>
        <a:bodyPr/>
        <a:lstStyle/>
        <a:p>
          <a:endParaRPr lang="en-US"/>
        </a:p>
      </dgm:t>
    </dgm:pt>
    <dgm:pt modelId="{85664D84-5E16-4BCB-8E41-2B39D844C19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sz="1400" dirty="0" smtClean="0"/>
            <a:t>Data in Transit</a:t>
          </a:r>
          <a:endParaRPr lang="en-US" sz="1400" dirty="0"/>
        </a:p>
      </dgm:t>
    </dgm:pt>
    <dgm:pt modelId="{719C7E6A-A7E5-43B3-83B9-5DD09517A82C}" type="parTrans" cxnId="{615D759A-BE99-448A-ADAE-464A29B26594}">
      <dgm:prSet/>
      <dgm:spPr/>
      <dgm:t>
        <a:bodyPr/>
        <a:lstStyle/>
        <a:p>
          <a:endParaRPr lang="en-US"/>
        </a:p>
      </dgm:t>
    </dgm:pt>
    <dgm:pt modelId="{A249684A-5D23-4DF8-A8A7-18A8C7E5DA1C}" type="sibTrans" cxnId="{615D759A-BE99-448A-ADAE-464A29B26594}">
      <dgm:prSet/>
      <dgm:spPr/>
      <dgm:t>
        <a:bodyPr/>
        <a:lstStyle/>
        <a:p>
          <a:endParaRPr lang="en-US"/>
        </a:p>
      </dgm:t>
    </dgm:pt>
    <dgm:pt modelId="{49216951-A1C6-4BE0-9389-D1C86170A1E9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sz="1400" dirty="0" smtClean="0"/>
            <a:t>Edge</a:t>
          </a:r>
          <a:endParaRPr lang="en-US" sz="1400" dirty="0"/>
        </a:p>
      </dgm:t>
    </dgm:pt>
    <dgm:pt modelId="{51BCD4E3-8A2D-454A-A75D-6AF22D49B7ED}" type="parTrans" cxnId="{6994DCE3-0FE0-4EB9-A0C2-FA1C3315BD93}">
      <dgm:prSet/>
      <dgm:spPr/>
      <dgm:t>
        <a:bodyPr/>
        <a:lstStyle/>
        <a:p>
          <a:endParaRPr lang="en-US"/>
        </a:p>
      </dgm:t>
    </dgm:pt>
    <dgm:pt modelId="{4C197557-5048-4FCC-ABB6-C938D4125D22}" type="sibTrans" cxnId="{6994DCE3-0FE0-4EB9-A0C2-FA1C3315BD93}">
      <dgm:prSet/>
      <dgm:spPr/>
      <dgm:t>
        <a:bodyPr/>
        <a:lstStyle/>
        <a:p>
          <a:endParaRPr lang="en-US"/>
        </a:p>
      </dgm:t>
    </dgm:pt>
    <dgm:pt modelId="{089A25C4-7C55-4CE4-8CF4-4A0443CDC4E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sz="1400" dirty="0" smtClean="0"/>
            <a:t>Behind The Firewall</a:t>
          </a:r>
          <a:endParaRPr lang="en-US" sz="1400" dirty="0"/>
        </a:p>
      </dgm:t>
    </dgm:pt>
    <dgm:pt modelId="{2592B6B9-C88E-4767-A595-7F1ECF1BB508}" type="parTrans" cxnId="{356B7C8B-438F-4528-A95C-94089DA68093}">
      <dgm:prSet/>
      <dgm:spPr/>
      <dgm:t>
        <a:bodyPr/>
        <a:lstStyle/>
        <a:p>
          <a:endParaRPr lang="en-US"/>
        </a:p>
      </dgm:t>
    </dgm:pt>
    <dgm:pt modelId="{A8DEEFEA-6C1B-4C54-B0D1-2C07CBFDB713}" type="sibTrans" cxnId="{356B7C8B-438F-4528-A95C-94089DA68093}">
      <dgm:prSet/>
      <dgm:spPr/>
      <dgm:t>
        <a:bodyPr/>
        <a:lstStyle/>
        <a:p>
          <a:endParaRPr lang="en-US"/>
        </a:p>
      </dgm:t>
    </dgm:pt>
    <dgm:pt modelId="{C4955D3F-F36A-41FD-924E-4FD7A9F8C6B1}">
      <dgm:prSet custT="1"/>
      <dgm:spPr/>
      <dgm:t>
        <a:bodyPr/>
        <a:lstStyle/>
        <a:p>
          <a:r>
            <a:rPr lang="en-US" sz="1400" b="0" baseline="0" dirty="0" smtClean="0">
              <a:effectLst/>
            </a:rPr>
            <a:t>Enhanced Protection via Policy Enforcement</a:t>
          </a:r>
          <a:endParaRPr lang="en-US" sz="1400" b="0" baseline="0" dirty="0">
            <a:effectLst/>
          </a:endParaRPr>
        </a:p>
      </dgm:t>
    </dgm:pt>
    <dgm:pt modelId="{820688D2-01B6-4444-98F2-B6A419876D3F}" type="parTrans" cxnId="{67D586D8-EDCF-48C4-BBC5-6A2A8E6EC138}">
      <dgm:prSet/>
      <dgm:spPr/>
      <dgm:t>
        <a:bodyPr/>
        <a:lstStyle/>
        <a:p>
          <a:endParaRPr lang="en-US"/>
        </a:p>
      </dgm:t>
    </dgm:pt>
    <dgm:pt modelId="{570E288A-4EDD-4B4A-8030-6069B65BC3A2}" type="sibTrans" cxnId="{67D586D8-EDCF-48C4-BBC5-6A2A8E6EC138}">
      <dgm:prSet/>
      <dgm:spPr/>
      <dgm:t>
        <a:bodyPr/>
        <a:lstStyle/>
        <a:p>
          <a:endParaRPr lang="en-US"/>
        </a:p>
      </dgm:t>
    </dgm:pt>
    <dgm:pt modelId="{337F4BEE-7772-4462-87A1-B1216539CE2C}">
      <dgm:prSet custT="1"/>
      <dgm:spPr/>
      <dgm:t>
        <a:bodyPr/>
        <a:lstStyle/>
        <a:p>
          <a:r>
            <a:rPr lang="en-US" sz="1400" b="0" dirty="0" smtClean="0"/>
            <a:t>Encryption of control Link</a:t>
          </a:r>
          <a:endParaRPr lang="en-US" sz="1400" b="0" dirty="0"/>
        </a:p>
      </dgm:t>
    </dgm:pt>
    <dgm:pt modelId="{20DBEE6A-D3B7-4821-9ECB-E39299A6C5E8}" type="parTrans" cxnId="{3F087D0C-54D3-463C-BE2F-69705899954D}">
      <dgm:prSet/>
      <dgm:spPr/>
      <dgm:t>
        <a:bodyPr/>
        <a:lstStyle/>
        <a:p>
          <a:endParaRPr lang="en-US"/>
        </a:p>
      </dgm:t>
    </dgm:pt>
    <dgm:pt modelId="{7F2B2E2E-FFD2-495F-AA08-64ED41930C35}" type="sibTrans" cxnId="{3F087D0C-54D3-463C-BE2F-69705899954D}">
      <dgm:prSet/>
      <dgm:spPr/>
      <dgm:t>
        <a:bodyPr/>
        <a:lstStyle/>
        <a:p>
          <a:endParaRPr lang="en-US"/>
        </a:p>
      </dgm:t>
    </dgm:pt>
    <dgm:pt modelId="{2EA27ECD-ADAB-42BA-AACF-34B6A38837C3}">
      <dgm:prSet custT="1"/>
      <dgm:spPr/>
      <dgm:t>
        <a:bodyPr/>
        <a:lstStyle/>
        <a:p>
          <a:r>
            <a:rPr lang="en-IE" sz="1400" dirty="0" smtClean="0"/>
            <a:t>DMZ Proxy as first line of defence</a:t>
          </a:r>
          <a:endParaRPr lang="en-US" sz="1400" dirty="0"/>
        </a:p>
      </dgm:t>
    </dgm:pt>
    <dgm:pt modelId="{4D9FDCF2-0FD5-40A9-9EB1-C87BD90FB2F7}" type="parTrans" cxnId="{CAE12C8A-8150-4960-AA96-3C81DF70D9C4}">
      <dgm:prSet/>
      <dgm:spPr/>
      <dgm:t>
        <a:bodyPr/>
        <a:lstStyle/>
        <a:p>
          <a:endParaRPr lang="en-US"/>
        </a:p>
      </dgm:t>
    </dgm:pt>
    <dgm:pt modelId="{4AF01005-8840-4F54-9A4F-805B8B86C5FC}" type="sibTrans" cxnId="{CAE12C8A-8150-4960-AA96-3C81DF70D9C4}">
      <dgm:prSet/>
      <dgm:spPr/>
      <dgm:t>
        <a:bodyPr/>
        <a:lstStyle/>
        <a:p>
          <a:endParaRPr lang="en-US"/>
        </a:p>
      </dgm:t>
    </dgm:pt>
    <dgm:pt modelId="{CE8E3B72-080F-4E98-9C45-D5191ABFB2AD}">
      <dgm:prSet custT="1"/>
      <dgm:spPr/>
      <dgm:t>
        <a:bodyPr/>
        <a:lstStyle/>
        <a:p>
          <a:r>
            <a:rPr lang="en-US" sz="1400" dirty="0" smtClean="0"/>
            <a:t>Policy Administration aligned to best practices</a:t>
          </a:r>
          <a:endParaRPr lang="en-US" sz="1400" dirty="0"/>
        </a:p>
      </dgm:t>
    </dgm:pt>
    <dgm:pt modelId="{A4782ACD-25EC-4481-AABB-4201510CB1EF}" type="parTrans" cxnId="{1AB321EB-D0DB-4E00-A122-C838E5FCF8E5}">
      <dgm:prSet/>
      <dgm:spPr/>
      <dgm:t>
        <a:bodyPr/>
        <a:lstStyle/>
        <a:p>
          <a:endParaRPr lang="en-US"/>
        </a:p>
      </dgm:t>
    </dgm:pt>
    <dgm:pt modelId="{63833CF8-AA4A-4807-BA93-8953BB830B7C}" type="sibTrans" cxnId="{1AB321EB-D0DB-4E00-A122-C838E5FCF8E5}">
      <dgm:prSet/>
      <dgm:spPr/>
      <dgm:t>
        <a:bodyPr/>
        <a:lstStyle/>
        <a:p>
          <a:endParaRPr lang="en-US"/>
        </a:p>
      </dgm:t>
    </dgm:pt>
    <dgm:pt modelId="{208EDDA5-53DD-4A2E-8492-2B59832360DA}">
      <dgm:prSet custT="1"/>
      <dgm:spPr/>
      <dgm:t>
        <a:bodyPr/>
        <a:lstStyle/>
        <a:p>
          <a:r>
            <a:rPr lang="en-IE" sz="1400" b="0" baseline="0" dirty="0" smtClean="0">
              <a:effectLst/>
            </a:rPr>
            <a:t>Data Protection – Encryption of Data at Rest on the device and removable storage</a:t>
          </a:r>
          <a:endParaRPr lang="en-US" sz="1400" b="0" baseline="0" dirty="0">
            <a:effectLst/>
          </a:endParaRPr>
        </a:p>
      </dgm:t>
    </dgm:pt>
    <dgm:pt modelId="{F6F4D101-941F-4EC8-9F0D-55AC6226A8E4}" type="parTrans" cxnId="{17D78076-9601-403A-98BC-A7D9AD7E44FC}">
      <dgm:prSet/>
      <dgm:spPr/>
      <dgm:t>
        <a:bodyPr/>
        <a:lstStyle/>
        <a:p>
          <a:endParaRPr lang="en-US"/>
        </a:p>
      </dgm:t>
    </dgm:pt>
    <dgm:pt modelId="{E742289A-9F62-4D1C-BF74-D49E90691611}" type="sibTrans" cxnId="{17D78076-9601-403A-98BC-A7D9AD7E44FC}">
      <dgm:prSet/>
      <dgm:spPr/>
      <dgm:t>
        <a:bodyPr/>
        <a:lstStyle/>
        <a:p>
          <a:endParaRPr lang="en-US"/>
        </a:p>
      </dgm:t>
    </dgm:pt>
    <dgm:pt modelId="{588EF830-EA0A-4BC8-AA10-E6D1F13A6AC2}">
      <dgm:prSet custT="1"/>
      <dgm:spPr/>
      <dgm:t>
        <a:bodyPr/>
        <a:lstStyle/>
        <a:p>
          <a:r>
            <a:rPr lang="en-IE" sz="1400" b="0" baseline="0" dirty="0" smtClean="0">
              <a:effectLst/>
            </a:rPr>
            <a:t>Device Access Protection – Password Policy Enforcement</a:t>
          </a:r>
          <a:endParaRPr lang="en-US" sz="1400" b="0" baseline="0" dirty="0">
            <a:effectLst/>
          </a:endParaRPr>
        </a:p>
      </dgm:t>
    </dgm:pt>
    <dgm:pt modelId="{EB83699E-BA89-42A5-85BC-5FA00562C374}" type="parTrans" cxnId="{7ABC10F8-FC06-48B8-998B-4A65A0EDA194}">
      <dgm:prSet/>
      <dgm:spPr/>
      <dgm:t>
        <a:bodyPr/>
        <a:lstStyle/>
        <a:p>
          <a:endParaRPr lang="en-US"/>
        </a:p>
      </dgm:t>
    </dgm:pt>
    <dgm:pt modelId="{6F7B291D-8D98-4F3E-8E0A-2CC517589746}" type="sibTrans" cxnId="{7ABC10F8-FC06-48B8-998B-4A65A0EDA194}">
      <dgm:prSet/>
      <dgm:spPr/>
      <dgm:t>
        <a:bodyPr/>
        <a:lstStyle/>
        <a:p>
          <a:endParaRPr lang="en-US"/>
        </a:p>
      </dgm:t>
    </dgm:pt>
    <dgm:pt modelId="{3AA601CD-9006-4EF9-AC0C-5B566D98172A}">
      <dgm:prSet custT="1"/>
      <dgm:spPr/>
      <dgm:t>
        <a:bodyPr/>
        <a:lstStyle/>
        <a:p>
          <a:r>
            <a:rPr lang="en-IE" sz="1400" b="0" dirty="0" smtClean="0"/>
            <a:t>Encryption of data link</a:t>
          </a:r>
          <a:endParaRPr lang="en-US" sz="1400" b="0" dirty="0"/>
        </a:p>
      </dgm:t>
    </dgm:pt>
    <dgm:pt modelId="{1C188618-65AC-44BF-9458-7745318607D4}" type="parTrans" cxnId="{1FE06FE0-088F-4190-A2B7-E0BFAD1D3311}">
      <dgm:prSet/>
      <dgm:spPr/>
      <dgm:t>
        <a:bodyPr/>
        <a:lstStyle/>
        <a:p>
          <a:endParaRPr lang="en-US"/>
        </a:p>
      </dgm:t>
    </dgm:pt>
    <dgm:pt modelId="{ED727B1E-970A-4364-9392-9AEF570BD5ED}" type="sibTrans" cxnId="{1FE06FE0-088F-4190-A2B7-E0BFAD1D3311}">
      <dgm:prSet/>
      <dgm:spPr/>
      <dgm:t>
        <a:bodyPr/>
        <a:lstStyle/>
        <a:p>
          <a:endParaRPr lang="en-US"/>
        </a:p>
      </dgm:t>
    </dgm:pt>
    <dgm:pt modelId="{0B05D28D-FA47-4B2D-A650-0058CA203F06}">
      <dgm:prSet custT="1"/>
      <dgm:spPr/>
      <dgm:t>
        <a:bodyPr/>
        <a:lstStyle/>
        <a:p>
          <a:r>
            <a:rPr lang="en-IE" sz="1400" dirty="0" smtClean="0"/>
            <a:t>Restriction of devices: Authorisation and Authentication during enrolment</a:t>
          </a:r>
          <a:endParaRPr lang="en-US" sz="1400" dirty="0"/>
        </a:p>
      </dgm:t>
    </dgm:pt>
    <dgm:pt modelId="{A091697A-10DE-40E7-B5BB-656E31BEEABE}" type="parTrans" cxnId="{5D138045-0CF7-46BE-A2A9-1E2D25A732E7}">
      <dgm:prSet/>
      <dgm:spPr/>
      <dgm:t>
        <a:bodyPr/>
        <a:lstStyle/>
        <a:p>
          <a:endParaRPr lang="en-US"/>
        </a:p>
      </dgm:t>
    </dgm:pt>
    <dgm:pt modelId="{2D927BBD-29E1-43A9-BB2B-5C7E99695D4C}" type="sibTrans" cxnId="{5D138045-0CF7-46BE-A2A9-1E2D25A732E7}">
      <dgm:prSet/>
      <dgm:spPr/>
      <dgm:t>
        <a:bodyPr/>
        <a:lstStyle/>
        <a:p>
          <a:endParaRPr lang="en-US"/>
        </a:p>
      </dgm:t>
    </dgm:pt>
    <dgm:pt modelId="{FDD61825-347A-4F39-8103-D5A566A06420}">
      <dgm:prSet custT="1"/>
      <dgm:spPr/>
      <dgm:t>
        <a:bodyPr/>
        <a:lstStyle/>
        <a:p>
          <a:r>
            <a:rPr lang="en-IE" sz="1400" dirty="0" smtClean="0"/>
            <a:t>Compliance Monitoring and Proactive Management</a:t>
          </a:r>
          <a:endParaRPr lang="en-US" sz="1400" dirty="0"/>
        </a:p>
      </dgm:t>
    </dgm:pt>
    <dgm:pt modelId="{67CCB966-B4FE-4451-BB35-C6CECAAF9C54}" type="parTrans" cxnId="{995E1E02-5687-44DA-9314-D1F87973B205}">
      <dgm:prSet/>
      <dgm:spPr/>
      <dgm:t>
        <a:bodyPr/>
        <a:lstStyle/>
        <a:p>
          <a:endParaRPr lang="en-US"/>
        </a:p>
      </dgm:t>
    </dgm:pt>
    <dgm:pt modelId="{6FEEB516-4D32-46C3-9458-05F973DB4073}" type="sibTrans" cxnId="{995E1E02-5687-44DA-9314-D1F87973B205}">
      <dgm:prSet/>
      <dgm:spPr/>
      <dgm:t>
        <a:bodyPr/>
        <a:lstStyle/>
        <a:p>
          <a:endParaRPr lang="en-US"/>
        </a:p>
      </dgm:t>
    </dgm:pt>
    <dgm:pt modelId="{266AE9EA-4845-4719-B460-DFB8A4927876}">
      <dgm:prSet phldrT="[Text]" custT="1"/>
      <dgm:spPr/>
      <dgm:t>
        <a:bodyPr/>
        <a:lstStyle/>
        <a:p>
          <a:r>
            <a:rPr lang="en-IE" sz="1400" dirty="0" smtClean="0"/>
            <a:t>Protect via </a:t>
          </a:r>
          <a:r>
            <a:rPr lang="en-US" sz="1400" dirty="0" smtClean="0"/>
            <a:t>certificate authentication of both the device and the server</a:t>
          </a:r>
          <a:endParaRPr lang="en-US" sz="1400" dirty="0"/>
        </a:p>
      </dgm:t>
    </dgm:pt>
    <dgm:pt modelId="{2B82B454-66EC-46EE-8FBD-7F07178FCF70}" type="parTrans" cxnId="{F4CB2856-7131-48A3-9536-A300682AD7F0}">
      <dgm:prSet/>
      <dgm:spPr/>
      <dgm:t>
        <a:bodyPr/>
        <a:lstStyle/>
        <a:p>
          <a:endParaRPr lang="en-US"/>
        </a:p>
      </dgm:t>
    </dgm:pt>
    <dgm:pt modelId="{CDBD1545-77EE-415F-AFF1-61F9F188E39F}" type="sibTrans" cxnId="{F4CB2856-7131-48A3-9536-A300682AD7F0}">
      <dgm:prSet/>
      <dgm:spPr/>
      <dgm:t>
        <a:bodyPr/>
        <a:lstStyle/>
        <a:p>
          <a:endParaRPr lang="en-US"/>
        </a:p>
      </dgm:t>
    </dgm:pt>
    <dgm:pt modelId="{BA147E7D-215E-4C53-88E2-616DBFC14920}">
      <dgm:prSet phldrT="[Text]" custT="1"/>
      <dgm:spPr/>
      <dgm:t>
        <a:bodyPr/>
        <a:lstStyle/>
        <a:p>
          <a:r>
            <a:rPr lang="en-IE" sz="1400" dirty="0" smtClean="0"/>
            <a:t>Protection  via use of DMZ</a:t>
          </a:r>
          <a:endParaRPr lang="en-US" sz="1400" dirty="0"/>
        </a:p>
      </dgm:t>
    </dgm:pt>
    <dgm:pt modelId="{DCD0E2F1-D57F-4385-B196-E5EC508821C8}" type="parTrans" cxnId="{2C9330ED-DD65-43A7-A534-6B0F068A835E}">
      <dgm:prSet/>
      <dgm:spPr/>
      <dgm:t>
        <a:bodyPr/>
        <a:lstStyle/>
        <a:p>
          <a:endParaRPr lang="en-US"/>
        </a:p>
      </dgm:t>
    </dgm:pt>
    <dgm:pt modelId="{5C0B9DC2-A76F-412A-BB5D-F893705382A2}" type="sibTrans" cxnId="{2C9330ED-DD65-43A7-A534-6B0F068A835E}">
      <dgm:prSet/>
      <dgm:spPr/>
      <dgm:t>
        <a:bodyPr/>
        <a:lstStyle/>
        <a:p>
          <a:endParaRPr lang="en-US"/>
        </a:p>
      </dgm:t>
    </dgm:pt>
    <dgm:pt modelId="{52892452-C3C4-4EC2-8A8D-F1399E2661FB}">
      <dgm:prSet custT="1"/>
      <dgm:spPr/>
      <dgm:t>
        <a:bodyPr/>
        <a:lstStyle/>
        <a:p>
          <a:r>
            <a:rPr lang="en-IE" sz="1400" dirty="0" smtClean="0"/>
            <a:t>Remote Wipe &amp; Lock for lost devices</a:t>
          </a:r>
          <a:endParaRPr lang="en-US" sz="1400" dirty="0"/>
        </a:p>
      </dgm:t>
    </dgm:pt>
    <dgm:pt modelId="{7BA4C12B-9BD9-4B32-94FC-A69F697DF8BC}" type="parTrans" cxnId="{F0CB6885-635C-4189-9EE7-BAAB9734AFB7}">
      <dgm:prSet/>
      <dgm:spPr/>
      <dgm:t>
        <a:bodyPr/>
        <a:lstStyle/>
        <a:p>
          <a:endParaRPr lang="en-US"/>
        </a:p>
      </dgm:t>
    </dgm:pt>
    <dgm:pt modelId="{9269188E-5B52-4C87-A779-863224373309}" type="sibTrans" cxnId="{F0CB6885-635C-4189-9EE7-BAAB9734AFB7}">
      <dgm:prSet/>
      <dgm:spPr/>
      <dgm:t>
        <a:bodyPr/>
        <a:lstStyle/>
        <a:p>
          <a:endParaRPr lang="en-US"/>
        </a:p>
      </dgm:t>
    </dgm:pt>
    <dgm:pt modelId="{84A32883-10EA-4E04-93B4-9615C51529EA}" type="pres">
      <dgm:prSet presAssocID="{C0461025-9865-480D-9CD5-E834D48F0C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34D54C-C869-4EE8-AA20-25D52310004A}" type="pres">
      <dgm:prSet presAssocID="{B070D6CF-6DBB-44FE-B0B7-5AF67CDC0FE3}" presName="composite" presStyleCnt="0"/>
      <dgm:spPr/>
      <dgm:t>
        <a:bodyPr/>
        <a:lstStyle/>
        <a:p>
          <a:endParaRPr lang="en-US"/>
        </a:p>
      </dgm:t>
    </dgm:pt>
    <dgm:pt modelId="{1ED608EA-7AF5-4AA7-A0E5-A77F0155EC26}" type="pres">
      <dgm:prSet presAssocID="{B070D6CF-6DBB-44FE-B0B7-5AF67CDC0F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D34E0-B8CD-4999-8120-12C51164AA68}" type="pres">
      <dgm:prSet presAssocID="{B070D6CF-6DBB-44FE-B0B7-5AF67CDC0F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6DA7C-A178-438C-8DBE-3A954572AF5D}" type="pres">
      <dgm:prSet presAssocID="{4CCC7F31-DA7A-42D2-868D-CADE7BC6E377}" presName="sp" presStyleCnt="0"/>
      <dgm:spPr/>
      <dgm:t>
        <a:bodyPr/>
        <a:lstStyle/>
        <a:p>
          <a:endParaRPr lang="en-US"/>
        </a:p>
      </dgm:t>
    </dgm:pt>
    <dgm:pt modelId="{EAC5B0B7-18B9-47AA-A3B5-6EC17EB21F00}" type="pres">
      <dgm:prSet presAssocID="{85664D84-5E16-4BCB-8E41-2B39D844C190}" presName="composite" presStyleCnt="0"/>
      <dgm:spPr/>
      <dgm:t>
        <a:bodyPr/>
        <a:lstStyle/>
        <a:p>
          <a:endParaRPr lang="en-US"/>
        </a:p>
      </dgm:t>
    </dgm:pt>
    <dgm:pt modelId="{303EC94D-3437-41B5-A64E-F09E8619A393}" type="pres">
      <dgm:prSet presAssocID="{85664D84-5E16-4BCB-8E41-2B39D844C1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7F5E2-52C0-4882-AC1F-2086F3D7B937}" type="pres">
      <dgm:prSet presAssocID="{85664D84-5E16-4BCB-8E41-2B39D844C19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D5E69-BB93-47E2-A85D-B044DE69A389}" type="pres">
      <dgm:prSet presAssocID="{A249684A-5D23-4DF8-A8A7-18A8C7E5DA1C}" presName="sp" presStyleCnt="0"/>
      <dgm:spPr/>
      <dgm:t>
        <a:bodyPr/>
        <a:lstStyle/>
        <a:p>
          <a:endParaRPr lang="en-US"/>
        </a:p>
      </dgm:t>
    </dgm:pt>
    <dgm:pt modelId="{69E5B6C3-101A-4871-971A-E229349EEF03}" type="pres">
      <dgm:prSet presAssocID="{49216951-A1C6-4BE0-9389-D1C86170A1E9}" presName="composite" presStyleCnt="0"/>
      <dgm:spPr/>
      <dgm:t>
        <a:bodyPr/>
        <a:lstStyle/>
        <a:p>
          <a:endParaRPr lang="en-US"/>
        </a:p>
      </dgm:t>
    </dgm:pt>
    <dgm:pt modelId="{01611BFA-E513-44E8-9B99-7ADD162DCFAA}" type="pres">
      <dgm:prSet presAssocID="{49216951-A1C6-4BE0-9389-D1C86170A1E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7F74F-34D7-4438-9E41-EC879EB58D74}" type="pres">
      <dgm:prSet presAssocID="{49216951-A1C6-4BE0-9389-D1C86170A1E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21FAF-6870-49D4-AD78-01CA7B08464F}" type="pres">
      <dgm:prSet presAssocID="{4C197557-5048-4FCC-ABB6-C938D4125D22}" presName="sp" presStyleCnt="0"/>
      <dgm:spPr/>
      <dgm:t>
        <a:bodyPr/>
        <a:lstStyle/>
        <a:p>
          <a:endParaRPr lang="en-US"/>
        </a:p>
      </dgm:t>
    </dgm:pt>
    <dgm:pt modelId="{0CEF9416-E469-47EB-B5CF-E2E76DD7BB00}" type="pres">
      <dgm:prSet presAssocID="{089A25C4-7C55-4CE4-8CF4-4A0443CDC4E6}" presName="composite" presStyleCnt="0"/>
      <dgm:spPr/>
      <dgm:t>
        <a:bodyPr/>
        <a:lstStyle/>
        <a:p>
          <a:endParaRPr lang="en-US"/>
        </a:p>
      </dgm:t>
    </dgm:pt>
    <dgm:pt modelId="{8C5CC146-EA50-4FD2-8908-9429C094F914}" type="pres">
      <dgm:prSet presAssocID="{089A25C4-7C55-4CE4-8CF4-4A0443CDC4E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EB8F7-0979-41C7-82DD-8D32FA9CDAA8}" type="pres">
      <dgm:prSet presAssocID="{089A25C4-7C55-4CE4-8CF4-4A0443CDC4E6}" presName="descendantText" presStyleLbl="alignAcc1" presStyleIdx="3" presStyleCnt="4" custScaleY="11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4627A4-CDB9-4549-868A-6BE1C990615C}" type="presOf" srcId="{52892452-C3C4-4EC2-8A8D-F1399E2661FB}" destId="{FAFEB8F7-0979-41C7-82DD-8D32FA9CDAA8}" srcOrd="0" destOrd="2" presId="urn:microsoft.com/office/officeart/2005/8/layout/chevron2"/>
    <dgm:cxn modelId="{DF54A6C7-A777-4672-B945-302D13CA25FA}" type="presOf" srcId="{C0461025-9865-480D-9CD5-E834D48F0C28}" destId="{84A32883-10EA-4E04-93B4-9615C51529EA}" srcOrd="0" destOrd="0" presId="urn:microsoft.com/office/officeart/2005/8/layout/chevron2"/>
    <dgm:cxn modelId="{17D78076-9601-403A-98BC-A7D9AD7E44FC}" srcId="{B070D6CF-6DBB-44FE-B0B7-5AF67CDC0FE3}" destId="{208EDDA5-53DD-4A2E-8492-2B59832360DA}" srcOrd="1" destOrd="0" parTransId="{F6F4D101-941F-4EC8-9F0D-55AC6226A8E4}" sibTransId="{E742289A-9F62-4D1C-BF74-D49E90691611}"/>
    <dgm:cxn modelId="{29E7881F-EEEE-414B-877A-D535905DAED6}" type="presOf" srcId="{3AA601CD-9006-4EF9-AC0C-5B566D98172A}" destId="{41A7F5E2-52C0-4882-AC1F-2086F3D7B937}" srcOrd="0" destOrd="2" presId="urn:microsoft.com/office/officeart/2005/8/layout/chevron2"/>
    <dgm:cxn modelId="{1AB321EB-D0DB-4E00-A122-C838E5FCF8E5}" srcId="{089A25C4-7C55-4CE4-8CF4-4A0443CDC4E6}" destId="{CE8E3B72-080F-4E98-9C45-D5191ABFB2AD}" srcOrd="0" destOrd="0" parTransId="{A4782ACD-25EC-4481-AABB-4201510CB1EF}" sibTransId="{63833CF8-AA4A-4807-BA93-8953BB830B7C}"/>
    <dgm:cxn modelId="{CAE12C8A-8150-4960-AA96-3C81DF70D9C4}" srcId="{49216951-A1C6-4BE0-9389-D1C86170A1E9}" destId="{2EA27ECD-ADAB-42BA-AACF-34B6A38837C3}" srcOrd="1" destOrd="0" parTransId="{4D9FDCF2-0FD5-40A9-9EB1-C87BD90FB2F7}" sibTransId="{4AF01005-8840-4F54-9A4F-805B8B86C5FC}"/>
    <dgm:cxn modelId="{FA6F05E3-490F-4C21-BE2D-3F15897C3628}" type="presOf" srcId="{FDD61825-347A-4F39-8103-D5A566A06420}" destId="{FAFEB8F7-0979-41C7-82DD-8D32FA9CDAA8}" srcOrd="0" destOrd="3" presId="urn:microsoft.com/office/officeart/2005/8/layout/chevron2"/>
    <dgm:cxn modelId="{995E1E02-5687-44DA-9314-D1F87973B205}" srcId="{089A25C4-7C55-4CE4-8CF4-4A0443CDC4E6}" destId="{FDD61825-347A-4F39-8103-D5A566A06420}" srcOrd="3" destOrd="0" parTransId="{67CCB966-B4FE-4451-BB35-C6CECAAF9C54}" sibTransId="{6FEEB516-4D32-46C3-9458-05F973DB4073}"/>
    <dgm:cxn modelId="{1FE06FE0-088F-4190-A2B7-E0BFAD1D3311}" srcId="{85664D84-5E16-4BCB-8E41-2B39D844C190}" destId="{3AA601CD-9006-4EF9-AC0C-5B566D98172A}" srcOrd="2" destOrd="0" parTransId="{1C188618-65AC-44BF-9458-7745318607D4}" sibTransId="{ED727B1E-970A-4364-9392-9AEF570BD5ED}"/>
    <dgm:cxn modelId="{615D759A-BE99-448A-ADAE-464A29B26594}" srcId="{C0461025-9865-480D-9CD5-E834D48F0C28}" destId="{85664D84-5E16-4BCB-8E41-2B39D844C190}" srcOrd="1" destOrd="0" parTransId="{719C7E6A-A7E5-43B3-83B9-5DD09517A82C}" sibTransId="{A249684A-5D23-4DF8-A8A7-18A8C7E5DA1C}"/>
    <dgm:cxn modelId="{7E3AF5AE-4886-4110-89F6-4B5D6BABB0F9}" type="presOf" srcId="{85664D84-5E16-4BCB-8E41-2B39D844C190}" destId="{303EC94D-3437-41B5-A64E-F09E8619A393}" srcOrd="0" destOrd="0" presId="urn:microsoft.com/office/officeart/2005/8/layout/chevron2"/>
    <dgm:cxn modelId="{5D138045-0CF7-46BE-A2A9-1E2D25A732E7}" srcId="{089A25C4-7C55-4CE4-8CF4-4A0443CDC4E6}" destId="{0B05D28D-FA47-4B2D-A650-0058CA203F06}" srcOrd="1" destOrd="0" parTransId="{A091697A-10DE-40E7-B5BB-656E31BEEABE}" sibTransId="{2D927BBD-29E1-43A9-BB2B-5C7E99695D4C}"/>
    <dgm:cxn modelId="{48D3B96F-6D0D-4D1F-B6D2-73563E3C0434}" type="presOf" srcId="{588EF830-EA0A-4BC8-AA10-E6D1F13A6AC2}" destId="{C8ED34E0-B8CD-4999-8120-12C51164AA68}" srcOrd="0" destOrd="2" presId="urn:microsoft.com/office/officeart/2005/8/layout/chevron2"/>
    <dgm:cxn modelId="{F4CB2856-7131-48A3-9536-A300682AD7F0}" srcId="{85664D84-5E16-4BCB-8E41-2B39D844C190}" destId="{266AE9EA-4845-4719-B460-DFB8A4927876}" srcOrd="0" destOrd="0" parTransId="{2B82B454-66EC-46EE-8FBD-7F07178FCF70}" sibTransId="{CDBD1545-77EE-415F-AFF1-61F9F188E39F}"/>
    <dgm:cxn modelId="{67D586D8-EDCF-48C4-BBC5-6A2A8E6EC138}" srcId="{B070D6CF-6DBB-44FE-B0B7-5AF67CDC0FE3}" destId="{C4955D3F-F36A-41FD-924E-4FD7A9F8C6B1}" srcOrd="0" destOrd="0" parTransId="{820688D2-01B6-4444-98F2-B6A419876D3F}" sibTransId="{570E288A-4EDD-4B4A-8030-6069B65BC3A2}"/>
    <dgm:cxn modelId="{5758AB47-029B-4F22-AA4E-8CD588B2139E}" type="presOf" srcId="{BA147E7D-215E-4C53-88E2-616DBFC14920}" destId="{BFF7F74F-34D7-4438-9E41-EC879EB58D74}" srcOrd="0" destOrd="0" presId="urn:microsoft.com/office/officeart/2005/8/layout/chevron2"/>
    <dgm:cxn modelId="{9C320A39-4E84-4E5C-91AB-24370C2D0397}" type="presOf" srcId="{337F4BEE-7772-4462-87A1-B1216539CE2C}" destId="{41A7F5E2-52C0-4882-AC1F-2086F3D7B937}" srcOrd="0" destOrd="1" presId="urn:microsoft.com/office/officeart/2005/8/layout/chevron2"/>
    <dgm:cxn modelId="{6994DCE3-0FE0-4EB9-A0C2-FA1C3315BD93}" srcId="{C0461025-9865-480D-9CD5-E834D48F0C28}" destId="{49216951-A1C6-4BE0-9389-D1C86170A1E9}" srcOrd="2" destOrd="0" parTransId="{51BCD4E3-8A2D-454A-A75D-6AF22D49B7ED}" sibTransId="{4C197557-5048-4FCC-ABB6-C938D4125D22}"/>
    <dgm:cxn modelId="{F0CB6885-635C-4189-9EE7-BAAB9734AFB7}" srcId="{089A25C4-7C55-4CE4-8CF4-4A0443CDC4E6}" destId="{52892452-C3C4-4EC2-8A8D-F1399E2661FB}" srcOrd="2" destOrd="0" parTransId="{7BA4C12B-9BD9-4B32-94FC-A69F697DF8BC}" sibTransId="{9269188E-5B52-4C87-A779-863224373309}"/>
    <dgm:cxn modelId="{DEF3F333-AF2B-414D-B693-6D144B7F3A29}" type="presOf" srcId="{089A25C4-7C55-4CE4-8CF4-4A0443CDC4E6}" destId="{8C5CC146-EA50-4FD2-8908-9429C094F914}" srcOrd="0" destOrd="0" presId="urn:microsoft.com/office/officeart/2005/8/layout/chevron2"/>
    <dgm:cxn modelId="{2C9330ED-DD65-43A7-A534-6B0F068A835E}" srcId="{49216951-A1C6-4BE0-9389-D1C86170A1E9}" destId="{BA147E7D-215E-4C53-88E2-616DBFC14920}" srcOrd="0" destOrd="0" parTransId="{DCD0E2F1-D57F-4385-B196-E5EC508821C8}" sibTransId="{5C0B9DC2-A76F-412A-BB5D-F893705382A2}"/>
    <dgm:cxn modelId="{D30DFCDC-B1D8-4552-8F66-B4E1E10D56D2}" type="presOf" srcId="{49216951-A1C6-4BE0-9389-D1C86170A1E9}" destId="{01611BFA-E513-44E8-9B99-7ADD162DCFAA}" srcOrd="0" destOrd="0" presId="urn:microsoft.com/office/officeart/2005/8/layout/chevron2"/>
    <dgm:cxn modelId="{3F087D0C-54D3-463C-BE2F-69705899954D}" srcId="{85664D84-5E16-4BCB-8E41-2B39D844C190}" destId="{337F4BEE-7772-4462-87A1-B1216539CE2C}" srcOrd="1" destOrd="0" parTransId="{20DBEE6A-D3B7-4821-9ECB-E39299A6C5E8}" sibTransId="{7F2B2E2E-FFD2-495F-AA08-64ED41930C35}"/>
    <dgm:cxn modelId="{CC293486-B6FF-426B-B923-3557F05E4DFB}" type="presOf" srcId="{0B05D28D-FA47-4B2D-A650-0058CA203F06}" destId="{FAFEB8F7-0979-41C7-82DD-8D32FA9CDAA8}" srcOrd="0" destOrd="1" presId="urn:microsoft.com/office/officeart/2005/8/layout/chevron2"/>
    <dgm:cxn modelId="{7ABC10F8-FC06-48B8-998B-4A65A0EDA194}" srcId="{B070D6CF-6DBB-44FE-B0B7-5AF67CDC0FE3}" destId="{588EF830-EA0A-4BC8-AA10-E6D1F13A6AC2}" srcOrd="2" destOrd="0" parTransId="{EB83699E-BA89-42A5-85BC-5FA00562C374}" sibTransId="{6F7B291D-8D98-4F3E-8E0A-2CC517589746}"/>
    <dgm:cxn modelId="{1E0F4EF3-44FB-4C72-979B-86B09829353D}" srcId="{C0461025-9865-480D-9CD5-E834D48F0C28}" destId="{B070D6CF-6DBB-44FE-B0B7-5AF67CDC0FE3}" srcOrd="0" destOrd="0" parTransId="{927F30A9-A0C4-4E54-AC73-8D7B6AE32BAE}" sibTransId="{4CCC7F31-DA7A-42D2-868D-CADE7BC6E377}"/>
    <dgm:cxn modelId="{E2E03B02-4518-44D2-BD09-01C92B1562C3}" type="presOf" srcId="{CE8E3B72-080F-4E98-9C45-D5191ABFB2AD}" destId="{FAFEB8F7-0979-41C7-82DD-8D32FA9CDAA8}" srcOrd="0" destOrd="0" presId="urn:microsoft.com/office/officeart/2005/8/layout/chevron2"/>
    <dgm:cxn modelId="{356B7C8B-438F-4528-A95C-94089DA68093}" srcId="{C0461025-9865-480D-9CD5-E834D48F0C28}" destId="{089A25C4-7C55-4CE4-8CF4-4A0443CDC4E6}" srcOrd="3" destOrd="0" parTransId="{2592B6B9-C88E-4767-A595-7F1ECF1BB508}" sibTransId="{A8DEEFEA-6C1B-4C54-B0D1-2C07CBFDB713}"/>
    <dgm:cxn modelId="{C166FF69-6F16-4018-9D6F-9C45D00166D5}" type="presOf" srcId="{266AE9EA-4845-4719-B460-DFB8A4927876}" destId="{41A7F5E2-52C0-4882-AC1F-2086F3D7B937}" srcOrd="0" destOrd="0" presId="urn:microsoft.com/office/officeart/2005/8/layout/chevron2"/>
    <dgm:cxn modelId="{241651B3-448E-488D-8645-95E3CDADBBE3}" type="presOf" srcId="{208EDDA5-53DD-4A2E-8492-2B59832360DA}" destId="{C8ED34E0-B8CD-4999-8120-12C51164AA68}" srcOrd="0" destOrd="1" presId="urn:microsoft.com/office/officeart/2005/8/layout/chevron2"/>
    <dgm:cxn modelId="{75B7B42A-EA37-42F5-8B86-A66902FF9743}" type="presOf" srcId="{2EA27ECD-ADAB-42BA-AACF-34B6A38837C3}" destId="{BFF7F74F-34D7-4438-9E41-EC879EB58D74}" srcOrd="0" destOrd="1" presId="urn:microsoft.com/office/officeart/2005/8/layout/chevron2"/>
    <dgm:cxn modelId="{E50B8EF4-2C82-41BE-A5FC-36960D07D466}" type="presOf" srcId="{C4955D3F-F36A-41FD-924E-4FD7A9F8C6B1}" destId="{C8ED34E0-B8CD-4999-8120-12C51164AA68}" srcOrd="0" destOrd="0" presId="urn:microsoft.com/office/officeart/2005/8/layout/chevron2"/>
    <dgm:cxn modelId="{268A0A91-92D0-477E-877C-25D111AE472A}" type="presOf" srcId="{B070D6CF-6DBB-44FE-B0B7-5AF67CDC0FE3}" destId="{1ED608EA-7AF5-4AA7-A0E5-A77F0155EC26}" srcOrd="0" destOrd="0" presId="urn:microsoft.com/office/officeart/2005/8/layout/chevron2"/>
    <dgm:cxn modelId="{ECAD701E-8B7F-489F-A32E-8877BEE9116A}" type="presParOf" srcId="{84A32883-10EA-4E04-93B4-9615C51529EA}" destId="{C934D54C-C869-4EE8-AA20-25D52310004A}" srcOrd="0" destOrd="0" presId="urn:microsoft.com/office/officeart/2005/8/layout/chevron2"/>
    <dgm:cxn modelId="{05F4F3C1-E763-4942-BD55-975B892DE2D9}" type="presParOf" srcId="{C934D54C-C869-4EE8-AA20-25D52310004A}" destId="{1ED608EA-7AF5-4AA7-A0E5-A77F0155EC26}" srcOrd="0" destOrd="0" presId="urn:microsoft.com/office/officeart/2005/8/layout/chevron2"/>
    <dgm:cxn modelId="{C9A144C1-538C-4DF1-B65F-FD98F79C475E}" type="presParOf" srcId="{C934D54C-C869-4EE8-AA20-25D52310004A}" destId="{C8ED34E0-B8CD-4999-8120-12C51164AA68}" srcOrd="1" destOrd="0" presId="urn:microsoft.com/office/officeart/2005/8/layout/chevron2"/>
    <dgm:cxn modelId="{17C7F66E-5821-43E0-8D47-7F4CACB2B6EB}" type="presParOf" srcId="{84A32883-10EA-4E04-93B4-9615C51529EA}" destId="{6F26DA7C-A178-438C-8DBE-3A954572AF5D}" srcOrd="1" destOrd="0" presId="urn:microsoft.com/office/officeart/2005/8/layout/chevron2"/>
    <dgm:cxn modelId="{9E3D795D-6488-4801-80E3-1C7457F06AFC}" type="presParOf" srcId="{84A32883-10EA-4E04-93B4-9615C51529EA}" destId="{EAC5B0B7-18B9-47AA-A3B5-6EC17EB21F00}" srcOrd="2" destOrd="0" presId="urn:microsoft.com/office/officeart/2005/8/layout/chevron2"/>
    <dgm:cxn modelId="{87EB1A4B-C057-41B9-9CC6-10E25CF7956C}" type="presParOf" srcId="{EAC5B0B7-18B9-47AA-A3B5-6EC17EB21F00}" destId="{303EC94D-3437-41B5-A64E-F09E8619A393}" srcOrd="0" destOrd="0" presId="urn:microsoft.com/office/officeart/2005/8/layout/chevron2"/>
    <dgm:cxn modelId="{11CD3705-2BEF-435E-8E95-97129E6E50C5}" type="presParOf" srcId="{EAC5B0B7-18B9-47AA-A3B5-6EC17EB21F00}" destId="{41A7F5E2-52C0-4882-AC1F-2086F3D7B937}" srcOrd="1" destOrd="0" presId="urn:microsoft.com/office/officeart/2005/8/layout/chevron2"/>
    <dgm:cxn modelId="{BF94D82E-0DAC-494E-87C7-51520FDD2C62}" type="presParOf" srcId="{84A32883-10EA-4E04-93B4-9615C51529EA}" destId="{0CAD5E69-BB93-47E2-A85D-B044DE69A389}" srcOrd="3" destOrd="0" presId="urn:microsoft.com/office/officeart/2005/8/layout/chevron2"/>
    <dgm:cxn modelId="{6483585E-6C13-45CE-88F8-2EA1B3D46D8E}" type="presParOf" srcId="{84A32883-10EA-4E04-93B4-9615C51529EA}" destId="{69E5B6C3-101A-4871-971A-E229349EEF03}" srcOrd="4" destOrd="0" presId="urn:microsoft.com/office/officeart/2005/8/layout/chevron2"/>
    <dgm:cxn modelId="{8CE462FD-DF06-4DE8-8DFD-ACF188A3E8D0}" type="presParOf" srcId="{69E5B6C3-101A-4871-971A-E229349EEF03}" destId="{01611BFA-E513-44E8-9B99-7ADD162DCFAA}" srcOrd="0" destOrd="0" presId="urn:microsoft.com/office/officeart/2005/8/layout/chevron2"/>
    <dgm:cxn modelId="{BA7DAD2E-9780-4B78-AAB4-CA3C69ECB6B8}" type="presParOf" srcId="{69E5B6C3-101A-4871-971A-E229349EEF03}" destId="{BFF7F74F-34D7-4438-9E41-EC879EB58D74}" srcOrd="1" destOrd="0" presId="urn:microsoft.com/office/officeart/2005/8/layout/chevron2"/>
    <dgm:cxn modelId="{34504315-0457-4B9C-9FB2-66785FEB401E}" type="presParOf" srcId="{84A32883-10EA-4E04-93B4-9615C51529EA}" destId="{E0C21FAF-6870-49D4-AD78-01CA7B08464F}" srcOrd="5" destOrd="0" presId="urn:microsoft.com/office/officeart/2005/8/layout/chevron2"/>
    <dgm:cxn modelId="{B64284F0-0876-4FB8-95D2-01D9F554279F}" type="presParOf" srcId="{84A32883-10EA-4E04-93B4-9615C51529EA}" destId="{0CEF9416-E469-47EB-B5CF-E2E76DD7BB00}" srcOrd="6" destOrd="0" presId="urn:microsoft.com/office/officeart/2005/8/layout/chevron2"/>
    <dgm:cxn modelId="{5A706DF1-AFF0-4324-BC57-2F640F474733}" type="presParOf" srcId="{0CEF9416-E469-47EB-B5CF-E2E76DD7BB00}" destId="{8C5CC146-EA50-4FD2-8908-9429C094F914}" srcOrd="0" destOrd="0" presId="urn:microsoft.com/office/officeart/2005/8/layout/chevron2"/>
    <dgm:cxn modelId="{10727BA3-4C5B-451F-B551-FE3F1F05F890}" type="presParOf" srcId="{0CEF9416-E469-47EB-B5CF-E2E76DD7BB00}" destId="{FAFEB8F7-0979-41C7-82DD-8D32FA9CDAA8}" srcOrd="1" destOrd="0" presId="urn:microsoft.com/office/officeart/2005/8/layout/chevron2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61025-9865-480D-9CD5-E834D48F0C28}" type="doc">
      <dgm:prSet loTypeId="urn:microsoft.com/office/officeart/2005/8/layout/radial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0D6CF-6DBB-44FE-B0B7-5AF67CDC0FE3}">
      <dgm:prSet phldrT="[Text]" custT="1"/>
      <dgm:spPr/>
      <dgm:t>
        <a:bodyPr/>
        <a:lstStyle/>
        <a:p>
          <a:r>
            <a:rPr lang="en-IE" sz="1400" b="1" dirty="0" smtClean="0"/>
            <a:t>Corporate Mail Settings</a:t>
          </a:r>
          <a:endParaRPr lang="en-US" sz="1400" b="1" dirty="0"/>
        </a:p>
      </dgm:t>
    </dgm:pt>
    <dgm:pt modelId="{927F30A9-A0C4-4E54-AC73-8D7B6AE32BAE}" type="parTrans" cxnId="{1E0F4EF3-44FB-4C72-979B-86B09829353D}">
      <dgm:prSet/>
      <dgm:spPr/>
      <dgm:t>
        <a:bodyPr/>
        <a:lstStyle/>
        <a:p>
          <a:endParaRPr lang="en-US"/>
        </a:p>
      </dgm:t>
    </dgm:pt>
    <dgm:pt modelId="{4CCC7F31-DA7A-42D2-868D-CADE7BC6E377}" type="sibTrans" cxnId="{1E0F4EF3-44FB-4C72-979B-86B09829353D}">
      <dgm:prSet/>
      <dgm:spPr/>
      <dgm:t>
        <a:bodyPr/>
        <a:lstStyle/>
        <a:p>
          <a:endParaRPr lang="en-US"/>
        </a:p>
      </dgm:t>
    </dgm:pt>
    <dgm:pt modelId="{CBC75C50-446B-4B34-B377-14A4B4C2AF61}">
      <dgm:prSet phldrT="[Text]" custT="1"/>
      <dgm:spPr/>
      <dgm:t>
        <a:bodyPr/>
        <a:lstStyle/>
        <a:p>
          <a:r>
            <a:rPr lang="en-IE" sz="1400" b="1" dirty="0" smtClean="0"/>
            <a:t>Corporate Device Security Policies</a:t>
          </a:r>
          <a:endParaRPr lang="en-US" sz="1400" b="1" dirty="0"/>
        </a:p>
      </dgm:t>
    </dgm:pt>
    <dgm:pt modelId="{ADFF86A6-942C-46DC-A089-89F7F5FCD541}" type="parTrans" cxnId="{EFF17AF7-1638-4E6B-BDE8-394C86E6D8A9}">
      <dgm:prSet/>
      <dgm:spPr/>
      <dgm:t>
        <a:bodyPr/>
        <a:lstStyle/>
        <a:p>
          <a:endParaRPr lang="en-US"/>
        </a:p>
      </dgm:t>
    </dgm:pt>
    <dgm:pt modelId="{CCA4E6AD-D0B9-488B-BC0C-933B797D9EBA}" type="sibTrans" cxnId="{EFF17AF7-1638-4E6B-BDE8-394C86E6D8A9}">
      <dgm:prSet/>
      <dgm:spPr/>
      <dgm:t>
        <a:bodyPr/>
        <a:lstStyle/>
        <a:p>
          <a:endParaRPr lang="en-US"/>
        </a:p>
      </dgm:t>
    </dgm:pt>
    <dgm:pt modelId="{C9446363-F9B1-4A29-8487-65927E9DEC2D}">
      <dgm:prSet phldrT="[Text]" custT="1"/>
      <dgm:spPr/>
      <dgm:t>
        <a:bodyPr/>
        <a:lstStyle/>
        <a:p>
          <a:r>
            <a:rPr lang="en-US" sz="1400" b="1" dirty="0" smtClean="0"/>
            <a:t>Corporate VPN &amp; </a:t>
          </a:r>
          <a:r>
            <a:rPr lang="en-US" sz="1400" b="1" dirty="0" err="1" smtClean="0"/>
            <a:t>Wi-fi</a:t>
          </a:r>
          <a:r>
            <a:rPr lang="en-US" sz="1400" b="1" dirty="0" smtClean="0"/>
            <a:t> settings</a:t>
          </a:r>
          <a:endParaRPr lang="en-US" sz="1400" b="1" dirty="0"/>
        </a:p>
      </dgm:t>
    </dgm:pt>
    <dgm:pt modelId="{B72B300D-9DB5-48D2-9BF9-1020F17F01BE}" type="parTrans" cxnId="{FE97E646-7FFD-445E-8FA1-AB65F11B3FD4}">
      <dgm:prSet/>
      <dgm:spPr/>
      <dgm:t>
        <a:bodyPr/>
        <a:lstStyle/>
        <a:p>
          <a:endParaRPr lang="en-US"/>
        </a:p>
      </dgm:t>
    </dgm:pt>
    <dgm:pt modelId="{DEF7D593-7C0F-4FAA-8E83-D887912566FE}" type="sibTrans" cxnId="{FE97E646-7FFD-445E-8FA1-AB65F11B3FD4}">
      <dgm:prSet/>
      <dgm:spPr/>
      <dgm:t>
        <a:bodyPr/>
        <a:lstStyle/>
        <a:p>
          <a:endParaRPr lang="en-US"/>
        </a:p>
      </dgm:t>
    </dgm:pt>
    <dgm:pt modelId="{3FC802E5-E637-48C3-8686-DF2DC6765F03}">
      <dgm:prSet custT="1"/>
      <dgm:spPr/>
      <dgm:t>
        <a:bodyPr/>
        <a:lstStyle/>
        <a:p>
          <a:r>
            <a:rPr lang="en-US" sz="1400" b="1" dirty="0" smtClean="0"/>
            <a:t>App restrictions and activities</a:t>
          </a:r>
          <a:endParaRPr lang="en-US" sz="1400" b="1" dirty="0"/>
        </a:p>
      </dgm:t>
    </dgm:pt>
    <dgm:pt modelId="{78CE4136-FC49-4A74-A9D4-B9E6BC5EFFBB}" type="parTrans" cxnId="{AEA853D4-298E-4934-AC5A-E04E541F6E27}">
      <dgm:prSet/>
      <dgm:spPr/>
      <dgm:t>
        <a:bodyPr/>
        <a:lstStyle/>
        <a:p>
          <a:endParaRPr lang="en-US"/>
        </a:p>
      </dgm:t>
    </dgm:pt>
    <dgm:pt modelId="{F2310B5A-5C4F-4871-A01B-B044090646A3}" type="sibTrans" cxnId="{AEA853D4-298E-4934-AC5A-E04E541F6E27}">
      <dgm:prSet/>
      <dgm:spPr/>
      <dgm:t>
        <a:bodyPr/>
        <a:lstStyle/>
        <a:p>
          <a:endParaRPr lang="en-US"/>
        </a:p>
      </dgm:t>
    </dgm:pt>
    <dgm:pt modelId="{F1A3FFFF-213B-477F-A10A-6CCFA543174B}">
      <dgm:prSet phldrT="[Text]" custT="1"/>
      <dgm:spPr/>
      <dgm:t>
        <a:bodyPr/>
        <a:lstStyle/>
        <a:p>
          <a:r>
            <a:rPr lang="en-GB" sz="1400" b="1" dirty="0" smtClean="0"/>
            <a:t>Over The Air Configuration</a:t>
          </a:r>
          <a:endParaRPr lang="en-US" sz="1400" b="1" dirty="0"/>
        </a:p>
      </dgm:t>
    </dgm:pt>
    <dgm:pt modelId="{EBB519D3-8AEE-420F-A861-802D4CD99BFE}" type="parTrans" cxnId="{DC183F30-5EBD-4FAB-AAA6-AE756083CA97}">
      <dgm:prSet/>
      <dgm:spPr/>
      <dgm:t>
        <a:bodyPr/>
        <a:lstStyle/>
        <a:p>
          <a:endParaRPr lang="en-US"/>
        </a:p>
      </dgm:t>
    </dgm:pt>
    <dgm:pt modelId="{CCC98377-8675-479F-90DD-9952689032F3}" type="sibTrans" cxnId="{DC183F30-5EBD-4FAB-AAA6-AE756083CA97}">
      <dgm:prSet/>
      <dgm:spPr/>
      <dgm:t>
        <a:bodyPr/>
        <a:lstStyle/>
        <a:p>
          <a:endParaRPr lang="en-US"/>
        </a:p>
      </dgm:t>
    </dgm:pt>
    <dgm:pt modelId="{55C179AD-6994-4AC5-BD4F-3FDD1900E2DF}">
      <dgm:prSet custT="1"/>
      <dgm:spPr/>
      <dgm:t>
        <a:bodyPr/>
        <a:lstStyle/>
        <a:p>
          <a:r>
            <a:rPr lang="en-GB" sz="1400" b="1" dirty="0" smtClean="0"/>
            <a:t>Configuration Lock down on Device</a:t>
          </a:r>
          <a:endParaRPr lang="en-US" sz="1400" b="1" dirty="0"/>
        </a:p>
      </dgm:t>
    </dgm:pt>
    <dgm:pt modelId="{16762F3B-EE08-4F0D-A70E-6725A08B1C2A}" type="parTrans" cxnId="{4EC50708-874D-43FD-8BD1-B8B8925E9820}">
      <dgm:prSet/>
      <dgm:spPr/>
      <dgm:t>
        <a:bodyPr/>
        <a:lstStyle/>
        <a:p>
          <a:endParaRPr lang="en-US"/>
        </a:p>
      </dgm:t>
    </dgm:pt>
    <dgm:pt modelId="{3560F86F-0D92-46AD-B9F5-60A7F48A4616}" type="sibTrans" cxnId="{4EC50708-874D-43FD-8BD1-B8B8925E9820}">
      <dgm:prSet/>
      <dgm:spPr/>
      <dgm:t>
        <a:bodyPr/>
        <a:lstStyle/>
        <a:p>
          <a:endParaRPr lang="en-US"/>
        </a:p>
      </dgm:t>
    </dgm:pt>
    <dgm:pt modelId="{7530D238-9391-48C0-8A75-F8D9C56F3320}">
      <dgm:prSet phldrT="[Text]" custT="1"/>
      <dgm:spPr/>
      <dgm:t>
        <a:bodyPr/>
        <a:lstStyle/>
        <a:p>
          <a:r>
            <a:rPr lang="en-IE" sz="2400" b="1" dirty="0" smtClean="0">
              <a:solidFill>
                <a:srgbClr val="B42B00"/>
              </a:solidFill>
              <a:latin typeface="+mn-lt"/>
            </a:rPr>
            <a:t>CORPORATE &amp; BYO DEVICES</a:t>
          </a:r>
          <a:endParaRPr lang="en-US" sz="2400" b="1" dirty="0">
            <a:solidFill>
              <a:srgbClr val="B42B00"/>
            </a:solidFill>
          </a:endParaRPr>
        </a:p>
      </dgm:t>
    </dgm:pt>
    <dgm:pt modelId="{D6162AD4-8E8E-4795-A198-857F9A57D8AE}" type="sibTrans" cxnId="{7046EB35-7109-401E-B15B-D7291848DBE8}">
      <dgm:prSet/>
      <dgm:spPr/>
      <dgm:t>
        <a:bodyPr/>
        <a:lstStyle/>
        <a:p>
          <a:endParaRPr lang="en-US"/>
        </a:p>
      </dgm:t>
    </dgm:pt>
    <dgm:pt modelId="{A184B310-2C57-4A7D-8306-3B63ABB4779C}" type="parTrans" cxnId="{7046EB35-7109-401E-B15B-D7291848DBE8}">
      <dgm:prSet/>
      <dgm:spPr/>
      <dgm:t>
        <a:bodyPr/>
        <a:lstStyle/>
        <a:p>
          <a:endParaRPr lang="en-US"/>
        </a:p>
      </dgm:t>
    </dgm:pt>
    <dgm:pt modelId="{C4DAF2B4-11FD-483D-956B-09688B070721}" type="pres">
      <dgm:prSet presAssocID="{C0461025-9865-480D-9CD5-E834D48F0C2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034F8-B86D-42F4-9B2E-7149D20CA0B8}" type="pres">
      <dgm:prSet presAssocID="{C0461025-9865-480D-9CD5-E834D48F0C28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B11B8B80-97AE-49B1-96B5-61022ED6AC68}" type="pres">
      <dgm:prSet presAssocID="{7530D238-9391-48C0-8A75-F8D9C56F3320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2FA40FB4-F7C6-4CAE-9824-C14E59B376EC}" type="pres">
      <dgm:prSet presAssocID="{F1A3FFFF-213B-477F-A10A-6CCFA543174B}" presName="node" presStyleLbl="vennNode1" presStyleIdx="1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A07CC-D4F6-4275-A556-4FE07A6C97CD}" type="pres">
      <dgm:prSet presAssocID="{B070D6CF-6DBB-44FE-B0B7-5AF67CDC0FE3}" presName="node" presStyleLbl="vennNode1" presStyleIdx="2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5907B-6757-441C-9964-52FF3BC420FC}" type="pres">
      <dgm:prSet presAssocID="{CBC75C50-446B-4B34-B377-14A4B4C2AF61}" presName="node" presStyleLbl="vennNode1" presStyleIdx="3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93BE6-62CC-49DF-A947-D147C5E11062}" type="pres">
      <dgm:prSet presAssocID="{C9446363-F9B1-4A29-8487-65927E9DEC2D}" presName="node" presStyleLbl="vennNode1" presStyleIdx="4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8B20D-D464-40DF-9DF2-D9E7F10859F4}" type="pres">
      <dgm:prSet presAssocID="{3FC802E5-E637-48C3-8686-DF2DC6765F03}" presName="node" presStyleLbl="vennNode1" presStyleIdx="5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5FD8F-0BB4-4F75-8015-742EC8341114}" type="pres">
      <dgm:prSet presAssocID="{55C179AD-6994-4AC5-BD4F-3FDD1900E2DF}" presName="node" presStyleLbl="vennNode1" presStyleIdx="6" presStyleCnt="7" custScaleX="113118" custScaleY="108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F17AF7-1638-4E6B-BDE8-394C86E6D8A9}" srcId="{7530D238-9391-48C0-8A75-F8D9C56F3320}" destId="{CBC75C50-446B-4B34-B377-14A4B4C2AF61}" srcOrd="2" destOrd="0" parTransId="{ADFF86A6-942C-46DC-A089-89F7F5FCD541}" sibTransId="{CCA4E6AD-D0B9-488B-BC0C-933B797D9EBA}"/>
    <dgm:cxn modelId="{561D5287-36E7-451E-9394-4DC86655F67C}" type="presOf" srcId="{B070D6CF-6DBB-44FE-B0B7-5AF67CDC0FE3}" destId="{A1BA07CC-D4F6-4275-A556-4FE07A6C97CD}" srcOrd="0" destOrd="0" presId="urn:microsoft.com/office/officeart/2005/8/layout/radial3"/>
    <dgm:cxn modelId="{11D96B2F-7368-4A46-9762-7D5CE220F3CF}" type="presOf" srcId="{3FC802E5-E637-48C3-8686-DF2DC6765F03}" destId="{1B38B20D-D464-40DF-9DF2-D9E7F10859F4}" srcOrd="0" destOrd="0" presId="urn:microsoft.com/office/officeart/2005/8/layout/radial3"/>
    <dgm:cxn modelId="{B1393592-DE10-4CE7-8413-B14BB0B5AF34}" type="presOf" srcId="{F1A3FFFF-213B-477F-A10A-6CCFA543174B}" destId="{2FA40FB4-F7C6-4CAE-9824-C14E59B376EC}" srcOrd="0" destOrd="0" presId="urn:microsoft.com/office/officeart/2005/8/layout/radial3"/>
    <dgm:cxn modelId="{AEA853D4-298E-4934-AC5A-E04E541F6E27}" srcId="{7530D238-9391-48C0-8A75-F8D9C56F3320}" destId="{3FC802E5-E637-48C3-8686-DF2DC6765F03}" srcOrd="4" destOrd="0" parTransId="{78CE4136-FC49-4A74-A9D4-B9E6BC5EFFBB}" sibTransId="{F2310B5A-5C4F-4871-A01B-B044090646A3}"/>
    <dgm:cxn modelId="{FCF1C65A-B552-465C-8CED-B52F54AD6516}" type="presOf" srcId="{C9446363-F9B1-4A29-8487-65927E9DEC2D}" destId="{4DE93BE6-62CC-49DF-A947-D147C5E11062}" srcOrd="0" destOrd="0" presId="urn:microsoft.com/office/officeart/2005/8/layout/radial3"/>
    <dgm:cxn modelId="{DC183F30-5EBD-4FAB-AAA6-AE756083CA97}" srcId="{7530D238-9391-48C0-8A75-F8D9C56F3320}" destId="{F1A3FFFF-213B-477F-A10A-6CCFA543174B}" srcOrd="0" destOrd="0" parTransId="{EBB519D3-8AEE-420F-A861-802D4CD99BFE}" sibTransId="{CCC98377-8675-479F-90DD-9952689032F3}"/>
    <dgm:cxn modelId="{B336D9AC-8D7E-4A98-9160-CA7EBB07C3EE}" type="presOf" srcId="{55C179AD-6994-4AC5-BD4F-3FDD1900E2DF}" destId="{C505FD8F-0BB4-4F75-8015-742EC8341114}" srcOrd="0" destOrd="0" presId="urn:microsoft.com/office/officeart/2005/8/layout/radial3"/>
    <dgm:cxn modelId="{4EC50708-874D-43FD-8BD1-B8B8925E9820}" srcId="{7530D238-9391-48C0-8A75-F8D9C56F3320}" destId="{55C179AD-6994-4AC5-BD4F-3FDD1900E2DF}" srcOrd="5" destOrd="0" parTransId="{16762F3B-EE08-4F0D-A70E-6725A08B1C2A}" sibTransId="{3560F86F-0D92-46AD-B9F5-60A7F48A4616}"/>
    <dgm:cxn modelId="{FE97E646-7FFD-445E-8FA1-AB65F11B3FD4}" srcId="{7530D238-9391-48C0-8A75-F8D9C56F3320}" destId="{C9446363-F9B1-4A29-8487-65927E9DEC2D}" srcOrd="3" destOrd="0" parTransId="{B72B300D-9DB5-48D2-9BF9-1020F17F01BE}" sibTransId="{DEF7D593-7C0F-4FAA-8E83-D887912566FE}"/>
    <dgm:cxn modelId="{70760B31-D853-4C1C-BAAB-195E438AE209}" type="presOf" srcId="{CBC75C50-446B-4B34-B377-14A4B4C2AF61}" destId="{D065907B-6757-441C-9964-52FF3BC420FC}" srcOrd="0" destOrd="0" presId="urn:microsoft.com/office/officeart/2005/8/layout/radial3"/>
    <dgm:cxn modelId="{C3C6A462-9D0A-46DC-8BCE-43852F2200EF}" type="presOf" srcId="{7530D238-9391-48C0-8A75-F8D9C56F3320}" destId="{B11B8B80-97AE-49B1-96B5-61022ED6AC68}" srcOrd="0" destOrd="0" presId="urn:microsoft.com/office/officeart/2005/8/layout/radial3"/>
    <dgm:cxn modelId="{1E0F4EF3-44FB-4C72-979B-86B09829353D}" srcId="{7530D238-9391-48C0-8A75-F8D9C56F3320}" destId="{B070D6CF-6DBB-44FE-B0B7-5AF67CDC0FE3}" srcOrd="1" destOrd="0" parTransId="{927F30A9-A0C4-4E54-AC73-8D7B6AE32BAE}" sibTransId="{4CCC7F31-DA7A-42D2-868D-CADE7BC6E377}"/>
    <dgm:cxn modelId="{B0243171-FC4C-41C7-B193-698B1F64A346}" type="presOf" srcId="{C0461025-9865-480D-9CD5-E834D48F0C28}" destId="{C4DAF2B4-11FD-483D-956B-09688B070721}" srcOrd="0" destOrd="0" presId="urn:microsoft.com/office/officeart/2005/8/layout/radial3"/>
    <dgm:cxn modelId="{7046EB35-7109-401E-B15B-D7291848DBE8}" srcId="{C0461025-9865-480D-9CD5-E834D48F0C28}" destId="{7530D238-9391-48C0-8A75-F8D9C56F3320}" srcOrd="0" destOrd="0" parTransId="{A184B310-2C57-4A7D-8306-3B63ABB4779C}" sibTransId="{D6162AD4-8E8E-4795-A198-857F9A57D8AE}"/>
    <dgm:cxn modelId="{D1A67FEB-39D3-4FC4-B25F-FA4E6B0E52F9}" type="presParOf" srcId="{C4DAF2B4-11FD-483D-956B-09688B070721}" destId="{1E2034F8-B86D-42F4-9B2E-7149D20CA0B8}" srcOrd="0" destOrd="0" presId="urn:microsoft.com/office/officeart/2005/8/layout/radial3"/>
    <dgm:cxn modelId="{B073B74C-2DE7-4B13-B63C-7CC65CC465D0}" type="presParOf" srcId="{1E2034F8-B86D-42F4-9B2E-7149D20CA0B8}" destId="{B11B8B80-97AE-49B1-96B5-61022ED6AC68}" srcOrd="0" destOrd="0" presId="urn:microsoft.com/office/officeart/2005/8/layout/radial3"/>
    <dgm:cxn modelId="{82968BDE-0D46-40D6-AA04-252D20853718}" type="presParOf" srcId="{1E2034F8-B86D-42F4-9B2E-7149D20CA0B8}" destId="{2FA40FB4-F7C6-4CAE-9824-C14E59B376EC}" srcOrd="1" destOrd="0" presId="urn:microsoft.com/office/officeart/2005/8/layout/radial3"/>
    <dgm:cxn modelId="{6476D96D-31E9-4966-807C-4B748C9452BF}" type="presParOf" srcId="{1E2034F8-B86D-42F4-9B2E-7149D20CA0B8}" destId="{A1BA07CC-D4F6-4275-A556-4FE07A6C97CD}" srcOrd="2" destOrd="0" presId="urn:microsoft.com/office/officeart/2005/8/layout/radial3"/>
    <dgm:cxn modelId="{ECD93F7C-F013-4C9B-B9C1-2F5E6BE80822}" type="presParOf" srcId="{1E2034F8-B86D-42F4-9B2E-7149D20CA0B8}" destId="{D065907B-6757-441C-9964-52FF3BC420FC}" srcOrd="3" destOrd="0" presId="urn:microsoft.com/office/officeart/2005/8/layout/radial3"/>
    <dgm:cxn modelId="{530BB18C-FE80-437A-AE23-41B03600E605}" type="presParOf" srcId="{1E2034F8-B86D-42F4-9B2E-7149D20CA0B8}" destId="{4DE93BE6-62CC-49DF-A947-D147C5E11062}" srcOrd="4" destOrd="0" presId="urn:microsoft.com/office/officeart/2005/8/layout/radial3"/>
    <dgm:cxn modelId="{6E9A79CF-D88C-460E-8B65-F6270733AF5E}" type="presParOf" srcId="{1E2034F8-B86D-42F4-9B2E-7149D20CA0B8}" destId="{1B38B20D-D464-40DF-9DF2-D9E7F10859F4}" srcOrd="5" destOrd="0" presId="urn:microsoft.com/office/officeart/2005/8/layout/radial3"/>
    <dgm:cxn modelId="{7CECB9F3-8B76-4D55-9C84-412027626564}" type="presParOf" srcId="{1E2034F8-B86D-42F4-9B2E-7149D20CA0B8}" destId="{C505FD8F-0BB4-4F75-8015-742EC834111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27F6F8-D777-40A9-9FE4-C5E2D445E7EC}" type="doc">
      <dgm:prSet loTypeId="urn:microsoft.com/office/officeart/2005/8/layout/radial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2C237-27BB-4688-A9CA-9614B3386B34}">
      <dgm:prSet phldrT="[Text]" custT="1"/>
      <dgm:spPr/>
      <dgm:t>
        <a:bodyPr/>
        <a:lstStyle/>
        <a:p>
          <a:r>
            <a:rPr lang="en-IE" sz="2400" b="1" smtClean="0">
              <a:solidFill>
                <a:srgbClr val="C00000"/>
              </a:solidFill>
              <a:latin typeface="+mn-lt"/>
            </a:rPr>
            <a:t>In House &amp; </a:t>
          </a:r>
          <a:r>
            <a:rPr lang="en-US" sz="2400" b="1" smtClean="0">
              <a:solidFill>
                <a:srgbClr val="C00000"/>
              </a:solidFill>
              <a:latin typeface="+mn-lt"/>
            </a:rPr>
            <a:t>3</a:t>
          </a:r>
          <a:r>
            <a:rPr lang="en-US" sz="2400" b="1" baseline="30000" smtClean="0">
              <a:solidFill>
                <a:srgbClr val="C00000"/>
              </a:solidFill>
              <a:latin typeface="+mn-lt"/>
            </a:rPr>
            <a:t>rd</a:t>
          </a:r>
          <a:r>
            <a:rPr lang="en-US" sz="2400" b="1" smtClean="0">
              <a:solidFill>
                <a:srgbClr val="C00000"/>
              </a:solidFill>
              <a:latin typeface="+mn-lt"/>
            </a:rPr>
            <a:t> Party Apps</a:t>
          </a:r>
          <a:endParaRPr lang="en-US" sz="2400" b="1" dirty="0">
            <a:solidFill>
              <a:srgbClr val="C00000"/>
            </a:solidFill>
          </a:endParaRPr>
        </a:p>
      </dgm:t>
    </dgm:pt>
    <dgm:pt modelId="{EFCC5F15-864C-40E1-967E-7F3F5F1AD0C6}" type="parTrans" cxnId="{2F0E893A-9C8F-49F0-9EE6-D4440E78CE96}">
      <dgm:prSet/>
      <dgm:spPr/>
      <dgm:t>
        <a:bodyPr/>
        <a:lstStyle/>
        <a:p>
          <a:endParaRPr lang="en-US"/>
        </a:p>
      </dgm:t>
    </dgm:pt>
    <dgm:pt modelId="{24E3F2F7-CF39-4A17-AE29-304E315F3DEB}" type="sibTrans" cxnId="{2F0E893A-9C8F-49F0-9EE6-D4440E78CE96}">
      <dgm:prSet/>
      <dgm:spPr/>
      <dgm:t>
        <a:bodyPr/>
        <a:lstStyle/>
        <a:p>
          <a:endParaRPr lang="en-US"/>
        </a:p>
      </dgm:t>
    </dgm:pt>
    <dgm:pt modelId="{69ED2398-E4D7-4F3E-B2AD-F83EDA3766C8}">
      <dgm:prSet phldrT="[Text]" custT="1"/>
      <dgm:spPr/>
      <dgm:t>
        <a:bodyPr/>
        <a:lstStyle/>
        <a:p>
          <a:r>
            <a:rPr lang="en-GB" sz="1400" b="1" dirty="0" smtClean="0"/>
            <a:t>Enterprise App Catalogues</a:t>
          </a:r>
          <a:endParaRPr lang="en-US" sz="1400" b="1" dirty="0"/>
        </a:p>
      </dgm:t>
    </dgm:pt>
    <dgm:pt modelId="{23B47D20-6CC6-451F-8477-1842B894591A}" type="parTrans" cxnId="{BFCAFFB1-3E22-4169-95BB-D2EAD178C881}">
      <dgm:prSet/>
      <dgm:spPr/>
      <dgm:t>
        <a:bodyPr/>
        <a:lstStyle/>
        <a:p>
          <a:endParaRPr lang="en-US"/>
        </a:p>
      </dgm:t>
    </dgm:pt>
    <dgm:pt modelId="{630C6BCC-492B-4D6F-B317-B70CC866A79F}" type="sibTrans" cxnId="{BFCAFFB1-3E22-4169-95BB-D2EAD178C881}">
      <dgm:prSet/>
      <dgm:spPr/>
      <dgm:t>
        <a:bodyPr/>
        <a:lstStyle/>
        <a:p>
          <a:endParaRPr lang="en-US"/>
        </a:p>
      </dgm:t>
    </dgm:pt>
    <dgm:pt modelId="{D09AD1A3-1D79-41C2-8E5C-A3C04017F9A7}">
      <dgm:prSet phldrT="[Text]" custT="1"/>
      <dgm:spPr/>
      <dgm:t>
        <a:bodyPr/>
        <a:lstStyle/>
        <a:p>
          <a:r>
            <a:rPr lang="en-GB" sz="1400" b="1" dirty="0" smtClean="0"/>
            <a:t>App Life Cycle Management</a:t>
          </a:r>
          <a:endParaRPr lang="en-US" sz="1400" b="1" dirty="0"/>
        </a:p>
      </dgm:t>
    </dgm:pt>
    <dgm:pt modelId="{1B246352-A5A0-4DB5-9E78-C20C67F7DCBA}" type="parTrans" cxnId="{4AAA8955-CCBC-4156-9600-4CC591467AC8}">
      <dgm:prSet/>
      <dgm:spPr/>
      <dgm:t>
        <a:bodyPr/>
        <a:lstStyle/>
        <a:p>
          <a:endParaRPr lang="en-US"/>
        </a:p>
      </dgm:t>
    </dgm:pt>
    <dgm:pt modelId="{78FE9685-1C00-4F54-9B1F-5139153DBAC1}" type="sibTrans" cxnId="{4AAA8955-CCBC-4156-9600-4CC591467AC8}">
      <dgm:prSet/>
      <dgm:spPr/>
      <dgm:t>
        <a:bodyPr/>
        <a:lstStyle/>
        <a:p>
          <a:endParaRPr lang="en-US"/>
        </a:p>
      </dgm:t>
    </dgm:pt>
    <dgm:pt modelId="{A48D5CF8-1006-4C39-81B9-8212758F0FB7}">
      <dgm:prSet phldrT="[Text]" custT="1"/>
      <dgm:spPr/>
      <dgm:t>
        <a:bodyPr/>
        <a:lstStyle/>
        <a:p>
          <a:r>
            <a:rPr lang="en-GB" sz="1400" b="1" dirty="0" smtClean="0"/>
            <a:t>App Compliance Reporting</a:t>
          </a:r>
          <a:endParaRPr lang="en-US" sz="1400" b="1" dirty="0"/>
        </a:p>
      </dgm:t>
    </dgm:pt>
    <dgm:pt modelId="{1EE18CEB-5C85-44E7-A4C8-1454B71F1E5B}" type="parTrans" cxnId="{6BB0DD0C-829B-4AD4-A2D7-8FBA715C2468}">
      <dgm:prSet/>
      <dgm:spPr/>
      <dgm:t>
        <a:bodyPr/>
        <a:lstStyle/>
        <a:p>
          <a:endParaRPr lang="en-US"/>
        </a:p>
      </dgm:t>
    </dgm:pt>
    <dgm:pt modelId="{36D05BEF-5F1D-483F-953F-1500E72BA70C}" type="sibTrans" cxnId="{6BB0DD0C-829B-4AD4-A2D7-8FBA715C2468}">
      <dgm:prSet/>
      <dgm:spPr/>
      <dgm:t>
        <a:bodyPr/>
        <a:lstStyle/>
        <a:p>
          <a:endParaRPr lang="en-US"/>
        </a:p>
      </dgm:t>
    </dgm:pt>
    <dgm:pt modelId="{5DE4C318-E108-4FAB-A49A-6DC1D662FFB3}">
      <dgm:prSet phldrT="[Text]" custT="1"/>
      <dgm:spPr/>
      <dgm:t>
        <a:bodyPr/>
        <a:lstStyle/>
        <a:p>
          <a:r>
            <a:rPr lang="en-GB" sz="1400" b="1" dirty="0" smtClean="0"/>
            <a:t>Push &amp; Pull Deployments</a:t>
          </a:r>
          <a:endParaRPr lang="en-US" sz="1400" b="1" dirty="0"/>
        </a:p>
      </dgm:t>
    </dgm:pt>
    <dgm:pt modelId="{64EF446E-090E-4BE1-87AF-70C5AF79C2AF}" type="parTrans" cxnId="{9C6A1FA9-1059-429B-8C6C-2A19D55B760F}">
      <dgm:prSet/>
      <dgm:spPr/>
      <dgm:t>
        <a:bodyPr/>
        <a:lstStyle/>
        <a:p>
          <a:endParaRPr lang="en-US"/>
        </a:p>
      </dgm:t>
    </dgm:pt>
    <dgm:pt modelId="{68D5CA17-FFAB-4AA5-A84F-12AF1FD8CAF5}" type="sibTrans" cxnId="{9C6A1FA9-1059-429B-8C6C-2A19D55B760F}">
      <dgm:prSet/>
      <dgm:spPr/>
      <dgm:t>
        <a:bodyPr/>
        <a:lstStyle/>
        <a:p>
          <a:endParaRPr lang="en-US"/>
        </a:p>
      </dgm:t>
    </dgm:pt>
    <dgm:pt modelId="{6620F257-0E57-4D07-8C98-1B50299BDC4C}">
      <dgm:prSet phldrT="[Text]" custT="1"/>
      <dgm:spPr/>
      <dgm:t>
        <a:bodyPr/>
        <a:lstStyle/>
        <a:p>
          <a:r>
            <a:rPr lang="en-GB" sz="1400" b="1" dirty="0" smtClean="0"/>
            <a:t>White/Black List Capabilities</a:t>
          </a:r>
          <a:endParaRPr lang="en-US" sz="1400" b="1" dirty="0"/>
        </a:p>
      </dgm:t>
    </dgm:pt>
    <dgm:pt modelId="{D6F54881-FC46-4EEA-B739-FBB0C02C3AB2}" type="parTrans" cxnId="{75AFB6E3-1E7E-47E7-96A1-3A6E187BD562}">
      <dgm:prSet/>
      <dgm:spPr/>
      <dgm:t>
        <a:bodyPr/>
        <a:lstStyle/>
        <a:p>
          <a:endParaRPr lang="en-US"/>
        </a:p>
      </dgm:t>
    </dgm:pt>
    <dgm:pt modelId="{A3E41CC4-A2F4-43DB-A00A-C2DD7EC573CF}" type="sibTrans" cxnId="{75AFB6E3-1E7E-47E7-96A1-3A6E187BD562}">
      <dgm:prSet/>
      <dgm:spPr/>
      <dgm:t>
        <a:bodyPr/>
        <a:lstStyle/>
        <a:p>
          <a:endParaRPr lang="en-US"/>
        </a:p>
      </dgm:t>
    </dgm:pt>
    <dgm:pt modelId="{8D59F373-65B9-4D5A-BAA9-E73DD9AC5782}">
      <dgm:prSet phldrT="[Text]" custT="1"/>
      <dgm:spPr/>
      <dgm:t>
        <a:bodyPr/>
        <a:lstStyle/>
        <a:p>
          <a:r>
            <a:rPr lang="en-GB" sz="1400" b="1" dirty="0" smtClean="0"/>
            <a:t>OTA Auto Configuration</a:t>
          </a:r>
          <a:endParaRPr lang="en-US" sz="1400" b="1" dirty="0"/>
        </a:p>
      </dgm:t>
    </dgm:pt>
    <dgm:pt modelId="{7EEB2F50-EAEF-4AD3-89DE-A3C79DBB76D4}" type="parTrans" cxnId="{1CFAC3EF-A92E-4CE0-8BD3-8B0DF8090F4F}">
      <dgm:prSet/>
      <dgm:spPr/>
      <dgm:t>
        <a:bodyPr/>
        <a:lstStyle/>
        <a:p>
          <a:endParaRPr lang="en-US"/>
        </a:p>
      </dgm:t>
    </dgm:pt>
    <dgm:pt modelId="{738B9E3A-3DE6-480B-8CB7-F743F40B7FD8}" type="sibTrans" cxnId="{1CFAC3EF-A92E-4CE0-8BD3-8B0DF8090F4F}">
      <dgm:prSet/>
      <dgm:spPr/>
      <dgm:t>
        <a:bodyPr/>
        <a:lstStyle/>
        <a:p>
          <a:endParaRPr lang="en-US"/>
        </a:p>
      </dgm:t>
    </dgm:pt>
    <dgm:pt modelId="{03CBD4FF-DA46-417B-8C6D-7AC404EE4E1E}" type="pres">
      <dgm:prSet presAssocID="{5727F6F8-D777-40A9-9FE4-C5E2D445E7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73F3CD-2593-44E3-95A5-5809BFFDAEBF}" type="pres">
      <dgm:prSet presAssocID="{5727F6F8-D777-40A9-9FE4-C5E2D445E7EC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33644C5F-7F01-4DD9-829B-B84014656FBE}" type="pres">
      <dgm:prSet presAssocID="{16C2C237-27BB-4688-A9CA-9614B3386B34}" presName="centerShape" presStyleLbl="vennNode1" presStyleIdx="0" presStyleCnt="7"/>
      <dgm:spPr/>
      <dgm:t>
        <a:bodyPr/>
        <a:lstStyle/>
        <a:p>
          <a:endParaRPr lang="en-US"/>
        </a:p>
      </dgm:t>
    </dgm:pt>
    <dgm:pt modelId="{EC6F17B6-3129-41D4-80B9-2DE0F00A9674}" type="pres">
      <dgm:prSet presAssocID="{8D59F373-65B9-4D5A-BAA9-E73DD9AC5782}" presName="node" presStyleLbl="vennNode1" presStyleIdx="1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5F6B3-0754-48CD-91E4-E16CD9749DD2}" type="pres">
      <dgm:prSet presAssocID="{5DE4C318-E108-4FAB-A49A-6DC1D662FFB3}" presName="node" presStyleLbl="vennNode1" presStyleIdx="2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D012-9C3C-430B-A962-1A97CA248A90}" type="pres">
      <dgm:prSet presAssocID="{69ED2398-E4D7-4F3E-B2AD-F83EDA3766C8}" presName="node" presStyleLbl="vennNode1" presStyleIdx="3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8F86F-3378-453A-A81F-354C3D3E6C45}" type="pres">
      <dgm:prSet presAssocID="{D09AD1A3-1D79-41C2-8E5C-A3C04017F9A7}" presName="node" presStyleLbl="vennNode1" presStyleIdx="4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1F1C9-3297-47F5-89B9-245D1E200B15}" type="pres">
      <dgm:prSet presAssocID="{A48D5CF8-1006-4C39-81B9-8212758F0FB7}" presName="node" presStyleLbl="vennNode1" presStyleIdx="5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8A318-AA4F-4CD8-B3EB-777D49305D04}" type="pres">
      <dgm:prSet presAssocID="{6620F257-0E57-4D07-8C98-1B50299BDC4C}" presName="node" presStyleLbl="vennNode1" presStyleIdx="6" presStyleCnt="7" custScaleX="109579" custScaleY="108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72C49-34B5-47EE-8C02-7D28566DEC94}" type="presOf" srcId="{6620F257-0E57-4D07-8C98-1B50299BDC4C}" destId="{D4D8A318-AA4F-4CD8-B3EB-777D49305D04}" srcOrd="0" destOrd="0" presId="urn:microsoft.com/office/officeart/2005/8/layout/radial3"/>
    <dgm:cxn modelId="{E6903805-3314-4F73-8BAF-73B0205A10C9}" type="presOf" srcId="{D09AD1A3-1D79-41C2-8E5C-A3C04017F9A7}" destId="{C4E8F86F-3378-453A-A81F-354C3D3E6C45}" srcOrd="0" destOrd="0" presId="urn:microsoft.com/office/officeart/2005/8/layout/radial3"/>
    <dgm:cxn modelId="{A0DBB386-7E3C-452F-97F6-6DA2C53ADA8A}" type="presOf" srcId="{69ED2398-E4D7-4F3E-B2AD-F83EDA3766C8}" destId="{FA49D012-9C3C-430B-A962-1A97CA248A90}" srcOrd="0" destOrd="0" presId="urn:microsoft.com/office/officeart/2005/8/layout/radial3"/>
    <dgm:cxn modelId="{9C6A1FA9-1059-429B-8C6C-2A19D55B760F}" srcId="{16C2C237-27BB-4688-A9CA-9614B3386B34}" destId="{5DE4C318-E108-4FAB-A49A-6DC1D662FFB3}" srcOrd="1" destOrd="0" parTransId="{64EF446E-090E-4BE1-87AF-70C5AF79C2AF}" sibTransId="{68D5CA17-FFAB-4AA5-A84F-12AF1FD8CAF5}"/>
    <dgm:cxn modelId="{AB0B8960-211F-4B52-B8E3-230456629697}" type="presOf" srcId="{5727F6F8-D777-40A9-9FE4-C5E2D445E7EC}" destId="{03CBD4FF-DA46-417B-8C6D-7AC404EE4E1E}" srcOrd="0" destOrd="0" presId="urn:microsoft.com/office/officeart/2005/8/layout/radial3"/>
    <dgm:cxn modelId="{4AAA8955-CCBC-4156-9600-4CC591467AC8}" srcId="{16C2C237-27BB-4688-A9CA-9614B3386B34}" destId="{D09AD1A3-1D79-41C2-8E5C-A3C04017F9A7}" srcOrd="3" destOrd="0" parTransId="{1B246352-A5A0-4DB5-9E78-C20C67F7DCBA}" sibTransId="{78FE9685-1C00-4F54-9B1F-5139153DBAC1}"/>
    <dgm:cxn modelId="{1CFAC3EF-A92E-4CE0-8BD3-8B0DF8090F4F}" srcId="{16C2C237-27BB-4688-A9CA-9614B3386B34}" destId="{8D59F373-65B9-4D5A-BAA9-E73DD9AC5782}" srcOrd="0" destOrd="0" parTransId="{7EEB2F50-EAEF-4AD3-89DE-A3C79DBB76D4}" sibTransId="{738B9E3A-3DE6-480B-8CB7-F743F40B7FD8}"/>
    <dgm:cxn modelId="{89D2ACA5-2B60-484B-A4D9-FD3B365A1D16}" type="presOf" srcId="{5DE4C318-E108-4FAB-A49A-6DC1D662FFB3}" destId="{2955F6B3-0754-48CD-91E4-E16CD9749DD2}" srcOrd="0" destOrd="0" presId="urn:microsoft.com/office/officeart/2005/8/layout/radial3"/>
    <dgm:cxn modelId="{75AFB6E3-1E7E-47E7-96A1-3A6E187BD562}" srcId="{16C2C237-27BB-4688-A9CA-9614B3386B34}" destId="{6620F257-0E57-4D07-8C98-1B50299BDC4C}" srcOrd="5" destOrd="0" parTransId="{D6F54881-FC46-4EEA-B739-FBB0C02C3AB2}" sibTransId="{A3E41CC4-A2F4-43DB-A00A-C2DD7EC573CF}"/>
    <dgm:cxn modelId="{BFCAFFB1-3E22-4169-95BB-D2EAD178C881}" srcId="{16C2C237-27BB-4688-A9CA-9614B3386B34}" destId="{69ED2398-E4D7-4F3E-B2AD-F83EDA3766C8}" srcOrd="2" destOrd="0" parTransId="{23B47D20-6CC6-451F-8477-1842B894591A}" sibTransId="{630C6BCC-492B-4D6F-B317-B70CC866A79F}"/>
    <dgm:cxn modelId="{2F0E893A-9C8F-49F0-9EE6-D4440E78CE96}" srcId="{5727F6F8-D777-40A9-9FE4-C5E2D445E7EC}" destId="{16C2C237-27BB-4688-A9CA-9614B3386B34}" srcOrd="0" destOrd="0" parTransId="{EFCC5F15-864C-40E1-967E-7F3F5F1AD0C6}" sibTransId="{24E3F2F7-CF39-4A17-AE29-304E315F3DEB}"/>
    <dgm:cxn modelId="{902348DE-0567-42AB-BA87-30FE6D005E0A}" type="presOf" srcId="{8D59F373-65B9-4D5A-BAA9-E73DD9AC5782}" destId="{EC6F17B6-3129-41D4-80B9-2DE0F00A9674}" srcOrd="0" destOrd="0" presId="urn:microsoft.com/office/officeart/2005/8/layout/radial3"/>
    <dgm:cxn modelId="{AAD0B0A4-CE71-49D7-B8FA-1B1F81899502}" type="presOf" srcId="{16C2C237-27BB-4688-A9CA-9614B3386B34}" destId="{33644C5F-7F01-4DD9-829B-B84014656FBE}" srcOrd="0" destOrd="0" presId="urn:microsoft.com/office/officeart/2005/8/layout/radial3"/>
    <dgm:cxn modelId="{6BB0DD0C-829B-4AD4-A2D7-8FBA715C2468}" srcId="{16C2C237-27BB-4688-A9CA-9614B3386B34}" destId="{A48D5CF8-1006-4C39-81B9-8212758F0FB7}" srcOrd="4" destOrd="0" parTransId="{1EE18CEB-5C85-44E7-A4C8-1454B71F1E5B}" sibTransId="{36D05BEF-5F1D-483F-953F-1500E72BA70C}"/>
    <dgm:cxn modelId="{2084D6C6-0F8B-4C73-979A-B0B53C0B5CE2}" type="presOf" srcId="{A48D5CF8-1006-4C39-81B9-8212758F0FB7}" destId="{31B1F1C9-3297-47F5-89B9-245D1E200B15}" srcOrd="0" destOrd="0" presId="urn:microsoft.com/office/officeart/2005/8/layout/radial3"/>
    <dgm:cxn modelId="{75F9A2A4-21A5-426C-B1E6-2B7D7D329A28}" type="presParOf" srcId="{03CBD4FF-DA46-417B-8C6D-7AC404EE4E1E}" destId="{3B73F3CD-2593-44E3-95A5-5809BFFDAEBF}" srcOrd="0" destOrd="0" presId="urn:microsoft.com/office/officeart/2005/8/layout/radial3"/>
    <dgm:cxn modelId="{7C69662A-5AAD-4EAC-B859-EFF4E5F90C1F}" type="presParOf" srcId="{3B73F3CD-2593-44E3-95A5-5809BFFDAEBF}" destId="{33644C5F-7F01-4DD9-829B-B84014656FBE}" srcOrd="0" destOrd="0" presId="urn:microsoft.com/office/officeart/2005/8/layout/radial3"/>
    <dgm:cxn modelId="{27BAF5EA-43C6-44D9-A397-3EC52EEC1E7C}" type="presParOf" srcId="{3B73F3CD-2593-44E3-95A5-5809BFFDAEBF}" destId="{EC6F17B6-3129-41D4-80B9-2DE0F00A9674}" srcOrd="1" destOrd="0" presId="urn:microsoft.com/office/officeart/2005/8/layout/radial3"/>
    <dgm:cxn modelId="{645A8BD4-991B-4C13-8A9A-BDDFAB6675DE}" type="presParOf" srcId="{3B73F3CD-2593-44E3-95A5-5809BFFDAEBF}" destId="{2955F6B3-0754-48CD-91E4-E16CD9749DD2}" srcOrd="2" destOrd="0" presId="urn:microsoft.com/office/officeart/2005/8/layout/radial3"/>
    <dgm:cxn modelId="{D3255737-5B16-4649-89E2-5BFAF7763B09}" type="presParOf" srcId="{3B73F3CD-2593-44E3-95A5-5809BFFDAEBF}" destId="{FA49D012-9C3C-430B-A962-1A97CA248A90}" srcOrd="3" destOrd="0" presId="urn:microsoft.com/office/officeart/2005/8/layout/radial3"/>
    <dgm:cxn modelId="{D68EF892-4E06-47A7-BF7F-4D77AD7F4ADF}" type="presParOf" srcId="{3B73F3CD-2593-44E3-95A5-5809BFFDAEBF}" destId="{C4E8F86F-3378-453A-A81F-354C3D3E6C45}" srcOrd="4" destOrd="0" presId="urn:microsoft.com/office/officeart/2005/8/layout/radial3"/>
    <dgm:cxn modelId="{8C5F196D-6D96-440D-BB2E-F9320E91E0FE}" type="presParOf" srcId="{3B73F3CD-2593-44E3-95A5-5809BFFDAEBF}" destId="{31B1F1C9-3297-47F5-89B9-245D1E200B15}" srcOrd="5" destOrd="0" presId="urn:microsoft.com/office/officeart/2005/8/layout/radial3"/>
    <dgm:cxn modelId="{0E6943DA-4DD4-4AD9-AEB9-E327CB01BD58}" type="presParOf" srcId="{3B73F3CD-2593-44E3-95A5-5809BFFDAEBF}" destId="{D4D8A318-AA4F-4CD8-B3EB-777D49305D0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9BEFD6-4C91-4D1D-B4E3-FD848E6F419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8CBED-8157-4A3A-9129-CCE312A5AD5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b="1" dirty="0" smtClean="0"/>
            <a:t>Purpose</a:t>
          </a:r>
          <a:endParaRPr lang="en-US" b="1" dirty="0"/>
        </a:p>
      </dgm:t>
    </dgm:pt>
    <dgm:pt modelId="{94A8572D-1012-4F19-830E-CB2F929687D6}" type="parTrans" cxnId="{0DCD65F8-C62F-4A0C-883A-BE3AE150602A}">
      <dgm:prSet/>
      <dgm:spPr/>
      <dgm:t>
        <a:bodyPr/>
        <a:lstStyle/>
        <a:p>
          <a:endParaRPr lang="en-US"/>
        </a:p>
      </dgm:t>
    </dgm:pt>
    <dgm:pt modelId="{F29B446E-6EFA-43C5-9883-AF03FA431E13}" type="sibTrans" cxnId="{0DCD65F8-C62F-4A0C-883A-BE3AE150602A}">
      <dgm:prSet/>
      <dgm:spPr/>
      <dgm:t>
        <a:bodyPr/>
        <a:lstStyle/>
        <a:p>
          <a:endParaRPr lang="en-US"/>
        </a:p>
      </dgm:t>
    </dgm:pt>
    <dgm:pt modelId="{149DB71E-7A21-44FD-9299-7A67FC84D7C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b="1" dirty="0" smtClean="0"/>
            <a:t>Method</a:t>
          </a:r>
        </a:p>
      </dgm:t>
    </dgm:pt>
    <dgm:pt modelId="{2EE5E62D-28B2-4D55-BD8D-EB680AA20296}" type="parTrans" cxnId="{C5FA13CB-B30A-4E24-BD55-56189F07F492}">
      <dgm:prSet/>
      <dgm:spPr/>
      <dgm:t>
        <a:bodyPr/>
        <a:lstStyle/>
        <a:p>
          <a:endParaRPr lang="en-US"/>
        </a:p>
      </dgm:t>
    </dgm:pt>
    <dgm:pt modelId="{328ECE92-C8FD-4A54-BEDE-F440AB5022DD}" type="sibTrans" cxnId="{C5FA13CB-B30A-4E24-BD55-56189F07F492}">
      <dgm:prSet/>
      <dgm:spPr/>
      <dgm:t>
        <a:bodyPr/>
        <a:lstStyle/>
        <a:p>
          <a:endParaRPr lang="en-US"/>
        </a:p>
      </dgm:t>
    </dgm:pt>
    <dgm:pt modelId="{A1A97446-2D08-4CB5-811D-9A4FA760EF5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b="1" dirty="0" smtClean="0"/>
            <a:t>Details</a:t>
          </a:r>
        </a:p>
      </dgm:t>
    </dgm:pt>
    <dgm:pt modelId="{02FF0858-5FF6-4BE9-A3D4-15BCE1BF5D0A}" type="parTrans" cxnId="{6ABCA31C-0291-4AF5-A935-04070C3C9EEF}">
      <dgm:prSet/>
      <dgm:spPr/>
      <dgm:t>
        <a:bodyPr/>
        <a:lstStyle/>
        <a:p>
          <a:endParaRPr lang="en-US"/>
        </a:p>
      </dgm:t>
    </dgm:pt>
    <dgm:pt modelId="{593B354D-B60E-4813-B462-B39D143C2E06}" type="sibTrans" cxnId="{6ABCA31C-0291-4AF5-A935-04070C3C9EEF}">
      <dgm:prSet/>
      <dgm:spPr/>
      <dgm:t>
        <a:bodyPr/>
        <a:lstStyle/>
        <a:p>
          <a:endParaRPr lang="en-US"/>
        </a:p>
      </dgm:t>
    </dgm:pt>
    <dgm:pt modelId="{15031AD0-EF73-4200-B66B-316A70280971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Detailed Device Report</a:t>
          </a:r>
        </a:p>
      </dgm:t>
    </dgm:pt>
    <dgm:pt modelId="{17B0A881-C691-46E6-8EE4-E522B505A16B}" type="parTrans" cxnId="{725F4406-AD34-46A7-9CA3-0F060BD37358}">
      <dgm:prSet/>
      <dgm:spPr/>
      <dgm:t>
        <a:bodyPr/>
        <a:lstStyle/>
        <a:p>
          <a:endParaRPr lang="en-US"/>
        </a:p>
      </dgm:t>
    </dgm:pt>
    <dgm:pt modelId="{D242F4B3-4582-4FF0-BE91-52250A73DCA6}" type="sibTrans" cxnId="{725F4406-AD34-46A7-9CA3-0F060BD37358}">
      <dgm:prSet/>
      <dgm:spPr/>
      <dgm:t>
        <a:bodyPr/>
        <a:lstStyle/>
        <a:p>
          <a:endParaRPr lang="en-US"/>
        </a:p>
      </dgm:t>
    </dgm:pt>
    <dgm:pt modelId="{8BF8FDE8-4E1B-46D8-91ED-BC7A8A73C115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Managed Application reports</a:t>
          </a:r>
        </a:p>
      </dgm:t>
    </dgm:pt>
    <dgm:pt modelId="{F829AD65-17F9-4D94-8266-B276FEE340BC}" type="parTrans" cxnId="{1A837FDE-26A3-46AF-9C38-4598EBEB057E}">
      <dgm:prSet/>
      <dgm:spPr/>
      <dgm:t>
        <a:bodyPr/>
        <a:lstStyle/>
        <a:p>
          <a:endParaRPr lang="en-US"/>
        </a:p>
      </dgm:t>
    </dgm:pt>
    <dgm:pt modelId="{16A894CB-3051-47ED-8B95-0614DA0058D2}" type="sibTrans" cxnId="{1A837FDE-26A3-46AF-9C38-4598EBEB057E}">
      <dgm:prSet/>
      <dgm:spPr/>
      <dgm:t>
        <a:bodyPr/>
        <a:lstStyle/>
        <a:p>
          <a:endParaRPr lang="en-US"/>
        </a:p>
      </dgm:t>
    </dgm:pt>
    <dgm:pt modelId="{F4CE2BD0-E1EF-443E-AA54-2B5C0E9525CB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Compliance Reports</a:t>
          </a:r>
          <a:endParaRPr lang="en-US" dirty="0"/>
        </a:p>
      </dgm:t>
    </dgm:pt>
    <dgm:pt modelId="{1FED23A8-E750-41B1-A962-90B582A91601}" type="parTrans" cxnId="{3FF5D747-7314-494F-B6F2-D817D32AC6F8}">
      <dgm:prSet/>
      <dgm:spPr/>
      <dgm:t>
        <a:bodyPr/>
        <a:lstStyle/>
        <a:p>
          <a:endParaRPr lang="en-US"/>
        </a:p>
      </dgm:t>
    </dgm:pt>
    <dgm:pt modelId="{01671791-22E2-4C69-97EE-3292EE0DAC70}" type="sibTrans" cxnId="{3FF5D747-7314-494F-B6F2-D817D32AC6F8}">
      <dgm:prSet/>
      <dgm:spPr/>
      <dgm:t>
        <a:bodyPr/>
        <a:lstStyle/>
        <a:p>
          <a:endParaRPr lang="en-US"/>
        </a:p>
      </dgm:t>
    </dgm:pt>
    <dgm:pt modelId="{B927CF2D-6106-4EB9-A2C5-3AB48A168E7D}">
      <dgm:prSet phldrT="[Text]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Finer visibility of hardware and software estate on the device</a:t>
          </a:r>
          <a:endParaRPr lang="en-US" dirty="0"/>
        </a:p>
      </dgm:t>
    </dgm:pt>
    <dgm:pt modelId="{A4219DF6-C80B-4E7B-BF65-0E3D1E29697E}" type="parTrans" cxnId="{94A24315-EEFF-4A30-902E-E111C87A4AF0}">
      <dgm:prSet/>
      <dgm:spPr/>
      <dgm:t>
        <a:bodyPr/>
        <a:lstStyle/>
        <a:p>
          <a:endParaRPr lang="en-US"/>
        </a:p>
      </dgm:t>
    </dgm:pt>
    <dgm:pt modelId="{ECD5D187-6174-4397-AEE8-563EBB2B5F43}" type="sibTrans" cxnId="{94A24315-EEFF-4A30-902E-E111C87A4AF0}">
      <dgm:prSet/>
      <dgm:spPr/>
      <dgm:t>
        <a:bodyPr/>
        <a:lstStyle/>
        <a:p>
          <a:endParaRPr lang="en-US"/>
        </a:p>
      </dgm:t>
    </dgm:pt>
    <dgm:pt modelId="{09E71288-876A-4AEF-BF10-996E137CC2E9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Inventory is automatically and silently retrieved from Managed Devices</a:t>
          </a:r>
        </a:p>
      </dgm:t>
    </dgm:pt>
    <dgm:pt modelId="{8F764AFD-B463-4F36-9D4B-1EC54EE16914}" type="parTrans" cxnId="{FAB917C2-724E-4F38-93F8-DCBEA7F45CB7}">
      <dgm:prSet/>
      <dgm:spPr/>
      <dgm:t>
        <a:bodyPr/>
        <a:lstStyle/>
        <a:p>
          <a:endParaRPr lang="en-US"/>
        </a:p>
      </dgm:t>
    </dgm:pt>
    <dgm:pt modelId="{3B432C2E-E39D-4943-9DC5-FF3513AE4019}" type="sibTrans" cxnId="{FAB917C2-724E-4F38-93F8-DCBEA7F45CB7}">
      <dgm:prSet/>
      <dgm:spPr/>
      <dgm:t>
        <a:bodyPr/>
        <a:lstStyle/>
        <a:p>
          <a:endParaRPr lang="en-US"/>
        </a:p>
      </dgm:t>
    </dgm:pt>
    <dgm:pt modelId="{B814CC0E-BFE1-4E73-9E98-269CC0F7F51B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Reporting &amp; Auditing trails</a:t>
          </a:r>
        </a:p>
      </dgm:t>
    </dgm:pt>
    <dgm:pt modelId="{431DF4DA-F8B4-456A-AA44-22C682DB09CC}" type="parTrans" cxnId="{F7C6776F-1E14-4286-B863-1065F3EB68C2}">
      <dgm:prSet/>
      <dgm:spPr/>
      <dgm:t>
        <a:bodyPr/>
        <a:lstStyle/>
        <a:p>
          <a:endParaRPr lang="en-US"/>
        </a:p>
      </dgm:t>
    </dgm:pt>
    <dgm:pt modelId="{B7848D56-263E-440B-AF52-6B8D696F6FD3}" type="sibTrans" cxnId="{F7C6776F-1E14-4286-B863-1065F3EB68C2}">
      <dgm:prSet/>
      <dgm:spPr/>
      <dgm:t>
        <a:bodyPr/>
        <a:lstStyle/>
        <a:p>
          <a:endParaRPr lang="en-US"/>
        </a:p>
      </dgm:t>
    </dgm:pt>
    <dgm:pt modelId="{514AB228-471A-4DA2-B951-FF8C0EA040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E" b="1" dirty="0" smtClean="0"/>
            <a:t>Customisable</a:t>
          </a:r>
        </a:p>
      </dgm:t>
    </dgm:pt>
    <dgm:pt modelId="{37F50AD7-4E26-437C-A2DF-DD4038D21916}" type="parTrans" cxnId="{71080827-800C-4F2C-8C32-8BACF05B8328}">
      <dgm:prSet/>
      <dgm:spPr/>
      <dgm:t>
        <a:bodyPr/>
        <a:lstStyle/>
        <a:p>
          <a:endParaRPr lang="en-US"/>
        </a:p>
      </dgm:t>
    </dgm:pt>
    <dgm:pt modelId="{3BB2DECE-4459-42E4-91BF-B8F9A0E51BB8}" type="sibTrans" cxnId="{71080827-800C-4F2C-8C32-8BACF05B8328}">
      <dgm:prSet/>
      <dgm:spPr/>
      <dgm:t>
        <a:bodyPr/>
        <a:lstStyle/>
        <a:p>
          <a:endParaRPr lang="en-US"/>
        </a:p>
      </dgm:t>
    </dgm:pt>
    <dgm:pt modelId="{DBDF44F5-17E1-480E-B409-ED73DC39336E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Created on an agreed schedule</a:t>
          </a:r>
          <a:r>
            <a:rPr lang="en-IE" baseline="0" dirty="0" smtClean="0"/>
            <a:t> </a:t>
          </a:r>
          <a:r>
            <a:rPr lang="en-IE" dirty="0" smtClean="0"/>
            <a:t>and made available for customer</a:t>
          </a:r>
          <a:r>
            <a:rPr lang="en-IE" baseline="0" dirty="0" smtClean="0"/>
            <a:t> </a:t>
          </a:r>
          <a:r>
            <a:rPr lang="en-IE" dirty="0" smtClean="0"/>
            <a:t>in CSV format</a:t>
          </a:r>
        </a:p>
      </dgm:t>
    </dgm:pt>
    <dgm:pt modelId="{63AAD5BA-2E74-4F4C-9AAB-108FE62AE875}" type="parTrans" cxnId="{F009EDDB-D3AF-40DC-82BD-99E6F1E5CDB8}">
      <dgm:prSet/>
      <dgm:spPr/>
      <dgm:t>
        <a:bodyPr/>
        <a:lstStyle/>
        <a:p>
          <a:endParaRPr lang="en-US"/>
        </a:p>
      </dgm:t>
    </dgm:pt>
    <dgm:pt modelId="{EF091638-8DFD-47E7-90FD-C00333D949BF}" type="sibTrans" cxnId="{F009EDDB-D3AF-40DC-82BD-99E6F1E5CDB8}">
      <dgm:prSet/>
      <dgm:spPr/>
      <dgm:t>
        <a:bodyPr/>
        <a:lstStyle/>
        <a:p>
          <a:endParaRPr lang="en-US"/>
        </a:p>
      </dgm:t>
    </dgm:pt>
    <dgm:pt modelId="{21FA84BC-9C2A-4D63-A30C-5C81F7EB040F}">
      <dgm:prSet phldrT="[Text]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dirty="0" smtClean="0"/>
            <a:t>Provides greater input into device usage and compliance</a:t>
          </a:r>
          <a:endParaRPr lang="en-US" dirty="0"/>
        </a:p>
      </dgm:t>
    </dgm:pt>
    <dgm:pt modelId="{1C683502-B9BD-4D39-96B0-DAF675EFED59}" type="parTrans" cxnId="{10DB1635-ED79-493B-83D5-2CEACB9863BC}">
      <dgm:prSet/>
      <dgm:spPr/>
      <dgm:t>
        <a:bodyPr/>
        <a:lstStyle/>
        <a:p>
          <a:endParaRPr lang="en-US"/>
        </a:p>
      </dgm:t>
    </dgm:pt>
    <dgm:pt modelId="{B8988E6A-F7E0-4827-BD82-F0B640E97260}" type="sibTrans" cxnId="{10DB1635-ED79-493B-83D5-2CEACB9863BC}">
      <dgm:prSet/>
      <dgm:spPr/>
      <dgm:t>
        <a:bodyPr/>
        <a:lstStyle/>
        <a:p>
          <a:endParaRPr lang="en-US"/>
        </a:p>
      </dgm:t>
    </dgm:pt>
    <dgm:pt modelId="{A3F9DA58-0A78-4D60-8372-AC18ACF69FDE}">
      <dgm:prSet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dirty="0" smtClean="0"/>
            <a:t>Stored to the MDM database </a:t>
          </a:r>
        </a:p>
      </dgm:t>
    </dgm:pt>
    <dgm:pt modelId="{9B9CA525-EF20-4EBF-9D61-FEBAC5C0EE79}" type="parTrans" cxnId="{D4039B6C-C8CB-41A4-8839-4DE6138A8267}">
      <dgm:prSet/>
      <dgm:spPr/>
      <dgm:t>
        <a:bodyPr/>
        <a:lstStyle/>
        <a:p>
          <a:endParaRPr lang="en-US"/>
        </a:p>
      </dgm:t>
    </dgm:pt>
    <dgm:pt modelId="{E903D315-4608-4129-8065-A35F707182F7}" type="sibTrans" cxnId="{D4039B6C-C8CB-41A4-8839-4DE6138A8267}">
      <dgm:prSet/>
      <dgm:spPr/>
      <dgm:t>
        <a:bodyPr/>
        <a:lstStyle/>
        <a:p>
          <a:endParaRPr lang="en-US"/>
        </a:p>
      </dgm:t>
    </dgm:pt>
    <dgm:pt modelId="{5C1FB37B-2CCF-4838-A9F1-23B0C8B2CE37}" type="pres">
      <dgm:prSet presAssocID="{FD9BEFD6-4C91-4D1D-B4E3-FD848E6F41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028DFE-7CE8-4C47-B98A-DA01DA8B24AD}" type="pres">
      <dgm:prSet presAssocID="{C2A8CBED-8157-4A3A-9129-CCE312A5AD56}" presName="composite" presStyleCnt="0"/>
      <dgm:spPr/>
      <dgm:t>
        <a:bodyPr/>
        <a:lstStyle/>
        <a:p>
          <a:endParaRPr lang="en-US"/>
        </a:p>
      </dgm:t>
    </dgm:pt>
    <dgm:pt modelId="{F19E5397-0F92-47AC-AED8-E58E41906FD4}" type="pres">
      <dgm:prSet presAssocID="{C2A8CBED-8157-4A3A-9129-CCE312A5AD5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FE0B5-DEAB-4E7B-B5FB-8FE64674A7E1}" type="pres">
      <dgm:prSet presAssocID="{C2A8CBED-8157-4A3A-9129-CCE312A5AD5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42D5-8D85-44D8-BEFB-FE822F4D8C8E}" type="pres">
      <dgm:prSet presAssocID="{F29B446E-6EFA-43C5-9883-AF03FA431E13}" presName="sp" presStyleCnt="0"/>
      <dgm:spPr/>
      <dgm:t>
        <a:bodyPr/>
        <a:lstStyle/>
        <a:p>
          <a:endParaRPr lang="en-US"/>
        </a:p>
      </dgm:t>
    </dgm:pt>
    <dgm:pt modelId="{43BAB7BF-162A-4248-B1EE-4845EE9D6448}" type="pres">
      <dgm:prSet presAssocID="{149DB71E-7A21-44FD-9299-7A67FC84D7C9}" presName="composite" presStyleCnt="0"/>
      <dgm:spPr/>
      <dgm:t>
        <a:bodyPr/>
        <a:lstStyle/>
        <a:p>
          <a:endParaRPr lang="en-US"/>
        </a:p>
      </dgm:t>
    </dgm:pt>
    <dgm:pt modelId="{C28CBD25-591F-4078-A923-880E93D95D72}" type="pres">
      <dgm:prSet presAssocID="{149DB71E-7A21-44FD-9299-7A67FC84D7C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56BBC-7F9C-4E5C-9BD5-ADF7758CEDC1}" type="pres">
      <dgm:prSet presAssocID="{149DB71E-7A21-44FD-9299-7A67FC84D7C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5F866-1A53-4ADA-8685-9D9A4F8A6960}" type="pres">
      <dgm:prSet presAssocID="{328ECE92-C8FD-4A54-BEDE-F440AB5022DD}" presName="sp" presStyleCnt="0"/>
      <dgm:spPr/>
      <dgm:t>
        <a:bodyPr/>
        <a:lstStyle/>
        <a:p>
          <a:endParaRPr lang="en-US"/>
        </a:p>
      </dgm:t>
    </dgm:pt>
    <dgm:pt modelId="{49CCD02A-0EC2-434E-AAFE-1A11FF0A298A}" type="pres">
      <dgm:prSet presAssocID="{A1A97446-2D08-4CB5-811D-9A4FA760EF51}" presName="composite" presStyleCnt="0"/>
      <dgm:spPr/>
      <dgm:t>
        <a:bodyPr/>
        <a:lstStyle/>
        <a:p>
          <a:endParaRPr lang="en-US"/>
        </a:p>
      </dgm:t>
    </dgm:pt>
    <dgm:pt modelId="{26D46C75-C780-452F-BA65-231201E2CFC5}" type="pres">
      <dgm:prSet presAssocID="{A1A97446-2D08-4CB5-811D-9A4FA760EF5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D9584-E6AE-4DD2-830C-142D8CBCC323}" type="pres">
      <dgm:prSet presAssocID="{A1A97446-2D08-4CB5-811D-9A4FA760EF5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BAA31-0EFB-4629-B589-F7B7B8F77C0C}" type="pres">
      <dgm:prSet presAssocID="{593B354D-B60E-4813-B462-B39D143C2E06}" presName="sp" presStyleCnt="0"/>
      <dgm:spPr/>
      <dgm:t>
        <a:bodyPr/>
        <a:lstStyle/>
        <a:p>
          <a:endParaRPr lang="en-US"/>
        </a:p>
      </dgm:t>
    </dgm:pt>
    <dgm:pt modelId="{C691B6A5-F6FF-4410-A0C4-25A775A7A266}" type="pres">
      <dgm:prSet presAssocID="{514AB228-471A-4DA2-B951-FF8C0EA040E3}" presName="composite" presStyleCnt="0"/>
      <dgm:spPr/>
      <dgm:t>
        <a:bodyPr/>
        <a:lstStyle/>
        <a:p>
          <a:endParaRPr lang="en-US"/>
        </a:p>
      </dgm:t>
    </dgm:pt>
    <dgm:pt modelId="{36C0266A-2C3E-4513-8D7F-452EA0480CE5}" type="pres">
      <dgm:prSet presAssocID="{514AB228-471A-4DA2-B951-FF8C0EA040E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E773C-7CE9-423B-9582-BA458D769861}" type="pres">
      <dgm:prSet presAssocID="{514AB228-471A-4DA2-B951-FF8C0EA040E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E2334-8784-45E0-BB3B-300A9B9287AC}" type="presOf" srcId="{A3F9DA58-0A78-4D60-8372-AC18ACF69FDE}" destId="{C4856BBC-7F9C-4E5C-9BD5-ADF7758CEDC1}" srcOrd="0" destOrd="1" presId="urn:microsoft.com/office/officeart/2005/8/layout/chevron2"/>
    <dgm:cxn modelId="{3FF5D747-7314-494F-B6F2-D817D32AC6F8}" srcId="{514AB228-471A-4DA2-B951-FF8C0EA040E3}" destId="{F4CE2BD0-E1EF-443E-AA54-2B5C0E9525CB}" srcOrd="2" destOrd="0" parTransId="{1FED23A8-E750-41B1-A962-90B582A91601}" sibTransId="{01671791-22E2-4C69-97EE-3292EE0DAC70}"/>
    <dgm:cxn modelId="{1FD5982F-C18C-49FB-A601-EB9BE6478750}" type="presOf" srcId="{DBDF44F5-17E1-480E-B409-ED73DC39336E}" destId="{F2DD9584-E6AE-4DD2-830C-142D8CBCC323}" srcOrd="0" destOrd="1" presId="urn:microsoft.com/office/officeart/2005/8/layout/chevron2"/>
    <dgm:cxn modelId="{71080827-800C-4F2C-8C32-8BACF05B8328}" srcId="{FD9BEFD6-4C91-4D1D-B4E3-FD848E6F419B}" destId="{514AB228-471A-4DA2-B951-FF8C0EA040E3}" srcOrd="3" destOrd="0" parTransId="{37F50AD7-4E26-437C-A2DF-DD4038D21916}" sibTransId="{3BB2DECE-4459-42E4-91BF-B8F9A0E51BB8}"/>
    <dgm:cxn modelId="{F009EDDB-D3AF-40DC-82BD-99E6F1E5CDB8}" srcId="{A1A97446-2D08-4CB5-811D-9A4FA760EF51}" destId="{DBDF44F5-17E1-480E-B409-ED73DC39336E}" srcOrd="1" destOrd="0" parTransId="{63AAD5BA-2E74-4F4C-9AAB-108FE62AE875}" sibTransId="{EF091638-8DFD-47E7-90FD-C00333D949BF}"/>
    <dgm:cxn modelId="{6307EE3B-55CA-4F68-945D-0E0BB1962CB0}" type="presOf" srcId="{149DB71E-7A21-44FD-9299-7A67FC84D7C9}" destId="{C28CBD25-591F-4078-A923-880E93D95D72}" srcOrd="0" destOrd="0" presId="urn:microsoft.com/office/officeart/2005/8/layout/chevron2"/>
    <dgm:cxn modelId="{2A4E86AB-36B4-4693-B847-1E372B50DD9E}" type="presOf" srcId="{C2A8CBED-8157-4A3A-9129-CCE312A5AD56}" destId="{F19E5397-0F92-47AC-AED8-E58E41906FD4}" srcOrd="0" destOrd="0" presId="urn:microsoft.com/office/officeart/2005/8/layout/chevron2"/>
    <dgm:cxn modelId="{10DB1635-ED79-493B-83D5-2CEACB9863BC}" srcId="{C2A8CBED-8157-4A3A-9129-CCE312A5AD56}" destId="{21FA84BC-9C2A-4D63-A30C-5C81F7EB040F}" srcOrd="1" destOrd="0" parTransId="{1C683502-B9BD-4D39-96B0-DAF675EFED59}" sibTransId="{B8988E6A-F7E0-4827-BD82-F0B640E97260}"/>
    <dgm:cxn modelId="{725F4406-AD34-46A7-9CA3-0F060BD37358}" srcId="{514AB228-471A-4DA2-B951-FF8C0EA040E3}" destId="{15031AD0-EF73-4200-B66B-316A70280971}" srcOrd="0" destOrd="0" parTransId="{17B0A881-C691-46E6-8EE4-E522B505A16B}" sibTransId="{D242F4B3-4582-4FF0-BE91-52250A73DCA6}"/>
    <dgm:cxn modelId="{4E064CB4-6ACC-494D-854E-48C6CB7F8E34}" type="presOf" srcId="{B927CF2D-6106-4EB9-A2C5-3AB48A168E7D}" destId="{843FE0B5-DEAB-4E7B-B5FB-8FE64674A7E1}" srcOrd="0" destOrd="0" presId="urn:microsoft.com/office/officeart/2005/8/layout/chevron2"/>
    <dgm:cxn modelId="{0AABDB6C-AF83-418E-8DCF-383533A29937}" type="presOf" srcId="{FD9BEFD6-4C91-4D1D-B4E3-FD848E6F419B}" destId="{5C1FB37B-2CCF-4838-A9F1-23B0C8B2CE37}" srcOrd="0" destOrd="0" presId="urn:microsoft.com/office/officeart/2005/8/layout/chevron2"/>
    <dgm:cxn modelId="{6F485C52-2046-40C8-BFBC-CDE1D0ACA1FD}" type="presOf" srcId="{15031AD0-EF73-4200-B66B-316A70280971}" destId="{DB9E773C-7CE9-423B-9582-BA458D769861}" srcOrd="0" destOrd="0" presId="urn:microsoft.com/office/officeart/2005/8/layout/chevron2"/>
    <dgm:cxn modelId="{94A24315-EEFF-4A30-902E-E111C87A4AF0}" srcId="{C2A8CBED-8157-4A3A-9129-CCE312A5AD56}" destId="{B927CF2D-6106-4EB9-A2C5-3AB48A168E7D}" srcOrd="0" destOrd="0" parTransId="{A4219DF6-C80B-4E7B-BF65-0E3D1E29697E}" sibTransId="{ECD5D187-6174-4397-AEE8-563EBB2B5F43}"/>
    <dgm:cxn modelId="{6ABCA31C-0291-4AF5-A935-04070C3C9EEF}" srcId="{FD9BEFD6-4C91-4D1D-B4E3-FD848E6F419B}" destId="{A1A97446-2D08-4CB5-811D-9A4FA760EF51}" srcOrd="2" destOrd="0" parTransId="{02FF0858-5FF6-4BE9-A3D4-15BCE1BF5D0A}" sibTransId="{593B354D-B60E-4813-B462-B39D143C2E06}"/>
    <dgm:cxn modelId="{7291FBF2-FC4F-4BC7-AF9B-B328335D3562}" type="presOf" srcId="{8BF8FDE8-4E1B-46D8-91ED-BC7A8A73C115}" destId="{DB9E773C-7CE9-423B-9582-BA458D769861}" srcOrd="0" destOrd="1" presId="urn:microsoft.com/office/officeart/2005/8/layout/chevron2"/>
    <dgm:cxn modelId="{D4039B6C-C8CB-41A4-8839-4DE6138A8267}" srcId="{149DB71E-7A21-44FD-9299-7A67FC84D7C9}" destId="{A3F9DA58-0A78-4D60-8372-AC18ACF69FDE}" srcOrd="1" destOrd="0" parTransId="{9B9CA525-EF20-4EBF-9D61-FEBAC5C0EE79}" sibTransId="{E903D315-4608-4129-8065-A35F707182F7}"/>
    <dgm:cxn modelId="{FAB917C2-724E-4F38-93F8-DCBEA7F45CB7}" srcId="{149DB71E-7A21-44FD-9299-7A67FC84D7C9}" destId="{09E71288-876A-4AEF-BF10-996E137CC2E9}" srcOrd="0" destOrd="0" parTransId="{8F764AFD-B463-4F36-9D4B-1EC54EE16914}" sibTransId="{3B432C2E-E39D-4943-9DC5-FF3513AE4019}"/>
    <dgm:cxn modelId="{8C75A44D-9F6A-48DF-943B-EAFDF7B7EED3}" type="presOf" srcId="{A1A97446-2D08-4CB5-811D-9A4FA760EF51}" destId="{26D46C75-C780-452F-BA65-231201E2CFC5}" srcOrd="0" destOrd="0" presId="urn:microsoft.com/office/officeart/2005/8/layout/chevron2"/>
    <dgm:cxn modelId="{A11E5AAC-B71F-4D3B-BB3F-6A007175F79B}" type="presOf" srcId="{B814CC0E-BFE1-4E73-9E98-269CC0F7F51B}" destId="{F2DD9584-E6AE-4DD2-830C-142D8CBCC323}" srcOrd="0" destOrd="0" presId="urn:microsoft.com/office/officeart/2005/8/layout/chevron2"/>
    <dgm:cxn modelId="{F7C6776F-1E14-4286-B863-1065F3EB68C2}" srcId="{A1A97446-2D08-4CB5-811D-9A4FA760EF51}" destId="{B814CC0E-BFE1-4E73-9E98-269CC0F7F51B}" srcOrd="0" destOrd="0" parTransId="{431DF4DA-F8B4-456A-AA44-22C682DB09CC}" sibTransId="{B7848D56-263E-440B-AF52-6B8D696F6FD3}"/>
    <dgm:cxn modelId="{1A837FDE-26A3-46AF-9C38-4598EBEB057E}" srcId="{514AB228-471A-4DA2-B951-FF8C0EA040E3}" destId="{8BF8FDE8-4E1B-46D8-91ED-BC7A8A73C115}" srcOrd="1" destOrd="0" parTransId="{F829AD65-17F9-4D94-8266-B276FEE340BC}" sibTransId="{16A894CB-3051-47ED-8B95-0614DA0058D2}"/>
    <dgm:cxn modelId="{C5FA13CB-B30A-4E24-BD55-56189F07F492}" srcId="{FD9BEFD6-4C91-4D1D-B4E3-FD848E6F419B}" destId="{149DB71E-7A21-44FD-9299-7A67FC84D7C9}" srcOrd="1" destOrd="0" parTransId="{2EE5E62D-28B2-4D55-BD8D-EB680AA20296}" sibTransId="{328ECE92-C8FD-4A54-BEDE-F440AB5022DD}"/>
    <dgm:cxn modelId="{6F362716-B72D-4C74-80E3-52F0BD20014A}" type="presOf" srcId="{21FA84BC-9C2A-4D63-A30C-5C81F7EB040F}" destId="{843FE0B5-DEAB-4E7B-B5FB-8FE64674A7E1}" srcOrd="0" destOrd="1" presId="urn:microsoft.com/office/officeart/2005/8/layout/chevron2"/>
    <dgm:cxn modelId="{AE10B32F-F9F6-440F-A226-E5DF234BDF70}" type="presOf" srcId="{09E71288-876A-4AEF-BF10-996E137CC2E9}" destId="{C4856BBC-7F9C-4E5C-9BD5-ADF7758CEDC1}" srcOrd="0" destOrd="0" presId="urn:microsoft.com/office/officeart/2005/8/layout/chevron2"/>
    <dgm:cxn modelId="{91FF4C76-A307-401F-970B-3C7F19040DBA}" type="presOf" srcId="{514AB228-471A-4DA2-B951-FF8C0EA040E3}" destId="{36C0266A-2C3E-4513-8D7F-452EA0480CE5}" srcOrd="0" destOrd="0" presId="urn:microsoft.com/office/officeart/2005/8/layout/chevron2"/>
    <dgm:cxn modelId="{0DCD65F8-C62F-4A0C-883A-BE3AE150602A}" srcId="{FD9BEFD6-4C91-4D1D-B4E3-FD848E6F419B}" destId="{C2A8CBED-8157-4A3A-9129-CCE312A5AD56}" srcOrd="0" destOrd="0" parTransId="{94A8572D-1012-4F19-830E-CB2F929687D6}" sibTransId="{F29B446E-6EFA-43C5-9883-AF03FA431E13}"/>
    <dgm:cxn modelId="{D06B0408-B34B-4763-A40A-75215D8D815B}" type="presOf" srcId="{F4CE2BD0-E1EF-443E-AA54-2B5C0E9525CB}" destId="{DB9E773C-7CE9-423B-9582-BA458D769861}" srcOrd="0" destOrd="2" presId="urn:microsoft.com/office/officeart/2005/8/layout/chevron2"/>
    <dgm:cxn modelId="{927AEDBD-918C-4B46-9BA1-B58B262E6B1A}" type="presParOf" srcId="{5C1FB37B-2CCF-4838-A9F1-23B0C8B2CE37}" destId="{71028DFE-7CE8-4C47-B98A-DA01DA8B24AD}" srcOrd="0" destOrd="0" presId="urn:microsoft.com/office/officeart/2005/8/layout/chevron2"/>
    <dgm:cxn modelId="{F042AF59-4305-4AE8-A0F3-FEE689DA31E4}" type="presParOf" srcId="{71028DFE-7CE8-4C47-B98A-DA01DA8B24AD}" destId="{F19E5397-0F92-47AC-AED8-E58E41906FD4}" srcOrd="0" destOrd="0" presId="urn:microsoft.com/office/officeart/2005/8/layout/chevron2"/>
    <dgm:cxn modelId="{6AA92745-1416-4129-A8C3-9E15C07A6EA8}" type="presParOf" srcId="{71028DFE-7CE8-4C47-B98A-DA01DA8B24AD}" destId="{843FE0B5-DEAB-4E7B-B5FB-8FE64674A7E1}" srcOrd="1" destOrd="0" presId="urn:microsoft.com/office/officeart/2005/8/layout/chevron2"/>
    <dgm:cxn modelId="{FCA89F4D-FE5C-4BB9-B3A0-92E177D2280F}" type="presParOf" srcId="{5C1FB37B-2CCF-4838-A9F1-23B0C8B2CE37}" destId="{2E3342D5-8D85-44D8-BEFB-FE822F4D8C8E}" srcOrd="1" destOrd="0" presId="urn:microsoft.com/office/officeart/2005/8/layout/chevron2"/>
    <dgm:cxn modelId="{311D8BBF-3E37-4C00-A189-A9E6BDA018FC}" type="presParOf" srcId="{5C1FB37B-2CCF-4838-A9F1-23B0C8B2CE37}" destId="{43BAB7BF-162A-4248-B1EE-4845EE9D6448}" srcOrd="2" destOrd="0" presId="urn:microsoft.com/office/officeart/2005/8/layout/chevron2"/>
    <dgm:cxn modelId="{9FA2EB18-34BC-49D8-A39C-94D95B889918}" type="presParOf" srcId="{43BAB7BF-162A-4248-B1EE-4845EE9D6448}" destId="{C28CBD25-591F-4078-A923-880E93D95D72}" srcOrd="0" destOrd="0" presId="urn:microsoft.com/office/officeart/2005/8/layout/chevron2"/>
    <dgm:cxn modelId="{F647150F-BDBA-467D-9A91-27A084FBBA4A}" type="presParOf" srcId="{43BAB7BF-162A-4248-B1EE-4845EE9D6448}" destId="{C4856BBC-7F9C-4E5C-9BD5-ADF7758CEDC1}" srcOrd="1" destOrd="0" presId="urn:microsoft.com/office/officeart/2005/8/layout/chevron2"/>
    <dgm:cxn modelId="{3670E93D-AD23-4CD1-861C-890F0CD3BE35}" type="presParOf" srcId="{5C1FB37B-2CCF-4838-A9F1-23B0C8B2CE37}" destId="{F885F866-1A53-4ADA-8685-9D9A4F8A6960}" srcOrd="3" destOrd="0" presId="urn:microsoft.com/office/officeart/2005/8/layout/chevron2"/>
    <dgm:cxn modelId="{1DA48A07-7E74-4497-B822-1C729F906FEA}" type="presParOf" srcId="{5C1FB37B-2CCF-4838-A9F1-23B0C8B2CE37}" destId="{49CCD02A-0EC2-434E-AAFE-1A11FF0A298A}" srcOrd="4" destOrd="0" presId="urn:microsoft.com/office/officeart/2005/8/layout/chevron2"/>
    <dgm:cxn modelId="{E4E8C779-55C7-48DD-9519-7AA6D424C12A}" type="presParOf" srcId="{49CCD02A-0EC2-434E-AAFE-1A11FF0A298A}" destId="{26D46C75-C780-452F-BA65-231201E2CFC5}" srcOrd="0" destOrd="0" presId="urn:microsoft.com/office/officeart/2005/8/layout/chevron2"/>
    <dgm:cxn modelId="{FA38FCAD-9D00-463E-A9DB-3FE525E50E03}" type="presParOf" srcId="{49CCD02A-0EC2-434E-AAFE-1A11FF0A298A}" destId="{F2DD9584-E6AE-4DD2-830C-142D8CBCC323}" srcOrd="1" destOrd="0" presId="urn:microsoft.com/office/officeart/2005/8/layout/chevron2"/>
    <dgm:cxn modelId="{39A3AAF6-246E-4C26-982F-5A67B6903664}" type="presParOf" srcId="{5C1FB37B-2CCF-4838-A9F1-23B0C8B2CE37}" destId="{48FBAA31-0EFB-4629-B589-F7B7B8F77C0C}" srcOrd="5" destOrd="0" presId="urn:microsoft.com/office/officeart/2005/8/layout/chevron2"/>
    <dgm:cxn modelId="{A188269A-DDA4-435C-9F5E-4723907A154C}" type="presParOf" srcId="{5C1FB37B-2CCF-4838-A9F1-23B0C8B2CE37}" destId="{C691B6A5-F6FF-4410-A0C4-25A775A7A266}" srcOrd="6" destOrd="0" presId="urn:microsoft.com/office/officeart/2005/8/layout/chevron2"/>
    <dgm:cxn modelId="{39E133E8-E968-4AD9-BDBD-95504ECD0A9C}" type="presParOf" srcId="{C691B6A5-F6FF-4410-A0C4-25A775A7A266}" destId="{36C0266A-2C3E-4513-8D7F-452EA0480CE5}" srcOrd="0" destOrd="0" presId="urn:microsoft.com/office/officeart/2005/8/layout/chevron2"/>
    <dgm:cxn modelId="{51410D03-4607-4698-9A71-49AE5DF684F7}" type="presParOf" srcId="{C691B6A5-F6FF-4410-A0C4-25A775A7A266}" destId="{DB9E773C-7CE9-423B-9582-BA458D7698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E0C92-97B8-45DA-8CB4-B3B47B04B5B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485BD-5B71-4A67-B08A-406BD0286CB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b="1" dirty="0" smtClean="0"/>
            <a:t>Support Management</a:t>
          </a:r>
          <a:endParaRPr lang="en-US" sz="1200" b="1" dirty="0"/>
        </a:p>
      </dgm:t>
    </dgm:pt>
    <dgm:pt modelId="{5C0B7E9A-0FED-4E64-88A6-4DBFA69E3D7F}" type="parTrans" cxnId="{3A03EF43-BF25-4CE2-9F5A-179FE5C6CB79}">
      <dgm:prSet/>
      <dgm:spPr/>
      <dgm:t>
        <a:bodyPr/>
        <a:lstStyle/>
        <a:p>
          <a:endParaRPr lang="en-US"/>
        </a:p>
      </dgm:t>
    </dgm:pt>
    <dgm:pt modelId="{2EB5C1A0-8178-4DCD-93C1-6097A947B27D}" type="sibTrans" cxnId="{3A03EF43-BF25-4CE2-9F5A-179FE5C6CB79}">
      <dgm:prSet/>
      <dgm:spPr/>
      <dgm:t>
        <a:bodyPr/>
        <a:lstStyle/>
        <a:p>
          <a:endParaRPr lang="en-US"/>
        </a:p>
      </dgm:t>
    </dgm:pt>
    <dgm:pt modelId="{6CF33146-25E9-4637-9704-31DFC2C4ECB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b="1" dirty="0" smtClean="0"/>
            <a:t>On-Site  Support</a:t>
          </a:r>
          <a:endParaRPr lang="en-US" sz="1200" b="1" dirty="0"/>
        </a:p>
      </dgm:t>
    </dgm:pt>
    <dgm:pt modelId="{5D3122C7-7473-4FED-AE74-07E2D83F0D02}" type="parTrans" cxnId="{B9C0AE28-4584-457D-ADED-97B1CE0D95DF}">
      <dgm:prSet/>
      <dgm:spPr/>
      <dgm:t>
        <a:bodyPr/>
        <a:lstStyle/>
        <a:p>
          <a:endParaRPr lang="en-US"/>
        </a:p>
      </dgm:t>
    </dgm:pt>
    <dgm:pt modelId="{7D417F1B-6163-4B21-9BE8-75F7515FDA14}" type="sibTrans" cxnId="{B9C0AE28-4584-457D-ADED-97B1CE0D95DF}">
      <dgm:prSet/>
      <dgm:spPr/>
      <dgm:t>
        <a:bodyPr/>
        <a:lstStyle/>
        <a:p>
          <a:endParaRPr lang="en-US"/>
        </a:p>
      </dgm:t>
    </dgm:pt>
    <dgm:pt modelId="{76C61F25-3BF9-4560-8AAA-B31DBFF295DB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b="1" dirty="0" smtClean="0"/>
            <a:t>Steady State Delivery</a:t>
          </a:r>
          <a:endParaRPr lang="en-US" sz="1200" b="1" dirty="0"/>
        </a:p>
      </dgm:t>
    </dgm:pt>
    <dgm:pt modelId="{324964E4-7EAF-45E7-91DB-7040B620B38C}" type="parTrans" cxnId="{05FE5CD0-31E8-456B-8746-105261E393CC}">
      <dgm:prSet/>
      <dgm:spPr/>
      <dgm:t>
        <a:bodyPr/>
        <a:lstStyle/>
        <a:p>
          <a:endParaRPr lang="en-US"/>
        </a:p>
      </dgm:t>
    </dgm:pt>
    <dgm:pt modelId="{F842F635-6388-40AC-85C3-DCC52EA69FC6}" type="sibTrans" cxnId="{05FE5CD0-31E8-456B-8746-105261E393CC}">
      <dgm:prSet/>
      <dgm:spPr/>
      <dgm:t>
        <a:bodyPr/>
        <a:lstStyle/>
        <a:p>
          <a:endParaRPr lang="en-US"/>
        </a:p>
      </dgm:t>
    </dgm:pt>
    <dgm:pt modelId="{7025C20F-36BD-4435-A1E2-A22171EC4DD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b="1" dirty="0" smtClean="0"/>
            <a:t>Infrastructure Management</a:t>
          </a:r>
          <a:endParaRPr lang="en-US" sz="1200" b="1" dirty="0"/>
        </a:p>
      </dgm:t>
    </dgm:pt>
    <dgm:pt modelId="{21AA4C2D-EAEC-489F-9AC4-2FEA1E6B8390}" type="parTrans" cxnId="{A23E4FCE-8382-4E3E-A0A9-A9E8C8C39FEE}">
      <dgm:prSet/>
      <dgm:spPr/>
      <dgm:t>
        <a:bodyPr/>
        <a:lstStyle/>
        <a:p>
          <a:endParaRPr lang="en-US"/>
        </a:p>
      </dgm:t>
    </dgm:pt>
    <dgm:pt modelId="{052C155E-553B-4F93-8B5C-9564A4DC00B9}" type="sibTrans" cxnId="{A23E4FCE-8382-4E3E-A0A9-A9E8C8C39FEE}">
      <dgm:prSet/>
      <dgm:spPr/>
      <dgm:t>
        <a:bodyPr/>
        <a:lstStyle/>
        <a:p>
          <a:endParaRPr lang="en-US"/>
        </a:p>
      </dgm:t>
    </dgm:pt>
    <dgm:pt modelId="{AECBF83F-252D-40B6-BA9C-B17F0F255426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1600" b="0" dirty="0" smtClean="0"/>
            <a:t>Transport and Network Layer governance</a:t>
          </a:r>
          <a:endParaRPr lang="en-US" sz="1600" b="0" dirty="0"/>
        </a:p>
      </dgm:t>
    </dgm:pt>
    <dgm:pt modelId="{DAFA151D-6437-4FB7-B6A5-E58D3A457BE1}" type="parTrans" cxnId="{2494D7E8-F015-4CEF-B461-60C434B43F20}">
      <dgm:prSet/>
      <dgm:spPr/>
      <dgm:t>
        <a:bodyPr/>
        <a:lstStyle/>
        <a:p>
          <a:endParaRPr lang="en-US"/>
        </a:p>
      </dgm:t>
    </dgm:pt>
    <dgm:pt modelId="{2FDD857C-FD7E-4C1E-BFED-A5992F927CCA}" type="sibTrans" cxnId="{2494D7E8-F015-4CEF-B461-60C434B43F20}">
      <dgm:prSet/>
      <dgm:spPr/>
      <dgm:t>
        <a:bodyPr/>
        <a:lstStyle/>
        <a:p>
          <a:endParaRPr lang="en-US"/>
        </a:p>
      </dgm:t>
    </dgm:pt>
    <dgm:pt modelId="{BC74745E-B9BD-4003-9D50-761572955BAC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1600" b="0" dirty="0" smtClean="0"/>
            <a:t>Application and Server Hosting</a:t>
          </a:r>
          <a:endParaRPr lang="en-US" sz="1600" b="0" dirty="0"/>
        </a:p>
      </dgm:t>
    </dgm:pt>
    <dgm:pt modelId="{FE4D092D-2B0F-4741-9771-428D0B30157B}" type="parTrans" cxnId="{43EE6789-7A51-4B1F-B90E-007C43999B65}">
      <dgm:prSet/>
      <dgm:spPr/>
      <dgm:t>
        <a:bodyPr/>
        <a:lstStyle/>
        <a:p>
          <a:endParaRPr lang="en-US"/>
        </a:p>
      </dgm:t>
    </dgm:pt>
    <dgm:pt modelId="{E72DFFB2-F962-47AA-AD2A-714B23F7E47A}" type="sibTrans" cxnId="{43EE6789-7A51-4B1F-B90E-007C43999B65}">
      <dgm:prSet/>
      <dgm:spPr/>
      <dgm:t>
        <a:bodyPr/>
        <a:lstStyle/>
        <a:p>
          <a:endParaRPr lang="en-US"/>
        </a:p>
      </dgm:t>
    </dgm:pt>
    <dgm:pt modelId="{2CB5EC5A-F7D2-4C4E-9C4C-14E17F769A3A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1600" b="0" dirty="0" smtClean="0"/>
            <a:t>Integration with on-site support</a:t>
          </a:r>
          <a:endParaRPr lang="en-US" sz="1600" b="0" dirty="0"/>
        </a:p>
      </dgm:t>
    </dgm:pt>
    <dgm:pt modelId="{F5DE268B-3F42-4B8B-A81B-AB4265EB23DD}" type="parTrans" cxnId="{1A495A35-FD8E-4A1D-B383-86AD60F4C7E4}">
      <dgm:prSet/>
      <dgm:spPr/>
      <dgm:t>
        <a:bodyPr/>
        <a:lstStyle/>
        <a:p>
          <a:endParaRPr lang="en-US"/>
        </a:p>
      </dgm:t>
    </dgm:pt>
    <dgm:pt modelId="{FD1B6299-ED77-4FD8-B841-468D69A3E31B}" type="sibTrans" cxnId="{1A495A35-FD8E-4A1D-B383-86AD60F4C7E4}">
      <dgm:prSet/>
      <dgm:spPr/>
      <dgm:t>
        <a:bodyPr/>
        <a:lstStyle/>
        <a:p>
          <a:endParaRPr lang="en-US"/>
        </a:p>
      </dgm:t>
    </dgm:pt>
    <dgm:pt modelId="{9A58FBB2-1A3B-4D59-85E1-3769F1834EC4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sz="1600" b="0" dirty="0" smtClean="0"/>
            <a:t>Training for device break/fix scenarios </a:t>
          </a:r>
          <a:endParaRPr lang="en-US" sz="1600" b="0" dirty="0"/>
        </a:p>
      </dgm:t>
    </dgm:pt>
    <dgm:pt modelId="{A7A8588D-794B-4102-B3CE-FA5B9266DC46}" type="parTrans" cxnId="{D90CE46D-DDB1-46AA-9287-C3273AE109DD}">
      <dgm:prSet/>
      <dgm:spPr/>
      <dgm:t>
        <a:bodyPr/>
        <a:lstStyle/>
        <a:p>
          <a:endParaRPr lang="en-US"/>
        </a:p>
      </dgm:t>
    </dgm:pt>
    <dgm:pt modelId="{35B3D513-5455-4F6E-A65E-668A6926A691}" type="sibTrans" cxnId="{D90CE46D-DDB1-46AA-9287-C3273AE109DD}">
      <dgm:prSet/>
      <dgm:spPr/>
      <dgm:t>
        <a:bodyPr/>
        <a:lstStyle/>
        <a:p>
          <a:endParaRPr lang="en-US"/>
        </a:p>
      </dgm:t>
    </dgm:pt>
    <dgm:pt modelId="{B4AB8D5E-2D7F-4F24-8591-CA0A7737F2C8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sz="1600" b="0" dirty="0" smtClean="0"/>
            <a:t>Installations/provisioning of client devices</a:t>
          </a:r>
          <a:endParaRPr lang="en-US" sz="1600" b="0" dirty="0"/>
        </a:p>
      </dgm:t>
    </dgm:pt>
    <dgm:pt modelId="{8299EAD1-E3DE-4A29-AD9A-F101807C9FB2}" type="parTrans" cxnId="{12C48BF4-576B-4566-B2E7-AD607C29EA1D}">
      <dgm:prSet/>
      <dgm:spPr/>
      <dgm:t>
        <a:bodyPr/>
        <a:lstStyle/>
        <a:p>
          <a:endParaRPr lang="en-US"/>
        </a:p>
      </dgm:t>
    </dgm:pt>
    <dgm:pt modelId="{6163D063-DAF2-4527-8475-8AF000E08925}" type="sibTrans" cxnId="{12C48BF4-576B-4566-B2E7-AD607C29EA1D}">
      <dgm:prSet/>
      <dgm:spPr/>
      <dgm:t>
        <a:bodyPr/>
        <a:lstStyle/>
        <a:p>
          <a:endParaRPr lang="en-US"/>
        </a:p>
      </dgm:t>
    </dgm:pt>
    <dgm:pt modelId="{B038CD95-AFC7-4404-8791-C796DEF9E4F7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1600" b="0" dirty="0" smtClean="0"/>
            <a:t>L1/L2/L3 support structure</a:t>
          </a:r>
          <a:endParaRPr lang="en-US" sz="1600" b="0" dirty="0"/>
        </a:p>
      </dgm:t>
    </dgm:pt>
    <dgm:pt modelId="{CCD8E537-F91F-44D5-902C-81E2362BE75A}" type="parTrans" cxnId="{FF805A09-89EF-4519-903D-D19F63945781}">
      <dgm:prSet/>
      <dgm:spPr/>
      <dgm:t>
        <a:bodyPr/>
        <a:lstStyle/>
        <a:p>
          <a:endParaRPr lang="en-US"/>
        </a:p>
      </dgm:t>
    </dgm:pt>
    <dgm:pt modelId="{38B6A07D-7B20-4BBE-BF26-5630AD65D5DD}" type="sibTrans" cxnId="{FF805A09-89EF-4519-903D-D19F63945781}">
      <dgm:prSet/>
      <dgm:spPr/>
      <dgm:t>
        <a:bodyPr/>
        <a:lstStyle/>
        <a:p>
          <a:endParaRPr lang="en-US"/>
        </a:p>
      </dgm:t>
    </dgm:pt>
    <dgm:pt modelId="{2FCDED1B-EB21-45C6-A883-0023AD19CDB4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1600" b="0" dirty="0" smtClean="0"/>
            <a:t>Integration with existing </a:t>
          </a:r>
          <a:r>
            <a:rPr lang="en-IE" sz="1600" b="0" dirty="0" smtClean="0"/>
            <a:t>GSD personnel, infrastructure and mail &amp; messaging</a:t>
          </a:r>
          <a:endParaRPr lang="en-US" sz="1600" b="0" dirty="0"/>
        </a:p>
      </dgm:t>
    </dgm:pt>
    <dgm:pt modelId="{A1CB5A4C-6F3C-4DEA-A606-52C845F58BFE}" type="parTrans" cxnId="{8A2016A1-0B87-4BCC-92E7-0C42DAB3378E}">
      <dgm:prSet/>
      <dgm:spPr/>
      <dgm:t>
        <a:bodyPr/>
        <a:lstStyle/>
        <a:p>
          <a:endParaRPr lang="en-US"/>
        </a:p>
      </dgm:t>
    </dgm:pt>
    <dgm:pt modelId="{0D79F961-972A-404B-AC60-966A544763D2}" type="sibTrans" cxnId="{8A2016A1-0B87-4BCC-92E7-0C42DAB3378E}">
      <dgm:prSet/>
      <dgm:spPr/>
      <dgm:t>
        <a:bodyPr/>
        <a:lstStyle/>
        <a:p>
          <a:endParaRPr lang="en-US"/>
        </a:p>
      </dgm:t>
    </dgm:pt>
    <dgm:pt modelId="{143211DF-AF6A-49DE-8ED9-1B444EBB4C14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600" b="0" dirty="0" smtClean="0"/>
            <a:t>Dedicated L2 Mobility</a:t>
          </a:r>
          <a:endParaRPr lang="en-US" sz="1600" b="0" dirty="0"/>
        </a:p>
      </dgm:t>
    </dgm:pt>
    <dgm:pt modelId="{F467D6D9-F44D-4782-AE60-61255EB578D4}" type="parTrans" cxnId="{B1A7F45A-B678-4944-AF82-0CBC2A099CD3}">
      <dgm:prSet/>
      <dgm:spPr/>
      <dgm:t>
        <a:bodyPr/>
        <a:lstStyle/>
        <a:p>
          <a:endParaRPr lang="en-US"/>
        </a:p>
      </dgm:t>
    </dgm:pt>
    <dgm:pt modelId="{14F1A13A-D95B-45A6-AAEC-5EB634FDA376}" type="sibTrans" cxnId="{B1A7F45A-B678-4944-AF82-0CBC2A099CD3}">
      <dgm:prSet/>
      <dgm:spPr/>
      <dgm:t>
        <a:bodyPr/>
        <a:lstStyle/>
        <a:p>
          <a:endParaRPr lang="en-US"/>
        </a:p>
      </dgm:t>
    </dgm:pt>
    <dgm:pt modelId="{D7E48999-AC42-4CDA-ACAD-BD436EEF298D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sz="1600" b="0" dirty="0" smtClean="0"/>
            <a:t>Full operation reviews and governance of the Mobility service</a:t>
          </a:r>
          <a:endParaRPr lang="en-US" sz="1600" b="0" dirty="0"/>
        </a:p>
      </dgm:t>
    </dgm:pt>
    <dgm:pt modelId="{9891EE21-EA09-43FF-8A8C-BCDDCA06CE8E}" type="parTrans" cxnId="{C0BD0A3C-65AF-43BC-9196-5FE7D3ABA953}">
      <dgm:prSet/>
      <dgm:spPr/>
      <dgm:t>
        <a:bodyPr/>
        <a:lstStyle/>
        <a:p>
          <a:endParaRPr lang="en-US"/>
        </a:p>
      </dgm:t>
    </dgm:pt>
    <dgm:pt modelId="{C14C3ECC-7C36-406F-AE9B-988E59618066}" type="sibTrans" cxnId="{C0BD0A3C-65AF-43BC-9196-5FE7D3ABA953}">
      <dgm:prSet/>
      <dgm:spPr/>
      <dgm:t>
        <a:bodyPr/>
        <a:lstStyle/>
        <a:p>
          <a:endParaRPr lang="en-US"/>
        </a:p>
      </dgm:t>
    </dgm:pt>
    <dgm:pt modelId="{10B83C4E-86F8-4D51-AC40-B0FC90CB9FB4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sz="1600" b="0" dirty="0" smtClean="0"/>
            <a:t>Single MDM software solution for Service Desk agents reduce the time to fix an issue </a:t>
          </a:r>
          <a:endParaRPr lang="en-US" sz="1600" b="0" dirty="0"/>
        </a:p>
      </dgm:t>
    </dgm:pt>
    <dgm:pt modelId="{6E165A3B-A84B-492B-8C48-2E919BF797EC}" type="parTrans" cxnId="{4EED7D92-FC8A-4043-BCB4-2B0615BCD28F}">
      <dgm:prSet/>
      <dgm:spPr/>
      <dgm:t>
        <a:bodyPr/>
        <a:lstStyle/>
        <a:p>
          <a:endParaRPr lang="en-US"/>
        </a:p>
      </dgm:t>
    </dgm:pt>
    <dgm:pt modelId="{C7BD0A4C-6D91-4000-B43C-3D166E665888}" type="sibTrans" cxnId="{4EED7D92-FC8A-4043-BCB4-2B0615BCD28F}">
      <dgm:prSet/>
      <dgm:spPr/>
      <dgm:t>
        <a:bodyPr/>
        <a:lstStyle/>
        <a:p>
          <a:endParaRPr lang="en-US"/>
        </a:p>
      </dgm:t>
    </dgm:pt>
    <dgm:pt modelId="{77CF12F6-13AC-41EA-BD36-B05BE74BE38B}">
      <dgm:prSet phldrT="[Text]" custT="1"/>
      <dgm:spPr>
        <a:noFill/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IE" sz="1600" b="0" dirty="0" smtClean="0"/>
            <a:t>Key : Mobility Server Admin, Mobility Topology Admin and Mobility Database Backup and Restore</a:t>
          </a:r>
          <a:endParaRPr lang="en-US" sz="1600" b="0" dirty="0"/>
        </a:p>
      </dgm:t>
    </dgm:pt>
    <dgm:pt modelId="{F72C2943-4666-4B8C-BEDA-6314879F6244}" type="parTrans" cxnId="{A8B08C86-6326-4008-9B38-608EA48C8F87}">
      <dgm:prSet/>
      <dgm:spPr/>
      <dgm:t>
        <a:bodyPr/>
        <a:lstStyle/>
        <a:p>
          <a:endParaRPr lang="en-US"/>
        </a:p>
      </dgm:t>
    </dgm:pt>
    <dgm:pt modelId="{0E504D9B-070F-4DC1-BADE-2D364064C3D6}" type="sibTrans" cxnId="{A8B08C86-6326-4008-9B38-608EA48C8F87}">
      <dgm:prSet/>
      <dgm:spPr/>
      <dgm:t>
        <a:bodyPr/>
        <a:lstStyle/>
        <a:p>
          <a:endParaRPr lang="en-US"/>
        </a:p>
      </dgm:t>
    </dgm:pt>
    <dgm:pt modelId="{758EC985-0215-44C9-B13C-D072F3449416}" type="pres">
      <dgm:prSet presAssocID="{7D9E0C92-97B8-45DA-8CB4-B3B47B04B5B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9AA31D-090E-49D7-A567-8D119A8313BB}" type="pres">
      <dgm:prSet presAssocID="{F0D485BD-5B71-4A67-B08A-406BD0286CB6}" presName="composite" presStyleCnt="0"/>
      <dgm:spPr/>
      <dgm:t>
        <a:bodyPr/>
        <a:lstStyle/>
        <a:p>
          <a:endParaRPr lang="en-US"/>
        </a:p>
      </dgm:t>
    </dgm:pt>
    <dgm:pt modelId="{40EBEFA6-4ED3-4AEB-A321-53FCE816997D}" type="pres">
      <dgm:prSet presAssocID="{F0D485BD-5B71-4A67-B08A-406BD0286CB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4C288-A278-48A3-96B3-AAC44EC4230D}" type="pres">
      <dgm:prSet presAssocID="{F0D485BD-5B71-4A67-B08A-406BD0286CB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4D8CB-3507-4EF0-91D1-7345BD467E72}" type="pres">
      <dgm:prSet presAssocID="{2EB5C1A0-8178-4DCD-93C1-6097A947B27D}" presName="sp" presStyleCnt="0"/>
      <dgm:spPr/>
      <dgm:t>
        <a:bodyPr/>
        <a:lstStyle/>
        <a:p>
          <a:endParaRPr lang="en-US"/>
        </a:p>
      </dgm:t>
    </dgm:pt>
    <dgm:pt modelId="{100C4DB1-639D-4769-83B7-8FE30FF2561B}" type="pres">
      <dgm:prSet presAssocID="{6CF33146-25E9-4637-9704-31DFC2C4ECBD}" presName="composite" presStyleCnt="0"/>
      <dgm:spPr/>
      <dgm:t>
        <a:bodyPr/>
        <a:lstStyle/>
        <a:p>
          <a:endParaRPr lang="en-US"/>
        </a:p>
      </dgm:t>
    </dgm:pt>
    <dgm:pt modelId="{6CB02B93-8589-4B43-98A2-1B4E44F6B9EB}" type="pres">
      <dgm:prSet presAssocID="{6CF33146-25E9-4637-9704-31DFC2C4ECBD}" presName="parentText" presStyleLbl="alignNode1" presStyleIdx="1" presStyleCnt="4" custLinFactNeighborY="-1370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96215-369A-4FA5-87AD-AD66CD2C0931}" type="pres">
      <dgm:prSet presAssocID="{6CF33146-25E9-4637-9704-31DFC2C4ECBD}" presName="descendantText" presStyleLbl="alignAcc1" presStyleIdx="1" presStyleCnt="4" custLinFactNeighborY="-21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1ECAC-3696-4E70-9A02-1E6F652661C6}" type="pres">
      <dgm:prSet presAssocID="{7D417F1B-6163-4B21-9BE8-75F7515FDA14}" presName="sp" presStyleCnt="0"/>
      <dgm:spPr/>
      <dgm:t>
        <a:bodyPr/>
        <a:lstStyle/>
        <a:p>
          <a:endParaRPr lang="en-US"/>
        </a:p>
      </dgm:t>
    </dgm:pt>
    <dgm:pt modelId="{F3205EEE-C257-4CEE-B0A7-D29637524C8B}" type="pres">
      <dgm:prSet presAssocID="{76C61F25-3BF9-4560-8AAA-B31DBFF295DB}" presName="composite" presStyleCnt="0"/>
      <dgm:spPr/>
      <dgm:t>
        <a:bodyPr/>
        <a:lstStyle/>
        <a:p>
          <a:endParaRPr lang="en-US"/>
        </a:p>
      </dgm:t>
    </dgm:pt>
    <dgm:pt modelId="{FBC49056-CA5C-4580-BC68-DF801A50C8DD}" type="pres">
      <dgm:prSet presAssocID="{76C61F25-3BF9-4560-8AAA-B31DBFF295DB}" presName="parentText" presStyleLbl="alignNode1" presStyleIdx="2" presStyleCnt="4" custLinFactNeighborY="-219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DD96-C768-4641-9EEB-F87AAAEFB432}" type="pres">
      <dgm:prSet presAssocID="{76C61F25-3BF9-4560-8AAA-B31DBFF295DB}" presName="descendantText" presStyleLbl="alignAcc1" presStyleIdx="2" presStyleCnt="4" custLinFactNeighborY="-33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E7A15-2D52-4EE9-A730-4ADC5A384944}" type="pres">
      <dgm:prSet presAssocID="{F842F635-6388-40AC-85C3-DCC52EA69FC6}" presName="sp" presStyleCnt="0"/>
      <dgm:spPr/>
      <dgm:t>
        <a:bodyPr/>
        <a:lstStyle/>
        <a:p>
          <a:endParaRPr lang="en-US"/>
        </a:p>
      </dgm:t>
    </dgm:pt>
    <dgm:pt modelId="{BCDE51C5-8AB7-422D-A586-433E71C1C5AA}" type="pres">
      <dgm:prSet presAssocID="{7025C20F-36BD-4435-A1E2-A22171EC4DD5}" presName="composite" presStyleCnt="0"/>
      <dgm:spPr/>
      <dgm:t>
        <a:bodyPr/>
        <a:lstStyle/>
        <a:p>
          <a:endParaRPr lang="en-US"/>
        </a:p>
      </dgm:t>
    </dgm:pt>
    <dgm:pt modelId="{DF2E32B6-E329-4B7E-A888-EB0570BEA8F1}" type="pres">
      <dgm:prSet presAssocID="{7025C20F-36BD-4435-A1E2-A22171EC4DD5}" presName="parentText" presStyleLbl="alignNode1" presStyleIdx="3" presStyleCnt="4" custLinFactNeighborY="-302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5D2A9-898A-4FC9-88D0-4ADB1F53CE75}" type="pres">
      <dgm:prSet presAssocID="{7025C20F-36BD-4435-A1E2-A22171EC4DD5}" presName="descendantText" presStyleLbl="alignAcc1" presStyleIdx="3" presStyleCnt="4" custLinFactNeighborY="-46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8328E-F480-475D-8DB5-EA923F4ADBE8}" type="presOf" srcId="{7D9E0C92-97B8-45DA-8CB4-B3B47B04B5B6}" destId="{758EC985-0215-44C9-B13C-D072F3449416}" srcOrd="0" destOrd="0" presId="urn:microsoft.com/office/officeart/2005/8/layout/chevron2"/>
    <dgm:cxn modelId="{43EE6789-7A51-4B1F-B90E-007C43999B65}" srcId="{7025C20F-36BD-4435-A1E2-A22171EC4DD5}" destId="{BC74745E-B9BD-4003-9D50-761572955BAC}" srcOrd="0" destOrd="0" parTransId="{FE4D092D-2B0F-4741-9771-428D0B30157B}" sibTransId="{E72DFFB2-F962-47AA-AD2A-714B23F7E47A}"/>
    <dgm:cxn modelId="{2494D7E8-F015-4CEF-B461-60C434B43F20}" srcId="{7025C20F-36BD-4435-A1E2-A22171EC4DD5}" destId="{AECBF83F-252D-40B6-BA9C-B17F0F255426}" srcOrd="1" destOrd="0" parTransId="{DAFA151D-6437-4FB7-B6A5-E58D3A457BE1}" sibTransId="{2FDD857C-FD7E-4C1E-BFED-A5992F927CCA}"/>
    <dgm:cxn modelId="{B9C0AE28-4584-457D-ADED-97B1CE0D95DF}" srcId="{7D9E0C92-97B8-45DA-8CB4-B3B47B04B5B6}" destId="{6CF33146-25E9-4637-9704-31DFC2C4ECBD}" srcOrd="1" destOrd="0" parTransId="{5D3122C7-7473-4FED-AE74-07E2D83F0D02}" sibTransId="{7D417F1B-6163-4B21-9BE8-75F7515FDA14}"/>
    <dgm:cxn modelId="{3A03EF43-BF25-4CE2-9F5A-179FE5C6CB79}" srcId="{7D9E0C92-97B8-45DA-8CB4-B3B47B04B5B6}" destId="{F0D485BD-5B71-4A67-B08A-406BD0286CB6}" srcOrd="0" destOrd="0" parTransId="{5C0B7E9A-0FED-4E64-88A6-4DBFA69E3D7F}" sibTransId="{2EB5C1A0-8178-4DCD-93C1-6097A947B27D}"/>
    <dgm:cxn modelId="{AF090FC9-7E23-4443-A284-39DCAB12E81D}" type="presOf" srcId="{6CF33146-25E9-4637-9704-31DFC2C4ECBD}" destId="{6CB02B93-8589-4B43-98A2-1B4E44F6B9EB}" srcOrd="0" destOrd="0" presId="urn:microsoft.com/office/officeart/2005/8/layout/chevron2"/>
    <dgm:cxn modelId="{AA9AB8F6-290F-41C8-AE2B-40F72D8B29F0}" type="presOf" srcId="{D7E48999-AC42-4CDA-ACAD-BD436EEF298D}" destId="{0EC4C288-A278-48A3-96B3-AAC44EC4230D}" srcOrd="0" destOrd="2" presId="urn:microsoft.com/office/officeart/2005/8/layout/chevron2"/>
    <dgm:cxn modelId="{691E081F-6B2A-4E75-A03E-9D65BC4EA133}" type="presOf" srcId="{AECBF83F-252D-40B6-BA9C-B17F0F255426}" destId="{2915D2A9-898A-4FC9-88D0-4ADB1F53CE75}" srcOrd="0" destOrd="1" presId="urn:microsoft.com/office/officeart/2005/8/layout/chevron2"/>
    <dgm:cxn modelId="{FF805A09-89EF-4519-903D-D19F63945781}" srcId="{F0D485BD-5B71-4A67-B08A-406BD0286CB6}" destId="{B038CD95-AFC7-4404-8791-C796DEF9E4F7}" srcOrd="0" destOrd="0" parTransId="{CCD8E537-F91F-44D5-902C-81E2362BE75A}" sibTransId="{38B6A07D-7B20-4BBE-BF26-5630AD65D5DD}"/>
    <dgm:cxn modelId="{A8B08C86-6326-4008-9B38-608EA48C8F87}" srcId="{7025C20F-36BD-4435-A1E2-A22171EC4DD5}" destId="{77CF12F6-13AC-41EA-BD36-B05BE74BE38B}" srcOrd="2" destOrd="0" parTransId="{F72C2943-4666-4B8C-BEDA-6314879F6244}" sibTransId="{0E504D9B-070F-4DC1-BADE-2D364064C3D6}"/>
    <dgm:cxn modelId="{18EB18E9-FFA8-4F13-9340-F00FFA3B7CB0}" type="presOf" srcId="{9A58FBB2-1A3B-4D59-85E1-3769F1834EC4}" destId="{2CF96215-369A-4FA5-87AD-AD66CD2C0931}" srcOrd="0" destOrd="1" presId="urn:microsoft.com/office/officeart/2005/8/layout/chevron2"/>
    <dgm:cxn modelId="{52EEB45D-54AB-4ABC-A97E-7AEB866540C1}" type="presOf" srcId="{76C61F25-3BF9-4560-8AAA-B31DBFF295DB}" destId="{FBC49056-CA5C-4580-BC68-DF801A50C8DD}" srcOrd="0" destOrd="0" presId="urn:microsoft.com/office/officeart/2005/8/layout/chevron2"/>
    <dgm:cxn modelId="{D90CE46D-DDB1-46AA-9287-C3273AE109DD}" srcId="{6CF33146-25E9-4637-9704-31DFC2C4ECBD}" destId="{9A58FBB2-1A3B-4D59-85E1-3769F1834EC4}" srcOrd="1" destOrd="0" parTransId="{A7A8588D-794B-4102-B3CE-FA5B9266DC46}" sibTransId="{35B3D513-5455-4F6E-A65E-668A6926A691}"/>
    <dgm:cxn modelId="{05FE5CD0-31E8-456B-8746-105261E393CC}" srcId="{7D9E0C92-97B8-45DA-8CB4-B3B47B04B5B6}" destId="{76C61F25-3BF9-4560-8AAA-B31DBFF295DB}" srcOrd="2" destOrd="0" parTransId="{324964E4-7EAF-45E7-91DB-7040B620B38C}" sibTransId="{F842F635-6388-40AC-85C3-DCC52EA69FC6}"/>
    <dgm:cxn modelId="{4EED7D92-FC8A-4043-BCB4-2B0615BCD28F}" srcId="{76C61F25-3BF9-4560-8AAA-B31DBFF295DB}" destId="{10B83C4E-86F8-4D51-AC40-B0FC90CB9FB4}" srcOrd="1" destOrd="0" parTransId="{6E165A3B-A84B-492B-8C48-2E919BF797EC}" sibTransId="{C7BD0A4C-6D91-4000-B43C-3D166E665888}"/>
    <dgm:cxn modelId="{FCBF880F-B58D-449F-9CD1-CB73E7ABE3AE}" type="presOf" srcId="{2FCDED1B-EB21-45C6-A883-0023AD19CDB4}" destId="{0EC4C288-A278-48A3-96B3-AAC44EC4230D}" srcOrd="0" destOrd="1" presId="urn:microsoft.com/office/officeart/2005/8/layout/chevron2"/>
    <dgm:cxn modelId="{6A98E466-A0CD-4DCC-8B1B-21CC15FC678E}" type="presOf" srcId="{2CB5EC5A-F7D2-4C4E-9C4C-14E17F769A3A}" destId="{2CF96215-369A-4FA5-87AD-AD66CD2C0931}" srcOrd="0" destOrd="0" presId="urn:microsoft.com/office/officeart/2005/8/layout/chevron2"/>
    <dgm:cxn modelId="{1A495A35-FD8E-4A1D-B383-86AD60F4C7E4}" srcId="{6CF33146-25E9-4637-9704-31DFC2C4ECBD}" destId="{2CB5EC5A-F7D2-4C4E-9C4C-14E17F769A3A}" srcOrd="0" destOrd="0" parTransId="{F5DE268B-3F42-4B8B-A81B-AB4265EB23DD}" sibTransId="{FD1B6299-ED77-4FD8-B841-468D69A3E31B}"/>
    <dgm:cxn modelId="{12C48BF4-576B-4566-B2E7-AD607C29EA1D}" srcId="{6CF33146-25E9-4637-9704-31DFC2C4ECBD}" destId="{B4AB8D5E-2D7F-4F24-8591-CA0A7737F2C8}" srcOrd="2" destOrd="0" parTransId="{8299EAD1-E3DE-4A29-AD9A-F101807C9FB2}" sibTransId="{6163D063-DAF2-4527-8475-8AF000E08925}"/>
    <dgm:cxn modelId="{AA4495BD-7998-4A6D-87F5-64933B502026}" type="presOf" srcId="{B4AB8D5E-2D7F-4F24-8591-CA0A7737F2C8}" destId="{2CF96215-369A-4FA5-87AD-AD66CD2C0931}" srcOrd="0" destOrd="2" presId="urn:microsoft.com/office/officeart/2005/8/layout/chevron2"/>
    <dgm:cxn modelId="{8A2016A1-0B87-4BCC-92E7-0C42DAB3378E}" srcId="{F0D485BD-5B71-4A67-B08A-406BD0286CB6}" destId="{2FCDED1B-EB21-45C6-A883-0023AD19CDB4}" srcOrd="1" destOrd="0" parTransId="{A1CB5A4C-6F3C-4DEA-A606-52C845F58BFE}" sibTransId="{0D79F961-972A-404B-AC60-966A544763D2}"/>
    <dgm:cxn modelId="{B1A7F45A-B678-4944-AF82-0CBC2A099CD3}" srcId="{76C61F25-3BF9-4560-8AAA-B31DBFF295DB}" destId="{143211DF-AF6A-49DE-8ED9-1B444EBB4C14}" srcOrd="0" destOrd="0" parTransId="{F467D6D9-F44D-4782-AE60-61255EB578D4}" sibTransId="{14F1A13A-D95B-45A6-AAEC-5EB634FDA376}"/>
    <dgm:cxn modelId="{A23E4FCE-8382-4E3E-A0A9-A9E8C8C39FEE}" srcId="{7D9E0C92-97B8-45DA-8CB4-B3B47B04B5B6}" destId="{7025C20F-36BD-4435-A1E2-A22171EC4DD5}" srcOrd="3" destOrd="0" parTransId="{21AA4C2D-EAEC-489F-9AC4-2FEA1E6B8390}" sibTransId="{052C155E-553B-4F93-8B5C-9564A4DC00B9}"/>
    <dgm:cxn modelId="{69D56961-7F0D-45D7-B9A0-CA26BC30A41A}" type="presOf" srcId="{B038CD95-AFC7-4404-8791-C796DEF9E4F7}" destId="{0EC4C288-A278-48A3-96B3-AAC44EC4230D}" srcOrd="0" destOrd="0" presId="urn:microsoft.com/office/officeart/2005/8/layout/chevron2"/>
    <dgm:cxn modelId="{C0BD0A3C-65AF-43BC-9196-5FE7D3ABA953}" srcId="{F0D485BD-5B71-4A67-B08A-406BD0286CB6}" destId="{D7E48999-AC42-4CDA-ACAD-BD436EEF298D}" srcOrd="2" destOrd="0" parTransId="{9891EE21-EA09-43FF-8A8C-BCDDCA06CE8E}" sibTransId="{C14C3ECC-7C36-406F-AE9B-988E59618066}"/>
    <dgm:cxn modelId="{DA1F3F55-0BC0-4103-BCE1-EC58B74D3366}" type="presOf" srcId="{F0D485BD-5B71-4A67-B08A-406BD0286CB6}" destId="{40EBEFA6-4ED3-4AEB-A321-53FCE816997D}" srcOrd="0" destOrd="0" presId="urn:microsoft.com/office/officeart/2005/8/layout/chevron2"/>
    <dgm:cxn modelId="{8787F98E-A69C-4078-B458-1C52BA596809}" type="presOf" srcId="{10B83C4E-86F8-4D51-AC40-B0FC90CB9FB4}" destId="{BC82DD96-C768-4641-9EEB-F87AAAEFB432}" srcOrd="0" destOrd="1" presId="urn:microsoft.com/office/officeart/2005/8/layout/chevron2"/>
    <dgm:cxn modelId="{B446B201-8FC7-470B-8803-28926CE65E30}" type="presOf" srcId="{7025C20F-36BD-4435-A1E2-A22171EC4DD5}" destId="{DF2E32B6-E329-4B7E-A888-EB0570BEA8F1}" srcOrd="0" destOrd="0" presId="urn:microsoft.com/office/officeart/2005/8/layout/chevron2"/>
    <dgm:cxn modelId="{470D3A0D-AD33-47E2-92F8-CAB8C021D700}" type="presOf" srcId="{143211DF-AF6A-49DE-8ED9-1B444EBB4C14}" destId="{BC82DD96-C768-4641-9EEB-F87AAAEFB432}" srcOrd="0" destOrd="0" presId="urn:microsoft.com/office/officeart/2005/8/layout/chevron2"/>
    <dgm:cxn modelId="{0555A705-7530-4E1F-AE60-AB2107B1914C}" type="presOf" srcId="{BC74745E-B9BD-4003-9D50-761572955BAC}" destId="{2915D2A9-898A-4FC9-88D0-4ADB1F53CE75}" srcOrd="0" destOrd="0" presId="urn:microsoft.com/office/officeart/2005/8/layout/chevron2"/>
    <dgm:cxn modelId="{4FCF80E2-779F-4A07-9CAA-FBF56387C699}" type="presOf" srcId="{77CF12F6-13AC-41EA-BD36-B05BE74BE38B}" destId="{2915D2A9-898A-4FC9-88D0-4ADB1F53CE75}" srcOrd="0" destOrd="2" presId="urn:microsoft.com/office/officeart/2005/8/layout/chevron2"/>
    <dgm:cxn modelId="{904D26A8-6CBA-4AF6-92CD-4EA2BF272076}" type="presParOf" srcId="{758EC985-0215-44C9-B13C-D072F3449416}" destId="{779AA31D-090E-49D7-A567-8D119A8313BB}" srcOrd="0" destOrd="0" presId="urn:microsoft.com/office/officeart/2005/8/layout/chevron2"/>
    <dgm:cxn modelId="{C22DA788-0394-4C24-A38F-5A07A62B29B7}" type="presParOf" srcId="{779AA31D-090E-49D7-A567-8D119A8313BB}" destId="{40EBEFA6-4ED3-4AEB-A321-53FCE816997D}" srcOrd="0" destOrd="0" presId="urn:microsoft.com/office/officeart/2005/8/layout/chevron2"/>
    <dgm:cxn modelId="{5F53EB2E-0BBA-4806-A11C-DD3F1E98A7B3}" type="presParOf" srcId="{779AA31D-090E-49D7-A567-8D119A8313BB}" destId="{0EC4C288-A278-48A3-96B3-AAC44EC4230D}" srcOrd="1" destOrd="0" presId="urn:microsoft.com/office/officeart/2005/8/layout/chevron2"/>
    <dgm:cxn modelId="{32D40576-284B-4731-B8B9-9D9CB8B45FF3}" type="presParOf" srcId="{758EC985-0215-44C9-B13C-D072F3449416}" destId="{82F4D8CB-3507-4EF0-91D1-7345BD467E72}" srcOrd="1" destOrd="0" presId="urn:microsoft.com/office/officeart/2005/8/layout/chevron2"/>
    <dgm:cxn modelId="{6DAC68CC-9EDF-402A-BA71-9020570A5F14}" type="presParOf" srcId="{758EC985-0215-44C9-B13C-D072F3449416}" destId="{100C4DB1-639D-4769-83B7-8FE30FF2561B}" srcOrd="2" destOrd="0" presId="urn:microsoft.com/office/officeart/2005/8/layout/chevron2"/>
    <dgm:cxn modelId="{DDB6BAAC-CEA8-46B0-AE07-049BAE2A2BAE}" type="presParOf" srcId="{100C4DB1-639D-4769-83B7-8FE30FF2561B}" destId="{6CB02B93-8589-4B43-98A2-1B4E44F6B9EB}" srcOrd="0" destOrd="0" presId="urn:microsoft.com/office/officeart/2005/8/layout/chevron2"/>
    <dgm:cxn modelId="{1069BEC3-1E5C-4938-8EA8-88C130A63439}" type="presParOf" srcId="{100C4DB1-639D-4769-83B7-8FE30FF2561B}" destId="{2CF96215-369A-4FA5-87AD-AD66CD2C0931}" srcOrd="1" destOrd="0" presId="urn:microsoft.com/office/officeart/2005/8/layout/chevron2"/>
    <dgm:cxn modelId="{18B7E6EC-5742-4342-8CED-7DFB36FAB6F3}" type="presParOf" srcId="{758EC985-0215-44C9-B13C-D072F3449416}" destId="{D4B1ECAC-3696-4E70-9A02-1E6F652661C6}" srcOrd="3" destOrd="0" presId="urn:microsoft.com/office/officeart/2005/8/layout/chevron2"/>
    <dgm:cxn modelId="{606703AD-6016-4C96-AB36-94E7FEC00352}" type="presParOf" srcId="{758EC985-0215-44C9-B13C-D072F3449416}" destId="{F3205EEE-C257-4CEE-B0A7-D29637524C8B}" srcOrd="4" destOrd="0" presId="urn:microsoft.com/office/officeart/2005/8/layout/chevron2"/>
    <dgm:cxn modelId="{D0646771-8184-492A-993F-CE8FA62F749D}" type="presParOf" srcId="{F3205EEE-C257-4CEE-B0A7-D29637524C8B}" destId="{FBC49056-CA5C-4580-BC68-DF801A50C8DD}" srcOrd="0" destOrd="0" presId="urn:microsoft.com/office/officeart/2005/8/layout/chevron2"/>
    <dgm:cxn modelId="{C7F85C24-1C00-46E8-9AC2-7382ED4D1E00}" type="presParOf" srcId="{F3205EEE-C257-4CEE-B0A7-D29637524C8B}" destId="{BC82DD96-C768-4641-9EEB-F87AAAEFB432}" srcOrd="1" destOrd="0" presId="urn:microsoft.com/office/officeart/2005/8/layout/chevron2"/>
    <dgm:cxn modelId="{EF2083A8-D6A9-4875-8815-B236685AA1C1}" type="presParOf" srcId="{758EC985-0215-44C9-B13C-D072F3449416}" destId="{052E7A15-2D52-4EE9-A730-4ADC5A384944}" srcOrd="5" destOrd="0" presId="urn:microsoft.com/office/officeart/2005/8/layout/chevron2"/>
    <dgm:cxn modelId="{E37C9BF7-B591-496A-A3E9-5043DACB4D27}" type="presParOf" srcId="{758EC985-0215-44C9-B13C-D072F3449416}" destId="{BCDE51C5-8AB7-422D-A586-433E71C1C5AA}" srcOrd="6" destOrd="0" presId="urn:microsoft.com/office/officeart/2005/8/layout/chevron2"/>
    <dgm:cxn modelId="{C782D062-1CF3-4907-A7FA-93FBBA433BB7}" type="presParOf" srcId="{BCDE51C5-8AB7-422D-A586-433E71C1C5AA}" destId="{DF2E32B6-E329-4B7E-A888-EB0570BEA8F1}" srcOrd="0" destOrd="0" presId="urn:microsoft.com/office/officeart/2005/8/layout/chevron2"/>
    <dgm:cxn modelId="{57FA3A30-5FC0-4B02-8281-EF540307E19B}" type="presParOf" srcId="{BCDE51C5-8AB7-422D-A586-433E71C1C5AA}" destId="{2915D2A9-898A-4FC9-88D0-4ADB1F53CE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BFCD4-F325-484D-B69C-9F47939F8DEC}">
      <dsp:nvSpPr>
        <dsp:cNvPr id="0" name=""/>
        <dsp:cNvSpPr/>
      </dsp:nvSpPr>
      <dsp:spPr>
        <a:xfrm>
          <a:off x="895349" y="340330"/>
          <a:ext cx="4800600" cy="4800600"/>
        </a:xfrm>
        <a:prstGeom prst="pie">
          <a:avLst>
            <a:gd name="adj1" fmla="val 16200000"/>
            <a:gd name="adj2" fmla="val 1980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Mobile Management Service </a:t>
          </a: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(MMS)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3409949" y="953549"/>
        <a:ext cx="1257300" cy="971550"/>
      </dsp:txXfrm>
    </dsp:sp>
    <dsp:sp modelId="{1C0059C5-6145-4A27-AF1B-E3991514F748}">
      <dsp:nvSpPr>
        <dsp:cNvPr id="0" name=""/>
        <dsp:cNvSpPr/>
      </dsp:nvSpPr>
      <dsp:spPr>
        <a:xfrm>
          <a:off x="952499" y="439199"/>
          <a:ext cx="4800600" cy="4800600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Mobile Messaging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4210050" y="2382300"/>
        <a:ext cx="1314450" cy="942975"/>
      </dsp:txXfrm>
    </dsp:sp>
    <dsp:sp modelId="{EC1F6216-9226-401F-9F6E-604E24F8C587}">
      <dsp:nvSpPr>
        <dsp:cNvPr id="0" name=""/>
        <dsp:cNvSpPr/>
      </dsp:nvSpPr>
      <dsp:spPr>
        <a:xfrm>
          <a:off x="895349" y="538069"/>
          <a:ext cx="4800600" cy="4800600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Telecom Expense Management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3409949" y="3782475"/>
        <a:ext cx="1257300" cy="971550"/>
      </dsp:txXfrm>
    </dsp:sp>
    <dsp:sp modelId="{8FFA3412-0C25-4BEC-B3BE-3DF63DD407D6}">
      <dsp:nvSpPr>
        <dsp:cNvPr id="0" name=""/>
        <dsp:cNvSpPr/>
      </dsp:nvSpPr>
      <dsp:spPr>
        <a:xfrm>
          <a:off x="781049" y="538069"/>
          <a:ext cx="4800600" cy="4800600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Mobile Applications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1809750" y="3782475"/>
        <a:ext cx="1257300" cy="971550"/>
      </dsp:txXfrm>
    </dsp:sp>
    <dsp:sp modelId="{FD0BD89B-EA1F-4800-B25F-A372F07EC472}">
      <dsp:nvSpPr>
        <dsp:cNvPr id="0" name=""/>
        <dsp:cNvSpPr/>
      </dsp:nvSpPr>
      <dsp:spPr>
        <a:xfrm>
          <a:off x="723899" y="439199"/>
          <a:ext cx="4800600" cy="4800600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Mobile Service Desk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952499" y="2382300"/>
        <a:ext cx="1314450" cy="942975"/>
      </dsp:txXfrm>
    </dsp:sp>
    <dsp:sp modelId="{DA5D79AA-08B3-4275-BE6E-4573A6BCB9D3}">
      <dsp:nvSpPr>
        <dsp:cNvPr id="0" name=""/>
        <dsp:cNvSpPr/>
      </dsp:nvSpPr>
      <dsp:spPr>
        <a:xfrm>
          <a:off x="781049" y="340330"/>
          <a:ext cx="4800600" cy="4800600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n-lt"/>
            </a:rPr>
            <a:t>Infrastructure Monitoring &amp; Management</a:t>
          </a:r>
          <a:endParaRPr lang="en-US" sz="1600" b="1" kern="1200" dirty="0">
            <a:solidFill>
              <a:schemeClr val="bg1"/>
            </a:solidFill>
            <a:latin typeface="+mn-lt"/>
          </a:endParaRPr>
        </a:p>
      </dsp:txBody>
      <dsp:txXfrm>
        <a:off x="1809750" y="953549"/>
        <a:ext cx="1257300" cy="971550"/>
      </dsp:txXfrm>
    </dsp:sp>
    <dsp:sp modelId="{9BB8158D-FD2D-436B-A323-F595AEA3FCE2}">
      <dsp:nvSpPr>
        <dsp:cNvPr id="0" name=""/>
        <dsp:cNvSpPr/>
      </dsp:nvSpPr>
      <dsp:spPr>
        <a:xfrm>
          <a:off x="597994" y="43150"/>
          <a:ext cx="5394960" cy="5394960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CA6B-3BFD-4932-AC94-FAD0D26A64D0}">
      <dsp:nvSpPr>
        <dsp:cNvPr id="0" name=""/>
        <dsp:cNvSpPr/>
      </dsp:nvSpPr>
      <dsp:spPr>
        <a:xfrm>
          <a:off x="655144" y="142019"/>
          <a:ext cx="5394960" cy="5394960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26F21-70F9-42E6-AB98-F3F7B0FDC5D2}">
      <dsp:nvSpPr>
        <dsp:cNvPr id="0" name=""/>
        <dsp:cNvSpPr/>
      </dsp:nvSpPr>
      <dsp:spPr>
        <a:xfrm>
          <a:off x="597994" y="240889"/>
          <a:ext cx="5394960" cy="5394960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4A6C0-62EE-4560-AA43-2842C522982E}">
      <dsp:nvSpPr>
        <dsp:cNvPr id="0" name=""/>
        <dsp:cNvSpPr/>
      </dsp:nvSpPr>
      <dsp:spPr>
        <a:xfrm>
          <a:off x="484045" y="240889"/>
          <a:ext cx="5394960" cy="5394960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10293-99EB-4449-AD49-5B0F7E03AACA}">
      <dsp:nvSpPr>
        <dsp:cNvPr id="0" name=""/>
        <dsp:cNvSpPr/>
      </dsp:nvSpPr>
      <dsp:spPr>
        <a:xfrm>
          <a:off x="426895" y="142019"/>
          <a:ext cx="5394960" cy="5394960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B18F-6510-4B97-A026-8B0188CE1C5F}">
      <dsp:nvSpPr>
        <dsp:cNvPr id="0" name=""/>
        <dsp:cNvSpPr/>
      </dsp:nvSpPr>
      <dsp:spPr>
        <a:xfrm>
          <a:off x="484045" y="43150"/>
          <a:ext cx="5394960" cy="5394960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8BB8E-A9B4-416F-8726-752732E8C4C8}">
      <dsp:nvSpPr>
        <dsp:cNvPr id="0" name=""/>
        <dsp:cNvSpPr/>
      </dsp:nvSpPr>
      <dsp:spPr>
        <a:xfrm>
          <a:off x="2865119" y="3359"/>
          <a:ext cx="4297680" cy="768622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b="0" kern="1200" dirty="0" smtClean="0">
              <a:latin typeface="+mn-lt"/>
            </a:rPr>
            <a:t>Provides security at each point of the Mobility service in line with corporate security policies</a:t>
          </a:r>
          <a:endParaRPr lang="en-US" sz="1400" b="0" u="sng" kern="1200" dirty="0" smtClean="0">
            <a:latin typeface="+mn-lt"/>
          </a:endParaRPr>
        </a:p>
      </dsp:txBody>
      <dsp:txXfrm>
        <a:off x="2865119" y="99437"/>
        <a:ext cx="4009447" cy="576466"/>
      </dsp:txXfrm>
    </dsp:sp>
    <dsp:sp modelId="{61E82BE9-6496-4D4B-8253-AFDDC665B34A}">
      <dsp:nvSpPr>
        <dsp:cNvPr id="0" name=""/>
        <dsp:cNvSpPr/>
      </dsp:nvSpPr>
      <dsp:spPr>
        <a:xfrm>
          <a:off x="0" y="3359"/>
          <a:ext cx="2865120" cy="7686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Security  Management:</a:t>
          </a:r>
          <a:endParaRPr lang="en-US" sz="1600" b="1" kern="1200" dirty="0">
            <a:latin typeface="+mn-lt"/>
          </a:endParaRPr>
        </a:p>
      </dsp:txBody>
      <dsp:txXfrm>
        <a:off x="37521" y="40880"/>
        <a:ext cx="2790078" cy="693580"/>
      </dsp:txXfrm>
    </dsp:sp>
    <dsp:sp modelId="{1F5C4AA1-1947-49B1-BE06-F1E492C54BAF}">
      <dsp:nvSpPr>
        <dsp:cNvPr id="0" name=""/>
        <dsp:cNvSpPr/>
      </dsp:nvSpPr>
      <dsp:spPr>
        <a:xfrm>
          <a:off x="2865119" y="848844"/>
          <a:ext cx="4297680" cy="768622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b="0" kern="1200" dirty="0" smtClean="0">
              <a:latin typeface="+mn-lt"/>
            </a:rPr>
            <a:t>Ensures that all managed devices are configured in line with set corporate guidelines</a:t>
          </a:r>
          <a:endParaRPr lang="en-US" sz="1400" b="0" kern="1200" dirty="0" smtClean="0">
            <a:latin typeface="+mn-lt"/>
          </a:endParaRPr>
        </a:p>
      </dsp:txBody>
      <dsp:txXfrm>
        <a:off x="2865119" y="944922"/>
        <a:ext cx="4009447" cy="576466"/>
      </dsp:txXfrm>
    </dsp:sp>
    <dsp:sp modelId="{394B3B6E-5096-433D-8B33-32459F33AE05}">
      <dsp:nvSpPr>
        <dsp:cNvPr id="0" name=""/>
        <dsp:cNvSpPr/>
      </dsp:nvSpPr>
      <dsp:spPr>
        <a:xfrm>
          <a:off x="0" y="848844"/>
          <a:ext cx="2865120" cy="768622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Configuration Management:</a:t>
          </a:r>
        </a:p>
      </dsp:txBody>
      <dsp:txXfrm>
        <a:off x="37521" y="886365"/>
        <a:ext cx="2790078" cy="693580"/>
      </dsp:txXfrm>
    </dsp:sp>
    <dsp:sp modelId="{05C89DAE-4E2F-411B-82A5-EC4F92BE6BE7}">
      <dsp:nvSpPr>
        <dsp:cNvPr id="0" name=""/>
        <dsp:cNvSpPr/>
      </dsp:nvSpPr>
      <dsp:spPr>
        <a:xfrm>
          <a:off x="2865119" y="1694329"/>
          <a:ext cx="4297680" cy="768622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+mn-lt"/>
            </a:rPr>
            <a:t>Centrally distribute, install, maintain, and support frontline applications</a:t>
          </a:r>
        </a:p>
      </dsp:txBody>
      <dsp:txXfrm>
        <a:off x="2865119" y="1790407"/>
        <a:ext cx="4009447" cy="576466"/>
      </dsp:txXfrm>
    </dsp:sp>
    <dsp:sp modelId="{6BDE6C48-C55D-4654-B8C4-0B0828879862}">
      <dsp:nvSpPr>
        <dsp:cNvPr id="0" name=""/>
        <dsp:cNvSpPr/>
      </dsp:nvSpPr>
      <dsp:spPr>
        <a:xfrm>
          <a:off x="0" y="1680486"/>
          <a:ext cx="2865120" cy="768622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Application Management:</a:t>
          </a:r>
        </a:p>
      </dsp:txBody>
      <dsp:txXfrm>
        <a:off x="37521" y="1718007"/>
        <a:ext cx="2790078" cy="693580"/>
      </dsp:txXfrm>
    </dsp:sp>
    <dsp:sp modelId="{4504C898-6A80-41A5-B5DD-07E3B92E350E}">
      <dsp:nvSpPr>
        <dsp:cNvPr id="0" name=""/>
        <dsp:cNvSpPr/>
      </dsp:nvSpPr>
      <dsp:spPr>
        <a:xfrm>
          <a:off x="2865119" y="2539814"/>
          <a:ext cx="4297680" cy="768622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+mn-lt"/>
            </a:rPr>
            <a:t> </a:t>
          </a:r>
          <a:r>
            <a:rPr lang="en-IE" sz="1400" b="0" kern="1200" dirty="0" smtClean="0">
              <a:latin typeface="+mn-lt"/>
            </a:rPr>
            <a:t>Automatically captures details on hardware under management and software contained on those devices</a:t>
          </a:r>
          <a:endParaRPr lang="en-US" sz="1400" b="0" kern="1200" dirty="0">
            <a:latin typeface="+mn-lt"/>
          </a:endParaRPr>
        </a:p>
      </dsp:txBody>
      <dsp:txXfrm>
        <a:off x="2865119" y="2635892"/>
        <a:ext cx="4009447" cy="576466"/>
      </dsp:txXfrm>
    </dsp:sp>
    <dsp:sp modelId="{362ECD7F-984C-48A2-9673-347D0BCDA129}">
      <dsp:nvSpPr>
        <dsp:cNvPr id="0" name=""/>
        <dsp:cNvSpPr/>
      </dsp:nvSpPr>
      <dsp:spPr>
        <a:xfrm>
          <a:off x="0" y="2539814"/>
          <a:ext cx="2865120" cy="76862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Inventory Management:</a:t>
          </a:r>
        </a:p>
      </dsp:txBody>
      <dsp:txXfrm>
        <a:off x="37521" y="2577335"/>
        <a:ext cx="2790078" cy="693580"/>
      </dsp:txXfrm>
    </dsp:sp>
    <dsp:sp modelId="{CF2B89D7-7763-47BC-A2C4-187CBDB1AF76}">
      <dsp:nvSpPr>
        <dsp:cNvPr id="0" name=""/>
        <dsp:cNvSpPr/>
      </dsp:nvSpPr>
      <dsp:spPr>
        <a:xfrm>
          <a:off x="2865819" y="3385299"/>
          <a:ext cx="4293483" cy="795055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b="0" kern="1200" dirty="0" smtClean="0">
              <a:latin typeface="+mn-lt"/>
            </a:rPr>
            <a:t>Dedicated mobility support desk for Incident management and proactive troubleshooting allowing for first time diagnosis and resolution</a:t>
          </a:r>
          <a:endParaRPr lang="en-US" sz="1600" b="1" kern="1200" dirty="0" smtClean="0">
            <a:latin typeface="+mn-lt"/>
          </a:endParaRPr>
        </a:p>
      </dsp:txBody>
      <dsp:txXfrm>
        <a:off x="2865819" y="3484681"/>
        <a:ext cx="3995337" cy="596291"/>
      </dsp:txXfrm>
    </dsp:sp>
    <dsp:sp modelId="{485E987E-DE12-4563-991E-F84F5760ED9A}">
      <dsp:nvSpPr>
        <dsp:cNvPr id="0" name=""/>
        <dsp:cNvSpPr/>
      </dsp:nvSpPr>
      <dsp:spPr>
        <a:xfrm>
          <a:off x="3497" y="3398516"/>
          <a:ext cx="2862322" cy="7686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latin typeface="+mn-lt"/>
            </a:rPr>
            <a:t>Support Management:</a:t>
          </a:r>
          <a:endParaRPr lang="en-US" sz="1600" b="1" kern="1200" dirty="0" smtClean="0">
            <a:latin typeface="+mn-lt"/>
          </a:endParaRPr>
        </a:p>
      </dsp:txBody>
      <dsp:txXfrm>
        <a:off x="41018" y="3436037"/>
        <a:ext cx="2787280" cy="693580"/>
      </dsp:txXfrm>
    </dsp:sp>
    <dsp:sp modelId="{7ECCAB61-3BBB-43BA-AD8D-40024248225F}">
      <dsp:nvSpPr>
        <dsp:cNvPr id="0" name=""/>
        <dsp:cNvSpPr/>
      </dsp:nvSpPr>
      <dsp:spPr>
        <a:xfrm>
          <a:off x="2865119" y="4257217"/>
          <a:ext cx="4297680" cy="768622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latin typeface="+mn-lt"/>
            </a:rPr>
            <a:t>Management of the Mobility server infrastructure and the overall operation of the Mobility application</a:t>
          </a:r>
        </a:p>
      </dsp:txBody>
      <dsp:txXfrm>
        <a:off x="2865119" y="4353295"/>
        <a:ext cx="4009447" cy="576466"/>
      </dsp:txXfrm>
    </dsp:sp>
    <dsp:sp modelId="{9180AE02-70F8-486E-88E5-A3A464C2817F}">
      <dsp:nvSpPr>
        <dsp:cNvPr id="0" name=""/>
        <dsp:cNvSpPr/>
      </dsp:nvSpPr>
      <dsp:spPr>
        <a:xfrm>
          <a:off x="0" y="4257217"/>
          <a:ext cx="2865120" cy="768622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n-lt"/>
            </a:rPr>
            <a:t>Infrastructure Management:</a:t>
          </a:r>
        </a:p>
      </dsp:txBody>
      <dsp:txXfrm>
        <a:off x="37521" y="4294738"/>
        <a:ext cx="2790078" cy="693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608EA-7AF5-4AA7-A0E5-A77F0155EC26}">
      <dsp:nvSpPr>
        <dsp:cNvPr id="0" name=""/>
        <dsp:cNvSpPr/>
      </dsp:nvSpPr>
      <dsp:spPr>
        <a:xfrm rot="5400000">
          <a:off x="-196757" y="202683"/>
          <a:ext cx="1311713" cy="91819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On The Device</a:t>
          </a:r>
          <a:endParaRPr lang="en-US" sz="1400" kern="1200" dirty="0"/>
        </a:p>
      </dsp:txBody>
      <dsp:txXfrm rot="-5400000">
        <a:off x="1" y="465026"/>
        <a:ext cx="918199" cy="393514"/>
      </dsp:txXfrm>
    </dsp:sp>
    <dsp:sp modelId="{C8ED34E0-B8CD-4999-8120-12C51164AA68}">
      <dsp:nvSpPr>
        <dsp:cNvPr id="0" name=""/>
        <dsp:cNvSpPr/>
      </dsp:nvSpPr>
      <dsp:spPr>
        <a:xfrm rot="5400000">
          <a:off x="4337868" y="-3413742"/>
          <a:ext cx="853062" cy="769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baseline="0" dirty="0" smtClean="0">
              <a:effectLst/>
            </a:rPr>
            <a:t>Enhanced Protection via Policy Enforcement</a:t>
          </a:r>
          <a:endParaRPr lang="en-US" sz="1400" b="0" kern="1200" baseline="0" dirty="0">
            <a:effectLst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b="0" kern="1200" baseline="0" dirty="0" smtClean="0">
              <a:effectLst/>
            </a:rPr>
            <a:t>Data Protection – Encryption of Data at Rest on the device and removable storage</a:t>
          </a:r>
          <a:endParaRPr lang="en-US" sz="1400" b="0" kern="1200" baseline="0" dirty="0">
            <a:effectLst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b="0" kern="1200" baseline="0" dirty="0" smtClean="0">
              <a:effectLst/>
            </a:rPr>
            <a:t>Device Access Protection – Password Policy Enforcement</a:t>
          </a:r>
          <a:endParaRPr lang="en-US" sz="1400" b="0" kern="1200" baseline="0" dirty="0">
            <a:effectLst/>
          </a:endParaRPr>
        </a:p>
      </dsp:txBody>
      <dsp:txXfrm rot="-5400000">
        <a:off x="918200" y="47569"/>
        <a:ext cx="7650757" cy="769776"/>
      </dsp:txXfrm>
    </dsp:sp>
    <dsp:sp modelId="{303EC94D-3437-41B5-A64E-F09E8619A393}">
      <dsp:nvSpPr>
        <dsp:cNvPr id="0" name=""/>
        <dsp:cNvSpPr/>
      </dsp:nvSpPr>
      <dsp:spPr>
        <a:xfrm rot="5400000">
          <a:off x="-196757" y="1371201"/>
          <a:ext cx="1311713" cy="91819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Data in Transit</a:t>
          </a:r>
          <a:endParaRPr lang="en-US" sz="1400" kern="1200" dirty="0"/>
        </a:p>
      </dsp:txBody>
      <dsp:txXfrm rot="-5400000">
        <a:off x="1" y="1633544"/>
        <a:ext cx="918199" cy="393514"/>
      </dsp:txXfrm>
    </dsp:sp>
    <dsp:sp modelId="{41A7F5E2-52C0-4882-AC1F-2086F3D7B937}">
      <dsp:nvSpPr>
        <dsp:cNvPr id="0" name=""/>
        <dsp:cNvSpPr/>
      </dsp:nvSpPr>
      <dsp:spPr>
        <a:xfrm rot="5400000">
          <a:off x="4338092" y="-2245449"/>
          <a:ext cx="852613" cy="769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Protect via </a:t>
          </a:r>
          <a:r>
            <a:rPr lang="en-US" sz="1400" kern="1200" dirty="0" smtClean="0"/>
            <a:t>certificate authentication of both the device and the server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Encryption of control Link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b="0" kern="1200" dirty="0" smtClean="0"/>
            <a:t>Encryption of data link</a:t>
          </a:r>
          <a:endParaRPr lang="en-US" sz="1400" b="0" kern="1200" dirty="0"/>
        </a:p>
      </dsp:txBody>
      <dsp:txXfrm rot="-5400000">
        <a:off x="918199" y="1216065"/>
        <a:ext cx="7650779" cy="769371"/>
      </dsp:txXfrm>
    </dsp:sp>
    <dsp:sp modelId="{01611BFA-E513-44E8-9B99-7ADD162DCFAA}">
      <dsp:nvSpPr>
        <dsp:cNvPr id="0" name=""/>
        <dsp:cNvSpPr/>
      </dsp:nvSpPr>
      <dsp:spPr>
        <a:xfrm rot="5400000">
          <a:off x="-196757" y="2539718"/>
          <a:ext cx="1311713" cy="91819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Edge</a:t>
          </a:r>
          <a:endParaRPr lang="en-US" sz="1400" kern="1200" dirty="0"/>
        </a:p>
      </dsp:txBody>
      <dsp:txXfrm rot="-5400000">
        <a:off x="1" y="2802061"/>
        <a:ext cx="918199" cy="393514"/>
      </dsp:txXfrm>
    </dsp:sp>
    <dsp:sp modelId="{BFF7F74F-34D7-4438-9E41-EC879EB58D74}">
      <dsp:nvSpPr>
        <dsp:cNvPr id="0" name=""/>
        <dsp:cNvSpPr/>
      </dsp:nvSpPr>
      <dsp:spPr>
        <a:xfrm rot="5400000">
          <a:off x="4338092" y="-1076931"/>
          <a:ext cx="852613" cy="769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Protection  via use of DMZ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DMZ Proxy as first line of defence</a:t>
          </a:r>
          <a:endParaRPr lang="en-US" sz="1400" kern="1200" dirty="0"/>
        </a:p>
      </dsp:txBody>
      <dsp:txXfrm rot="-5400000">
        <a:off x="918199" y="2384583"/>
        <a:ext cx="7650779" cy="769371"/>
      </dsp:txXfrm>
    </dsp:sp>
    <dsp:sp modelId="{8C5CC146-EA50-4FD2-8908-9429C094F914}">
      <dsp:nvSpPr>
        <dsp:cNvPr id="0" name=""/>
        <dsp:cNvSpPr/>
      </dsp:nvSpPr>
      <dsp:spPr>
        <a:xfrm rot="5400000">
          <a:off x="-196757" y="3786079"/>
          <a:ext cx="1311713" cy="91819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Behind The Firewall</a:t>
          </a:r>
          <a:endParaRPr lang="en-US" sz="1400" kern="1200" dirty="0"/>
        </a:p>
      </dsp:txBody>
      <dsp:txXfrm rot="-5400000">
        <a:off x="1" y="4048422"/>
        <a:ext cx="918199" cy="393514"/>
      </dsp:txXfrm>
    </dsp:sp>
    <dsp:sp modelId="{FAFEB8F7-0979-41C7-82DD-8D32FA9CDAA8}">
      <dsp:nvSpPr>
        <dsp:cNvPr id="0" name=""/>
        <dsp:cNvSpPr/>
      </dsp:nvSpPr>
      <dsp:spPr>
        <a:xfrm rot="5400000">
          <a:off x="4260249" y="169429"/>
          <a:ext cx="1008301" cy="7692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Policy Administration aligned to best practices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Restriction of devices: Authorisation and Authentication during enrolment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Remote Wipe &amp; Lock for lost devices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400" kern="1200" dirty="0" smtClean="0"/>
            <a:t>Compliance Monitoring and Proactive Management</a:t>
          </a:r>
          <a:endParaRPr lang="en-US" sz="1400" kern="1200" dirty="0"/>
        </a:p>
      </dsp:txBody>
      <dsp:txXfrm rot="-5400000">
        <a:off x="918200" y="3560700"/>
        <a:ext cx="7643179" cy="909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B8B80-97AE-49B1-96B5-61022ED6AC68}">
      <dsp:nvSpPr>
        <dsp:cNvPr id="0" name=""/>
        <dsp:cNvSpPr/>
      </dsp:nvSpPr>
      <dsp:spPr>
        <a:xfrm>
          <a:off x="3071514" y="1204614"/>
          <a:ext cx="3000970" cy="30009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dirty="0" smtClean="0">
              <a:solidFill>
                <a:srgbClr val="B42B00"/>
              </a:solidFill>
              <a:latin typeface="+mn-lt"/>
            </a:rPr>
            <a:t>CORPORATE &amp; BYO DEVICES</a:t>
          </a:r>
          <a:endParaRPr lang="en-US" sz="2400" b="1" kern="1200" dirty="0">
            <a:solidFill>
              <a:srgbClr val="B42B00"/>
            </a:solidFill>
          </a:endParaRPr>
        </a:p>
      </dsp:txBody>
      <dsp:txXfrm>
        <a:off x="3510996" y="1644096"/>
        <a:ext cx="2122006" cy="2122006"/>
      </dsp:txXfrm>
    </dsp:sp>
    <dsp:sp modelId="{2FA40FB4-F7C6-4CAE-9824-C14E59B376EC}">
      <dsp:nvSpPr>
        <dsp:cNvPr id="0" name=""/>
        <dsp:cNvSpPr/>
      </dsp:nvSpPr>
      <dsp:spPr>
        <a:xfrm>
          <a:off x="3723340" y="-62439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Over The Air Configuration</a:t>
          </a:r>
          <a:endParaRPr lang="en-US" sz="1400" b="1" kern="1200" dirty="0"/>
        </a:p>
      </dsp:txBody>
      <dsp:txXfrm>
        <a:off x="3971906" y="175747"/>
        <a:ext cx="1200186" cy="1150063"/>
      </dsp:txXfrm>
    </dsp:sp>
    <dsp:sp modelId="{A1BA07CC-D4F6-4275-A556-4FE07A6C97CD}">
      <dsp:nvSpPr>
        <dsp:cNvPr id="0" name=""/>
        <dsp:cNvSpPr/>
      </dsp:nvSpPr>
      <dsp:spPr>
        <a:xfrm>
          <a:off x="5415832" y="914721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b="1" kern="1200" dirty="0" smtClean="0"/>
            <a:t>Corporate Mail Settings</a:t>
          </a:r>
          <a:endParaRPr lang="en-US" sz="1400" b="1" kern="1200" dirty="0"/>
        </a:p>
      </dsp:txBody>
      <dsp:txXfrm>
        <a:off x="5664398" y="1152907"/>
        <a:ext cx="1200186" cy="1150063"/>
      </dsp:txXfrm>
    </dsp:sp>
    <dsp:sp modelId="{D065907B-6757-441C-9964-52FF3BC420FC}">
      <dsp:nvSpPr>
        <dsp:cNvPr id="0" name=""/>
        <dsp:cNvSpPr/>
      </dsp:nvSpPr>
      <dsp:spPr>
        <a:xfrm>
          <a:off x="5415832" y="2869042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b="1" kern="1200" dirty="0" smtClean="0"/>
            <a:t>Corporate Device Security Policies</a:t>
          </a:r>
          <a:endParaRPr lang="en-US" sz="1400" b="1" kern="1200" dirty="0"/>
        </a:p>
      </dsp:txBody>
      <dsp:txXfrm>
        <a:off x="5664398" y="3107228"/>
        <a:ext cx="1200186" cy="1150063"/>
      </dsp:txXfrm>
    </dsp:sp>
    <dsp:sp modelId="{4DE93BE6-62CC-49DF-A947-D147C5E11062}">
      <dsp:nvSpPr>
        <dsp:cNvPr id="0" name=""/>
        <dsp:cNvSpPr/>
      </dsp:nvSpPr>
      <dsp:spPr>
        <a:xfrm>
          <a:off x="3723340" y="3846203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Corporate VPN &amp; </a:t>
          </a:r>
          <a:r>
            <a:rPr lang="en-US" sz="1400" b="1" kern="1200" dirty="0" err="1" smtClean="0"/>
            <a:t>Wi-fi</a:t>
          </a:r>
          <a:r>
            <a:rPr lang="en-US" sz="1400" b="1" kern="1200" dirty="0" smtClean="0"/>
            <a:t> settings</a:t>
          </a:r>
          <a:endParaRPr lang="en-US" sz="1400" b="1" kern="1200" dirty="0"/>
        </a:p>
      </dsp:txBody>
      <dsp:txXfrm>
        <a:off x="3971906" y="4084389"/>
        <a:ext cx="1200186" cy="1150063"/>
      </dsp:txXfrm>
    </dsp:sp>
    <dsp:sp modelId="{1B38B20D-D464-40DF-9DF2-D9E7F10859F4}">
      <dsp:nvSpPr>
        <dsp:cNvPr id="0" name=""/>
        <dsp:cNvSpPr/>
      </dsp:nvSpPr>
      <dsp:spPr>
        <a:xfrm>
          <a:off x="2030848" y="2869042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App restrictions and activities</a:t>
          </a:r>
          <a:endParaRPr lang="en-US" sz="1400" b="1" kern="1200" dirty="0"/>
        </a:p>
      </dsp:txBody>
      <dsp:txXfrm>
        <a:off x="2279414" y="3107228"/>
        <a:ext cx="1200186" cy="1150063"/>
      </dsp:txXfrm>
    </dsp:sp>
    <dsp:sp modelId="{C505FD8F-0BB4-4F75-8015-742EC8341114}">
      <dsp:nvSpPr>
        <dsp:cNvPr id="0" name=""/>
        <dsp:cNvSpPr/>
      </dsp:nvSpPr>
      <dsp:spPr>
        <a:xfrm>
          <a:off x="2030848" y="914721"/>
          <a:ext cx="1697318" cy="16264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Configuration Lock down on Device</a:t>
          </a:r>
          <a:endParaRPr lang="en-US" sz="1400" b="1" kern="1200" dirty="0"/>
        </a:p>
      </dsp:txBody>
      <dsp:txXfrm>
        <a:off x="2279414" y="1152907"/>
        <a:ext cx="1200186" cy="1150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4C5F-7F01-4DD9-829B-B84014656FBE}">
      <dsp:nvSpPr>
        <dsp:cNvPr id="0" name=""/>
        <dsp:cNvSpPr/>
      </dsp:nvSpPr>
      <dsp:spPr>
        <a:xfrm>
          <a:off x="3071514" y="1204614"/>
          <a:ext cx="3000970" cy="30009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b="1" kern="1200" smtClean="0">
              <a:solidFill>
                <a:srgbClr val="C00000"/>
              </a:solidFill>
              <a:latin typeface="+mn-lt"/>
            </a:rPr>
            <a:t>In House &amp; </a:t>
          </a:r>
          <a:r>
            <a:rPr lang="en-US" sz="2400" b="1" kern="1200" smtClean="0">
              <a:solidFill>
                <a:srgbClr val="C00000"/>
              </a:solidFill>
              <a:latin typeface="+mn-lt"/>
            </a:rPr>
            <a:t>3</a:t>
          </a:r>
          <a:r>
            <a:rPr lang="en-US" sz="2400" b="1" kern="1200" baseline="30000" smtClean="0">
              <a:solidFill>
                <a:srgbClr val="C00000"/>
              </a:solidFill>
              <a:latin typeface="+mn-lt"/>
            </a:rPr>
            <a:t>rd</a:t>
          </a:r>
          <a:r>
            <a:rPr lang="en-US" sz="2400" b="1" kern="1200" smtClean="0">
              <a:solidFill>
                <a:srgbClr val="C00000"/>
              </a:solidFill>
              <a:latin typeface="+mn-lt"/>
            </a:rPr>
            <a:t> Party Apps</a:t>
          </a:r>
          <a:endParaRPr lang="en-US" sz="2400" b="1" kern="1200" dirty="0">
            <a:solidFill>
              <a:srgbClr val="C00000"/>
            </a:solidFill>
          </a:endParaRPr>
        </a:p>
      </dsp:txBody>
      <dsp:txXfrm>
        <a:off x="3510996" y="1644096"/>
        <a:ext cx="2122006" cy="2122006"/>
      </dsp:txXfrm>
    </dsp:sp>
    <dsp:sp modelId="{EC6F17B6-3129-41D4-80B9-2DE0F00A9674}">
      <dsp:nvSpPr>
        <dsp:cNvPr id="0" name=""/>
        <dsp:cNvSpPr/>
      </dsp:nvSpPr>
      <dsp:spPr>
        <a:xfrm>
          <a:off x="3749891" y="-62762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OTA Auto Configuration</a:t>
          </a:r>
          <a:endParaRPr lang="en-US" sz="1400" b="1" kern="1200" dirty="0"/>
        </a:p>
      </dsp:txBody>
      <dsp:txXfrm>
        <a:off x="3990681" y="175518"/>
        <a:ext cx="1162636" cy="1150521"/>
      </dsp:txXfrm>
    </dsp:sp>
    <dsp:sp modelId="{2955F6B3-0754-48CD-91E4-E16CD9749DD2}">
      <dsp:nvSpPr>
        <dsp:cNvPr id="0" name=""/>
        <dsp:cNvSpPr/>
      </dsp:nvSpPr>
      <dsp:spPr>
        <a:xfrm>
          <a:off x="5442383" y="914398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Push &amp; Pull Deployments</a:t>
          </a:r>
          <a:endParaRPr lang="en-US" sz="1400" b="1" kern="1200" dirty="0"/>
        </a:p>
      </dsp:txBody>
      <dsp:txXfrm>
        <a:off x="5683173" y="1152678"/>
        <a:ext cx="1162636" cy="1150521"/>
      </dsp:txXfrm>
    </dsp:sp>
    <dsp:sp modelId="{FA49D012-9C3C-430B-A962-1A97CA248A90}">
      <dsp:nvSpPr>
        <dsp:cNvPr id="0" name=""/>
        <dsp:cNvSpPr/>
      </dsp:nvSpPr>
      <dsp:spPr>
        <a:xfrm>
          <a:off x="5442383" y="2868720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Enterprise App Catalogues</a:t>
          </a:r>
          <a:endParaRPr lang="en-US" sz="1400" b="1" kern="1200" dirty="0"/>
        </a:p>
      </dsp:txBody>
      <dsp:txXfrm>
        <a:off x="5683173" y="3107000"/>
        <a:ext cx="1162636" cy="1150521"/>
      </dsp:txXfrm>
    </dsp:sp>
    <dsp:sp modelId="{C4E8F86F-3378-453A-A81F-354C3D3E6C45}">
      <dsp:nvSpPr>
        <dsp:cNvPr id="0" name=""/>
        <dsp:cNvSpPr/>
      </dsp:nvSpPr>
      <dsp:spPr>
        <a:xfrm>
          <a:off x="3749891" y="3845881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App Life Cycle Management</a:t>
          </a:r>
          <a:endParaRPr lang="en-US" sz="1400" b="1" kern="1200" dirty="0"/>
        </a:p>
      </dsp:txBody>
      <dsp:txXfrm>
        <a:off x="3990681" y="4084161"/>
        <a:ext cx="1162636" cy="1150521"/>
      </dsp:txXfrm>
    </dsp:sp>
    <dsp:sp modelId="{31B1F1C9-3297-47F5-89B9-245D1E200B15}">
      <dsp:nvSpPr>
        <dsp:cNvPr id="0" name=""/>
        <dsp:cNvSpPr/>
      </dsp:nvSpPr>
      <dsp:spPr>
        <a:xfrm>
          <a:off x="2057399" y="2868720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App Compliance Reporting</a:t>
          </a:r>
          <a:endParaRPr lang="en-US" sz="1400" b="1" kern="1200" dirty="0"/>
        </a:p>
      </dsp:txBody>
      <dsp:txXfrm>
        <a:off x="2298189" y="3107000"/>
        <a:ext cx="1162636" cy="1150521"/>
      </dsp:txXfrm>
    </dsp:sp>
    <dsp:sp modelId="{D4D8A318-AA4F-4CD8-B3EB-777D49305D04}">
      <dsp:nvSpPr>
        <dsp:cNvPr id="0" name=""/>
        <dsp:cNvSpPr/>
      </dsp:nvSpPr>
      <dsp:spPr>
        <a:xfrm>
          <a:off x="2057399" y="914398"/>
          <a:ext cx="1644216" cy="16270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White/Black List Capabilities</a:t>
          </a:r>
          <a:endParaRPr lang="en-US" sz="1400" b="1" kern="1200" dirty="0"/>
        </a:p>
      </dsp:txBody>
      <dsp:txXfrm>
        <a:off x="2298189" y="1152678"/>
        <a:ext cx="1162636" cy="11505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E5397-0F92-47AC-AED8-E58E41906FD4}">
      <dsp:nvSpPr>
        <dsp:cNvPr id="0" name=""/>
        <dsp:cNvSpPr/>
      </dsp:nvSpPr>
      <dsp:spPr>
        <a:xfrm rot="5400000">
          <a:off x="-198953" y="203176"/>
          <a:ext cx="1326356" cy="92844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b="1" kern="1200" dirty="0" smtClean="0"/>
            <a:t>Purpose</a:t>
          </a:r>
          <a:endParaRPr lang="en-US" sz="1200" b="1" kern="1200" dirty="0"/>
        </a:p>
      </dsp:txBody>
      <dsp:txXfrm rot="-5400000">
        <a:off x="1" y="468448"/>
        <a:ext cx="928449" cy="397907"/>
      </dsp:txXfrm>
    </dsp:sp>
    <dsp:sp modelId="{843FE0B5-DEAB-4E7B-B5FB-8FE64674A7E1}">
      <dsp:nvSpPr>
        <dsp:cNvPr id="0" name=""/>
        <dsp:cNvSpPr/>
      </dsp:nvSpPr>
      <dsp:spPr>
        <a:xfrm rot="5400000">
          <a:off x="3995558" y="-3062886"/>
          <a:ext cx="862131" cy="6996350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Finer visibility of hardware and software estate on the device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Provides greater input into device usage and compliance</a:t>
          </a:r>
          <a:endParaRPr lang="en-US" sz="1600" kern="1200" dirty="0"/>
        </a:p>
      </dsp:txBody>
      <dsp:txXfrm rot="-5400000">
        <a:off x="928449" y="46309"/>
        <a:ext cx="6954264" cy="777959"/>
      </dsp:txXfrm>
    </dsp:sp>
    <dsp:sp modelId="{C28CBD25-591F-4078-A923-880E93D95D72}">
      <dsp:nvSpPr>
        <dsp:cNvPr id="0" name=""/>
        <dsp:cNvSpPr/>
      </dsp:nvSpPr>
      <dsp:spPr>
        <a:xfrm rot="5400000">
          <a:off x="-198953" y="1383842"/>
          <a:ext cx="1326356" cy="92844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b="1" kern="1200" dirty="0" smtClean="0"/>
            <a:t>Method</a:t>
          </a:r>
        </a:p>
      </dsp:txBody>
      <dsp:txXfrm rot="-5400000">
        <a:off x="1" y="1649114"/>
        <a:ext cx="928449" cy="397907"/>
      </dsp:txXfrm>
    </dsp:sp>
    <dsp:sp modelId="{C4856BBC-7F9C-4E5C-9BD5-ADF7758CEDC1}">
      <dsp:nvSpPr>
        <dsp:cNvPr id="0" name=""/>
        <dsp:cNvSpPr/>
      </dsp:nvSpPr>
      <dsp:spPr>
        <a:xfrm rot="5400000">
          <a:off x="3995558" y="-1882220"/>
          <a:ext cx="862131" cy="6996350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Inventory is automatically and silently retrieved from Managed Devices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Stored to the MDM database </a:t>
          </a:r>
        </a:p>
      </dsp:txBody>
      <dsp:txXfrm rot="-5400000">
        <a:off x="928449" y="1226975"/>
        <a:ext cx="6954264" cy="777959"/>
      </dsp:txXfrm>
    </dsp:sp>
    <dsp:sp modelId="{26D46C75-C780-452F-BA65-231201E2CFC5}">
      <dsp:nvSpPr>
        <dsp:cNvPr id="0" name=""/>
        <dsp:cNvSpPr/>
      </dsp:nvSpPr>
      <dsp:spPr>
        <a:xfrm rot="5400000">
          <a:off x="-198953" y="2564508"/>
          <a:ext cx="1326356" cy="92844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b="1" kern="1200" dirty="0" smtClean="0"/>
            <a:t>Details</a:t>
          </a:r>
        </a:p>
      </dsp:txBody>
      <dsp:txXfrm rot="-5400000">
        <a:off x="1" y="2829780"/>
        <a:ext cx="928449" cy="397907"/>
      </dsp:txXfrm>
    </dsp:sp>
    <dsp:sp modelId="{F2DD9584-E6AE-4DD2-830C-142D8CBCC323}">
      <dsp:nvSpPr>
        <dsp:cNvPr id="0" name=""/>
        <dsp:cNvSpPr/>
      </dsp:nvSpPr>
      <dsp:spPr>
        <a:xfrm rot="5400000">
          <a:off x="3995558" y="-701554"/>
          <a:ext cx="862131" cy="6996350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Reporting &amp; Auditing trails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Created on an agreed schedule</a:t>
          </a:r>
          <a:r>
            <a:rPr lang="en-IE" sz="1600" kern="1200" baseline="0" dirty="0" smtClean="0"/>
            <a:t> </a:t>
          </a:r>
          <a:r>
            <a:rPr lang="en-IE" sz="1600" kern="1200" dirty="0" smtClean="0"/>
            <a:t>and made available for customer</a:t>
          </a:r>
          <a:r>
            <a:rPr lang="en-IE" sz="1600" kern="1200" baseline="0" dirty="0" smtClean="0"/>
            <a:t> </a:t>
          </a:r>
          <a:r>
            <a:rPr lang="en-IE" sz="1600" kern="1200" dirty="0" smtClean="0"/>
            <a:t>in CSV format</a:t>
          </a:r>
        </a:p>
      </dsp:txBody>
      <dsp:txXfrm rot="-5400000">
        <a:off x="928449" y="2407641"/>
        <a:ext cx="6954264" cy="777959"/>
      </dsp:txXfrm>
    </dsp:sp>
    <dsp:sp modelId="{36C0266A-2C3E-4513-8D7F-452EA0480CE5}">
      <dsp:nvSpPr>
        <dsp:cNvPr id="0" name=""/>
        <dsp:cNvSpPr/>
      </dsp:nvSpPr>
      <dsp:spPr>
        <a:xfrm rot="5400000">
          <a:off x="-198953" y="3745174"/>
          <a:ext cx="1326356" cy="928449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b="1" kern="1200" dirty="0" smtClean="0"/>
            <a:t>Customisable</a:t>
          </a:r>
        </a:p>
      </dsp:txBody>
      <dsp:txXfrm rot="-5400000">
        <a:off x="1" y="4010446"/>
        <a:ext cx="928449" cy="397907"/>
      </dsp:txXfrm>
    </dsp:sp>
    <dsp:sp modelId="{DB9E773C-7CE9-423B-9582-BA458D769861}">
      <dsp:nvSpPr>
        <dsp:cNvPr id="0" name=""/>
        <dsp:cNvSpPr/>
      </dsp:nvSpPr>
      <dsp:spPr>
        <a:xfrm rot="5400000">
          <a:off x="3995558" y="479111"/>
          <a:ext cx="862131" cy="6996350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Detailed Device Report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Managed Application reports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 smtClean="0"/>
            <a:t>Compliance Reports</a:t>
          </a:r>
          <a:endParaRPr lang="en-US" sz="1600" kern="1200" dirty="0"/>
        </a:p>
      </dsp:txBody>
      <dsp:txXfrm rot="-5400000">
        <a:off x="928449" y="3588306"/>
        <a:ext cx="6954264" cy="777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BEFA6-4ED3-4AEB-A321-53FCE816997D}">
      <dsp:nvSpPr>
        <dsp:cNvPr id="0" name=""/>
        <dsp:cNvSpPr/>
      </dsp:nvSpPr>
      <dsp:spPr>
        <a:xfrm rot="5400000">
          <a:off x="-221596" y="226534"/>
          <a:ext cx="1477312" cy="1034118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Support Management</a:t>
          </a:r>
          <a:endParaRPr lang="en-US" sz="1200" b="1" kern="1200" dirty="0"/>
        </a:p>
      </dsp:txBody>
      <dsp:txXfrm rot="-5400000">
        <a:off x="1" y="521996"/>
        <a:ext cx="1034118" cy="443194"/>
      </dsp:txXfrm>
    </dsp:sp>
    <dsp:sp modelId="{0EC4C288-A278-48A3-96B3-AAC44EC4230D}">
      <dsp:nvSpPr>
        <dsp:cNvPr id="0" name=""/>
        <dsp:cNvSpPr/>
      </dsp:nvSpPr>
      <dsp:spPr>
        <a:xfrm rot="5400000">
          <a:off x="3961232" y="-2922176"/>
          <a:ext cx="960252" cy="6814481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dirty="0" smtClean="0"/>
            <a:t>L1/L2/L3 support structure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dirty="0" smtClean="0"/>
            <a:t>Integration with existing </a:t>
          </a:r>
          <a:r>
            <a:rPr lang="en-IE" sz="1600" b="0" kern="1200" dirty="0" smtClean="0"/>
            <a:t>GSD personnel, infrastructure and mail &amp; messaging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b="0" kern="1200" dirty="0" smtClean="0"/>
            <a:t>Full operation reviews and governance of the Mobility service</a:t>
          </a:r>
          <a:endParaRPr lang="en-US" sz="1600" b="0" kern="1200" dirty="0"/>
        </a:p>
      </dsp:txBody>
      <dsp:txXfrm rot="-5400000">
        <a:off x="1034118" y="51814"/>
        <a:ext cx="6767605" cy="866500"/>
      </dsp:txXfrm>
    </dsp:sp>
    <dsp:sp modelId="{6CB02B93-8589-4B43-98A2-1B4E44F6B9EB}">
      <dsp:nvSpPr>
        <dsp:cNvPr id="0" name=""/>
        <dsp:cNvSpPr/>
      </dsp:nvSpPr>
      <dsp:spPr>
        <a:xfrm rot="5400000">
          <a:off x="-221596" y="1357198"/>
          <a:ext cx="1477312" cy="1034118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On-Site  Support</a:t>
          </a:r>
          <a:endParaRPr lang="en-US" sz="1200" b="1" kern="1200" dirty="0"/>
        </a:p>
      </dsp:txBody>
      <dsp:txXfrm rot="-5400000">
        <a:off x="1" y="1652660"/>
        <a:ext cx="1034118" cy="443194"/>
      </dsp:txXfrm>
    </dsp:sp>
    <dsp:sp modelId="{2CF96215-369A-4FA5-87AD-AD66CD2C0931}">
      <dsp:nvSpPr>
        <dsp:cNvPr id="0" name=""/>
        <dsp:cNvSpPr/>
      </dsp:nvSpPr>
      <dsp:spPr>
        <a:xfrm rot="5400000">
          <a:off x="3961232" y="-1791517"/>
          <a:ext cx="960252" cy="6814481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dirty="0" smtClean="0"/>
            <a:t>Integration with on-site support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b="0" kern="1200" dirty="0" smtClean="0"/>
            <a:t>Training for device break/fix scenarios 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b="0" kern="1200" dirty="0" smtClean="0"/>
            <a:t>Installations/provisioning of client devices</a:t>
          </a:r>
          <a:endParaRPr lang="en-US" sz="1600" b="0" kern="1200" dirty="0"/>
        </a:p>
      </dsp:txBody>
      <dsp:txXfrm rot="-5400000">
        <a:off x="1034118" y="1182473"/>
        <a:ext cx="6767605" cy="866500"/>
      </dsp:txXfrm>
    </dsp:sp>
    <dsp:sp modelId="{FBC49056-CA5C-4580-BC68-DF801A50C8DD}">
      <dsp:nvSpPr>
        <dsp:cNvPr id="0" name=""/>
        <dsp:cNvSpPr/>
      </dsp:nvSpPr>
      <dsp:spPr>
        <a:xfrm rot="5400000">
          <a:off x="-221596" y="2568199"/>
          <a:ext cx="1477312" cy="1034118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Steady State Delivery</a:t>
          </a:r>
          <a:endParaRPr lang="en-US" sz="1200" b="1" kern="1200" dirty="0"/>
        </a:p>
      </dsp:txBody>
      <dsp:txXfrm rot="-5400000">
        <a:off x="1" y="2863661"/>
        <a:ext cx="1034118" cy="443194"/>
      </dsp:txXfrm>
    </dsp:sp>
    <dsp:sp modelId="{BC82DD96-C768-4641-9EEB-F87AAAEFB432}">
      <dsp:nvSpPr>
        <dsp:cNvPr id="0" name=""/>
        <dsp:cNvSpPr/>
      </dsp:nvSpPr>
      <dsp:spPr>
        <a:xfrm rot="5400000">
          <a:off x="3961232" y="-580514"/>
          <a:ext cx="960252" cy="6814481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Dedicated L2 Mobility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b="0" kern="1200" dirty="0" smtClean="0"/>
            <a:t>Single MDM software solution for Service Desk agents reduce the time to fix an issue </a:t>
          </a:r>
          <a:endParaRPr lang="en-US" sz="1600" b="0" kern="1200" dirty="0"/>
        </a:p>
      </dsp:txBody>
      <dsp:txXfrm rot="-5400000">
        <a:off x="1034118" y="2393476"/>
        <a:ext cx="6767605" cy="866500"/>
      </dsp:txXfrm>
    </dsp:sp>
    <dsp:sp modelId="{DF2E32B6-E329-4B7E-A888-EB0570BEA8F1}">
      <dsp:nvSpPr>
        <dsp:cNvPr id="0" name=""/>
        <dsp:cNvSpPr/>
      </dsp:nvSpPr>
      <dsp:spPr>
        <a:xfrm rot="5400000">
          <a:off x="-221596" y="3779199"/>
          <a:ext cx="1477312" cy="1034118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Infrastructure Management</a:t>
          </a:r>
          <a:endParaRPr lang="en-US" sz="1200" b="1" kern="1200" dirty="0"/>
        </a:p>
      </dsp:txBody>
      <dsp:txXfrm rot="-5400000">
        <a:off x="1" y="4074661"/>
        <a:ext cx="1034118" cy="443194"/>
      </dsp:txXfrm>
    </dsp:sp>
    <dsp:sp modelId="{2915D2A9-898A-4FC9-88D0-4ADB1F53CE75}">
      <dsp:nvSpPr>
        <dsp:cNvPr id="0" name=""/>
        <dsp:cNvSpPr/>
      </dsp:nvSpPr>
      <dsp:spPr>
        <a:xfrm rot="5400000">
          <a:off x="3961232" y="630489"/>
          <a:ext cx="960252" cy="6814481"/>
        </a:xfrm>
        <a:prstGeom prst="round2SameRect">
          <a:avLst/>
        </a:pr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dirty="0" smtClean="0"/>
            <a:t>Application and Server Hosting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0" kern="1200" dirty="0" smtClean="0"/>
            <a:t>Transport and Network Layer governance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b="0" kern="1200" dirty="0" smtClean="0"/>
            <a:t>Key : Mobility Server Admin, Mobility Topology Admin and Mobility Database Backup and Restore</a:t>
          </a:r>
          <a:endParaRPr lang="en-US" sz="1600" b="0" kern="1200" dirty="0"/>
        </a:p>
      </dsp:txBody>
      <dsp:txXfrm rot="-5400000">
        <a:off x="1034118" y="3604479"/>
        <a:ext cx="6767605" cy="86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44F5C-D1A8-4055-B466-C948D8A3A8C7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A5722-5864-40BF-A550-B7BF54DF88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FE56-BB18-496F-81EE-B531AD06CD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E07E0-5273-47E9-B2FB-3B507D296EC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sz="1200" b="0" dirty="0" smtClean="0">
                <a:latin typeface="+mn-lt"/>
              </a:rPr>
              <a:t>Corporate and BYO devices are configured in line with set corporate guidelines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latin typeface="+mn-lt"/>
              </a:rPr>
              <a:t>Centrally distribute, install, maintain, and support frontline applications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A5722-5864-40BF-A550-B7BF54DF88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287C3-E56E-4564-9C1C-5E19C399297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b="1" i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45E883-3BFB-4F18-AD03-0826C438165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6713" y="225425"/>
            <a:ext cx="3644900" cy="27336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200400"/>
            <a:ext cx="6294438" cy="5622925"/>
          </a:xfrm>
          <a:noFill/>
          <a:ln/>
        </p:spPr>
        <p:txBody>
          <a:bodyPr/>
          <a:lstStyle/>
          <a:p>
            <a:pPr eaLnBrk="1" hangingPunct="1"/>
            <a:endParaRPr lang="de-AT" b="1" i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24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3A0D7-5F33-4A40-BD14-0A924A5CAD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" y="6400800"/>
            <a:ext cx="6087931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lang="en-US" sz="700" kern="1200" dirty="0">
                <a:solidFill>
                  <a:srgbClr val="C2C2C2"/>
                </a:solidFill>
                <a:latin typeface="Futura B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chemeClr val="tx1"/>
                </a:solidFill>
              </a:rPr>
              <a:t>© Copyright 2011 HP Confidential</a:t>
            </a:r>
            <a:r>
              <a:rPr lang="en-US" noProof="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5722" y="6172200"/>
            <a:ext cx="429252" cy="46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4080000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3629" y="3412356"/>
            <a:ext cx="7772400" cy="4308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177800" indent="-177800" algn="l">
              <a:lnSpc>
                <a:spcPts val="3360"/>
              </a:lnSpc>
              <a:defRPr sz="28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7" name="Picture 6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4950" y="390144"/>
            <a:ext cx="8375650" cy="6719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69018" y="6269801"/>
            <a:ext cx="429792" cy="357336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43584"/>
            <a:ext cx="7662672" cy="4888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3336" y="6096001"/>
            <a:ext cx="401638" cy="5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142999"/>
            <a:ext cx="8348472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4776" y="6254496"/>
            <a:ext cx="4016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64" y="3025422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5478617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Picture 10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5477256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9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5477256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0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63" y="3025998"/>
            <a:ext cx="8430811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3" y="3847312"/>
            <a:ext cx="8430811" cy="382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1" name="Picture 10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1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3" y="3849624"/>
            <a:ext cx="8430811" cy="382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73463" y="3025998"/>
            <a:ext cx="8430811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7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3849624"/>
            <a:ext cx="7772400" cy="382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0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" y="6400800"/>
            <a:ext cx="6087931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lang="en-US" sz="700" kern="1200" dirty="0">
                <a:solidFill>
                  <a:srgbClr val="C2C2C2"/>
                </a:solidFill>
                <a:latin typeface="Futura B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chemeClr val="tx1"/>
                </a:solidFill>
              </a:rPr>
              <a:t>© Copyright 2011 HP Confidential</a:t>
            </a:r>
            <a:r>
              <a:rPr lang="en-US" noProof="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4080000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3629" y="3412356"/>
            <a:ext cx="7772400" cy="4308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177800" indent="-177800" algn="l">
              <a:lnSpc>
                <a:spcPts val="3360"/>
              </a:lnSpc>
              <a:defRPr sz="28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7" name="Picture 6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4080000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3629" y="3412356"/>
            <a:ext cx="7772400" cy="4308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177800" indent="-177800" algn="l">
              <a:lnSpc>
                <a:spcPts val="3360"/>
              </a:lnSpc>
              <a:defRPr sz="28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8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4" y="4080000"/>
            <a:ext cx="7772400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3629" y="3412356"/>
            <a:ext cx="7772400" cy="4308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177800" indent="-177800" algn="l">
              <a:lnSpc>
                <a:spcPts val="3360"/>
              </a:lnSpc>
              <a:defRPr sz="28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/>
          <p:cNvSpPr/>
          <p:nvPr userDrawn="1"/>
        </p:nvSpPr>
        <p:spPr>
          <a:xfrm>
            <a:off x="-1752238" y="0"/>
            <a:ext cx="7014870" cy="6858000"/>
          </a:xfrm>
          <a:prstGeom prst="parallelogram">
            <a:avLst>
              <a:gd name="adj" fmla="val 22772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858689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65" y="5477256"/>
            <a:ext cx="4549373" cy="222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ts val="175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Futura B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8" name="Picture 7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9587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1752238" y="0"/>
            <a:ext cx="7014870" cy="6858000"/>
          </a:xfrm>
          <a:prstGeom prst="parallelogram">
            <a:avLst>
              <a:gd name="adj" fmla="val 22772"/>
            </a:avLst>
          </a:prstGeom>
          <a:gradFill>
            <a:gsLst>
              <a:gs pos="100000">
                <a:srgbClr val="E41C19"/>
              </a:gs>
              <a:gs pos="1000">
                <a:srgbClr val="B94213">
                  <a:alpha val="75000"/>
                </a:srgb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200" y="312635"/>
            <a:ext cx="3781140" cy="98702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Righ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 userDrawn="1"/>
        </p:nvSpPr>
        <p:spPr>
          <a:xfrm>
            <a:off x="3701132" y="0"/>
            <a:ext cx="7014870" cy="6858000"/>
          </a:xfrm>
          <a:prstGeom prst="parallelogram">
            <a:avLst>
              <a:gd name="adj" fmla="val 22772"/>
            </a:avLst>
          </a:prstGeom>
          <a:gradFill>
            <a:gsLst>
              <a:gs pos="100000">
                <a:srgbClr val="E41C19"/>
              </a:gs>
              <a:gs pos="0">
                <a:srgbClr val="B94213">
                  <a:alpha val="75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5362861" y="312635"/>
            <a:ext cx="3660229" cy="98702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 userDrawn="1"/>
        </p:nvSpPr>
        <p:spPr>
          <a:xfrm>
            <a:off x="-1752238" y="0"/>
            <a:ext cx="7014870" cy="6858000"/>
          </a:xfrm>
          <a:prstGeom prst="parallelogram">
            <a:avLst>
              <a:gd name="adj" fmla="val 22772"/>
            </a:avLst>
          </a:prstGeom>
          <a:gradFill flip="none" rotWithShape="1">
            <a:gsLst>
              <a:gs pos="100000">
                <a:srgbClr val="017FC5">
                  <a:alpha val="85000"/>
                </a:srgbClr>
              </a:gs>
              <a:gs pos="0">
                <a:srgbClr val="7ECEF0">
                  <a:alpha val="8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200" y="312635"/>
            <a:ext cx="3781140" cy="98702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11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 userDrawn="1"/>
        </p:nvSpPr>
        <p:spPr>
          <a:xfrm>
            <a:off x="3701132" y="0"/>
            <a:ext cx="7014870" cy="6858000"/>
          </a:xfrm>
          <a:prstGeom prst="parallelogram">
            <a:avLst>
              <a:gd name="adj" fmla="val 22772"/>
            </a:avLst>
          </a:prstGeom>
          <a:gradFill flip="none" rotWithShape="1">
            <a:gsLst>
              <a:gs pos="100000">
                <a:srgbClr val="017FC5">
                  <a:alpha val="80000"/>
                </a:srgbClr>
              </a:gs>
              <a:gs pos="0">
                <a:srgbClr val="7ECEF0">
                  <a:alpha val="8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62861" y="312635"/>
            <a:ext cx="3660229" cy="98702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744398" y="0"/>
            <a:ext cx="7014870" cy="6858000"/>
          </a:xfrm>
          <a:prstGeom prst="parallelogram">
            <a:avLst>
              <a:gd name="adj" fmla="val 22772"/>
            </a:avLst>
          </a:pr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200" y="312635"/>
            <a:ext cx="3781140" cy="98702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8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R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3701132" y="0"/>
            <a:ext cx="7014870" cy="6858000"/>
          </a:xfrm>
          <a:prstGeom prst="parallelogram">
            <a:avLst>
              <a:gd name="adj" fmla="val 22772"/>
            </a:avLst>
          </a:pr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62861" y="312635"/>
            <a:ext cx="3660229" cy="98702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03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Lef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752238" y="0"/>
            <a:ext cx="7014870" cy="6858000"/>
          </a:xfrm>
          <a:prstGeom prst="parallelogram">
            <a:avLst>
              <a:gd name="adj" fmla="val 22772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858689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1200" y="312635"/>
            <a:ext cx="3781140" cy="987022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3701132" y="0"/>
            <a:ext cx="7014870" cy="6858000"/>
          </a:xfrm>
          <a:prstGeom prst="parallelogram">
            <a:avLst>
              <a:gd name="adj" fmla="val 22772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858689">
                  <a:alpha val="8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62861" y="312635"/>
            <a:ext cx="3660229" cy="98702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ts val="3500"/>
              </a:lnSpc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292" y="6140143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43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64" y="3022377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10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51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73464" y="3025998"/>
            <a:ext cx="7772400" cy="61555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ts val="4800"/>
              </a:lnSpc>
              <a:defRPr sz="4000">
                <a:solidFill>
                  <a:schemeClr val="bg1"/>
                </a:solidFill>
                <a:latin typeface="Futura Hv"/>
                <a:cs typeface="Futur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6" name="Picture 5" descr="hp_white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42" y="3127291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7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Stock_000008023739Medium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0" y="0"/>
            <a:ext cx="5683170" cy="6858000"/>
          </a:xfrm>
          <a:custGeom>
            <a:avLst/>
            <a:gdLst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56831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6688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70294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570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3095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093316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  <a:gd name="connsiteX0" fmla="*/ 0 w 5683170"/>
              <a:gd name="connsiteY0" fmla="*/ 0 h 6858000"/>
              <a:gd name="connsiteX1" fmla="*/ 5683170 w 5683170"/>
              <a:gd name="connsiteY1" fmla="*/ 0 h 6858000"/>
              <a:gd name="connsiteX2" fmla="*/ 4100651 w 5683170"/>
              <a:gd name="connsiteY2" fmla="*/ 6858000 h 6858000"/>
              <a:gd name="connsiteX3" fmla="*/ 0 w 5683170"/>
              <a:gd name="connsiteY3" fmla="*/ 6858000 h 6858000"/>
              <a:gd name="connsiteX4" fmla="*/ 0 w 568317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3170" h="6858000">
                <a:moveTo>
                  <a:pt x="0" y="0"/>
                </a:moveTo>
                <a:lnTo>
                  <a:pt x="5683170" y="0"/>
                </a:lnTo>
                <a:lnTo>
                  <a:pt x="410065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>
                  <a:alpha val="90000"/>
                </a:srgbClr>
              </a:gs>
              <a:gs pos="15000">
                <a:srgbClr val="1E89C5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92440" y="2322576"/>
            <a:ext cx="1051560" cy="4535424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>
                  <a:alpha val="90000"/>
                </a:srgbClr>
              </a:gs>
              <a:gs pos="15000">
                <a:srgbClr val="1E89C5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hp-logo-reversed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81987" y="6239894"/>
            <a:ext cx="417738" cy="41773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black">
          <a:xfrm>
            <a:off x="316014" y="419737"/>
            <a:ext cx="4883947" cy="13176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000"/>
              </a:lnSpc>
              <a:defRPr sz="2800" i="1" strike="noStrike" cap="all" baseline="0">
                <a:solidFill>
                  <a:srgbClr val="65CFE9"/>
                </a:solidFill>
                <a:latin typeface="+mn-lt"/>
              </a:defRPr>
            </a:lvl1pPr>
          </a:lstStyle>
          <a:p>
            <a:r>
              <a:rPr lang="en-US" strike="noStrike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57089" y="6411818"/>
            <a:ext cx="28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Futura Bk" pitchFamily="34" charset="0"/>
              </a:rPr>
              <a:t>©2011 Hewlett-Packard</a:t>
            </a:r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, L.P. </a:t>
            </a:r>
          </a:p>
          <a:p>
            <a:r>
              <a:rPr lang="en-US" sz="700" baseline="0" dirty="0" smtClean="0">
                <a:solidFill>
                  <a:schemeClr val="bg1"/>
                </a:solidFill>
                <a:latin typeface="Futura Bk" pitchFamily="34" charset="0"/>
              </a:rPr>
              <a:t>The information contained herein is subject to change without notice</a:t>
            </a:r>
            <a:endParaRPr lang="en-US" sz="700" dirty="0">
              <a:solidFill>
                <a:schemeClr val="bg1"/>
              </a:solidFill>
              <a:latin typeface="Futura Bk" pitchFamily="34" charset="0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19710" y="1794564"/>
            <a:ext cx="4703133" cy="3932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i="1" kern="1200" dirty="0" smtClean="0">
                <a:solidFill>
                  <a:srgbClr val="65CFE9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7089" y="5065395"/>
            <a:ext cx="3917456" cy="93568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4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Title</a:t>
            </a:r>
          </a:p>
        </p:txBody>
      </p:sp>
      <p:pic>
        <p:nvPicPr>
          <p:cNvPr id="21" name="Picture 20" descr="Purple-Shards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068797" y="3171463"/>
            <a:ext cx="2219325" cy="4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Purple-Shards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115122" y="-162046"/>
            <a:ext cx="1295096" cy="270135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3A0D7-5F33-4A40-BD14-0A924A5CAD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228600" y="6400800"/>
            <a:ext cx="6087931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lang="en-US" sz="700" kern="1200" dirty="0">
                <a:solidFill>
                  <a:srgbClr val="C2C2C2"/>
                </a:solidFill>
                <a:latin typeface="Futura B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chemeClr val="tx1"/>
                </a:solidFill>
              </a:rPr>
              <a:t>© Copyright 2011 HP Confidential</a:t>
            </a:r>
            <a:r>
              <a:rPr lang="en-US" noProof="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200" y="6172200"/>
            <a:ext cx="429252" cy="46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81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3A0D7-5F33-4A40-BD14-0A924A5CAD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228600" y="6400800"/>
            <a:ext cx="6087931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lang="en-US" sz="700" kern="1200" dirty="0">
                <a:solidFill>
                  <a:srgbClr val="C2C2C2"/>
                </a:solidFill>
                <a:latin typeface="Futura B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chemeClr val="tx1"/>
                </a:solidFill>
              </a:rPr>
              <a:t>© Copyright 2011 HP Confidential</a:t>
            </a:r>
            <a:r>
              <a:rPr lang="en-US" noProof="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25575-4F79-47ED-8353-0CB5652FC402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A0D7-5F33-4A40-BD14-0A924A5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8" r:id="rId11"/>
    <p:sldLayoutId id="2147483700" r:id="rId12"/>
    <p:sldLayoutId id="2147483701" r:id="rId1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/>
          </p:cNvSpPr>
          <p:nvPr/>
        </p:nvSpPr>
        <p:spPr>
          <a:xfrm>
            <a:off x="236669" y="6422315"/>
            <a:ext cx="7897960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lang="en-US" sz="700" kern="1200" dirty="0">
                <a:solidFill>
                  <a:srgbClr val="C2C2C2"/>
                </a:solidFill>
                <a:latin typeface="Futura Bk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chemeClr val="bg1"/>
                </a:solidFill>
              </a:rPr>
              <a:t>© Copyright 2011 HP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5135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en-GB" sz="40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177800" indent="-177800" algn="l" defTabSz="457200" rtl="0" eaLnBrk="1" latinLnBrk="0" hangingPunct="1">
        <a:lnSpc>
          <a:spcPts val="2500"/>
        </a:lnSpc>
        <a:spcBef>
          <a:spcPts val="0"/>
        </a:spcBef>
        <a:buSzPct val="100000"/>
        <a:buFont typeface="Lucida Grande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1pPr>
      <a:lvl2pPr marL="357188" indent="-179388" algn="l" defTabSz="457200" rtl="0" eaLnBrk="1" latinLnBrk="0" hangingPunct="1">
        <a:lnSpc>
          <a:spcPts val="2500"/>
        </a:lnSpc>
        <a:spcBef>
          <a:spcPts val="0"/>
        </a:spcBef>
        <a:buSzPct val="120000"/>
        <a:buFont typeface="Arial"/>
        <a:buChar char="–"/>
        <a:defRPr sz="1400" kern="1200">
          <a:solidFill>
            <a:srgbClr val="FFFFFF"/>
          </a:solidFill>
          <a:latin typeface="Futura Bk"/>
          <a:ea typeface="+mn-ea"/>
          <a:cs typeface="+mn-cs"/>
        </a:defRPr>
      </a:lvl2pPr>
      <a:lvl3pPr marL="635000" indent="-19208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3pPr>
      <a:lvl4pPr marL="0" indent="0" algn="l" defTabSz="457200" rtl="0" eaLnBrk="1" latinLnBrk="0" hangingPunct="1">
        <a:lnSpc>
          <a:spcPts val="2500"/>
        </a:lnSpc>
        <a:spcBef>
          <a:spcPts val="0"/>
        </a:spcBef>
        <a:buFont typeface="Arial"/>
        <a:buNone/>
        <a:defRPr lang="en-US" sz="1800" kern="1200" dirty="0" smtClean="0">
          <a:solidFill>
            <a:srgbClr val="FFFFFF"/>
          </a:solidFill>
          <a:latin typeface="Futura Bk"/>
          <a:ea typeface="+mn-ea"/>
          <a:cs typeface="+mn-cs"/>
        </a:defRPr>
      </a:lvl4pPr>
      <a:lvl5pPr marL="628650" indent="-18573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»"/>
        <a:defRPr sz="1800" kern="1200">
          <a:solidFill>
            <a:srgbClr val="FFFFFF"/>
          </a:solidFill>
          <a:latin typeface="Futura B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ams1.sharepoint.hp.com/teams/MobilityServices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014" y="1676400"/>
            <a:ext cx="4883947" cy="23622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HP Mobile Workplace Services</a:t>
            </a:r>
            <a:br>
              <a:rPr lang="en-US" dirty="0" smtClean="0"/>
            </a:br>
            <a:r>
              <a:rPr lang="en-US" i="0" cap="none" dirty="0" smtClean="0">
                <a:solidFill>
                  <a:schemeClr val="bg1"/>
                </a:solidFill>
                <a:latin typeface="Futura Hv"/>
              </a:rPr>
              <a:t>Mobile Management Services</a:t>
            </a:r>
            <a:br>
              <a:rPr lang="en-US" i="0" cap="none" dirty="0" smtClean="0">
                <a:solidFill>
                  <a:schemeClr val="bg1"/>
                </a:solidFill>
                <a:latin typeface="Futura Hv"/>
              </a:rPr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b="1" dirty="0" smtClean="0"/>
              <a:t>EMEA ITO Production Engineering WPS</a:t>
            </a:r>
          </a:p>
          <a:p>
            <a:r>
              <a:rPr lang="en-IE" b="1" dirty="0" smtClean="0"/>
              <a:t>Mobility Competency Centre </a:t>
            </a:r>
          </a:p>
          <a:p>
            <a:r>
              <a:rPr lang="en-IE" b="1" dirty="0" smtClean="0"/>
              <a:t>Galway, Ireland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83363"/>
            <a:ext cx="320675" cy="200025"/>
          </a:xfrm>
          <a:prstGeom prst="rect">
            <a:avLst/>
          </a:prstGeom>
        </p:spPr>
        <p:txBody>
          <a:bodyPr/>
          <a:lstStyle/>
          <a:p>
            <a:fld id="{414F1CDF-3846-4AD8-BEB3-11D34A16679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Mobility Transformation</a:t>
            </a:r>
            <a:endParaRPr lang="en-GB" dirty="0" smtClean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57200" y="1600200"/>
            <a:ext cx="2667000" cy="609600"/>
          </a:xfrm>
          <a:prstGeom prst="chevron">
            <a:avLst>
              <a:gd name="adj" fmla="val 633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IE" sz="3200" b="1" dirty="0" smtClean="0">
                <a:solidFill>
                  <a:schemeClr val="bg1"/>
                </a:solidFill>
              </a:rPr>
              <a:t>   </a:t>
            </a:r>
            <a:r>
              <a:rPr lang="en-IE" sz="2000" b="1" dirty="0" smtClean="0">
                <a:solidFill>
                  <a:schemeClr val="bg1"/>
                </a:solidFill>
              </a:rPr>
              <a:t>Scope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048000" y="1600200"/>
            <a:ext cx="2743200" cy="609600"/>
          </a:xfrm>
          <a:prstGeom prst="chevron">
            <a:avLst>
              <a:gd name="adj" fmla="val 6338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r>
              <a:rPr lang="en-IE" sz="1600" b="1" dirty="0" smtClean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IE" sz="2000" b="1" dirty="0" smtClean="0">
                <a:solidFill>
                  <a:schemeClr val="bg1"/>
                </a:solidFill>
              </a:rPr>
              <a:t>Design </a:t>
            </a:r>
            <a:r>
              <a:rPr lang="en-IE" sz="2000" b="1" dirty="0">
                <a:solidFill>
                  <a:schemeClr val="bg1"/>
                </a:solidFill>
              </a:rPr>
              <a:t>and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r>
              <a:rPr lang="en-IE" sz="2000" b="1" dirty="0" smtClean="0">
                <a:solidFill>
                  <a:schemeClr val="bg1"/>
                </a:solidFill>
              </a:rPr>
              <a:t>    Implementation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715000" y="1600200"/>
            <a:ext cx="2362200" cy="609600"/>
          </a:xfrm>
          <a:prstGeom prst="chevron">
            <a:avLst>
              <a:gd name="adj" fmla="val 6338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IE" sz="2000" b="1" dirty="0" smtClean="0">
                <a:solidFill>
                  <a:schemeClr val="bg1"/>
                </a:solidFill>
              </a:rPr>
              <a:t>    Delivery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3400" y="2667000"/>
            <a:ext cx="2133600" cy="2043112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Workshop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Consultancy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Takeover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Green Field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POC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 smtClean="0">
                <a:solidFill>
                  <a:schemeClr val="bg1"/>
                </a:solidFill>
              </a:rPr>
              <a:t>Standards </a:t>
            </a:r>
            <a:r>
              <a:rPr lang="en-IE" sz="1400" b="1" dirty="0" err="1" smtClean="0">
                <a:solidFill>
                  <a:schemeClr val="bg1"/>
                </a:solidFill>
              </a:rPr>
              <a:t>Solutioning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3200400" y="2667000"/>
            <a:ext cx="2133600" cy="2043112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 smtClean="0">
                <a:solidFill>
                  <a:schemeClr val="bg1"/>
                </a:solidFill>
              </a:rPr>
              <a:t>Architecture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 smtClean="0">
                <a:solidFill>
                  <a:schemeClr val="bg1"/>
                </a:solidFill>
              </a:rPr>
              <a:t>Cross Platform Integration</a:t>
            </a:r>
            <a:endParaRPr lang="en-IE" sz="1400" b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 smtClean="0">
                <a:solidFill>
                  <a:schemeClr val="bg1"/>
                </a:solidFill>
              </a:rPr>
              <a:t>Testing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 smtClean="0">
                <a:solidFill>
                  <a:schemeClr val="bg1"/>
                </a:solidFill>
              </a:rPr>
              <a:t>Knowledge Transfers</a:t>
            </a:r>
            <a:endParaRPr lang="en-IE" sz="1400" b="1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en-IE" sz="1400" b="1" dirty="0">
                <a:solidFill>
                  <a:schemeClr val="bg1"/>
                </a:solidFill>
              </a:rPr>
              <a:t>POC and Pilots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IE" sz="1600" b="1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GB" sz="1600" b="1" dirty="0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81000" y="5410200"/>
            <a:ext cx="8534400" cy="733663"/>
          </a:xfrm>
          <a:prstGeom prst="rightArrow">
            <a:avLst>
              <a:gd name="adj1" fmla="val 50000"/>
              <a:gd name="adj2" fmla="val 23407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IE" b="1" dirty="0" smtClean="0">
                <a:solidFill>
                  <a:schemeClr val="bg1"/>
                </a:solidFill>
              </a:rPr>
              <a:t>         End </a:t>
            </a:r>
            <a:r>
              <a:rPr lang="en-IE" b="1" dirty="0">
                <a:solidFill>
                  <a:schemeClr val="bg1"/>
                </a:solidFill>
              </a:rPr>
              <a:t>to End Governance Model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867400" y="2667000"/>
            <a:ext cx="2133600" cy="22098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SPOC and Governance </a:t>
            </a: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Reporting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Service Requests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Change Management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Incident Management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Problem Management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Escalation Management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IE" sz="1400" b="1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IE" sz="1600" b="1" dirty="0"/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en-GB" sz="1600" b="1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1.gstatic.com/images?q=tbn:ANd9GcSuzr3bBKVmDPGIC-thKNu66rGREykBEanhweb_jXJtEo54VijP3A"/>
          <p:cNvPicPr>
            <a:picLocks noChangeAspect="1" noChangeArrowheads="1"/>
          </p:cNvPicPr>
          <p:nvPr/>
        </p:nvPicPr>
        <p:blipFill>
          <a:blip r:embed="rId3" cstate="print">
            <a:lum bright="32000" contrast="-3000"/>
          </a:blip>
          <a:srcRect/>
          <a:stretch>
            <a:fillRect/>
          </a:stretch>
        </p:blipFill>
        <p:spPr bwMode="auto">
          <a:xfrm>
            <a:off x="3257550" y="2667000"/>
            <a:ext cx="2133600" cy="2133600"/>
          </a:xfrm>
          <a:prstGeom prst="rect">
            <a:avLst/>
          </a:prstGeom>
          <a:noFill/>
        </p:spPr>
      </p:pic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066800" y="184151"/>
            <a:ext cx="69659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defTabSz="-13873163" eaLnBrk="0" hangingPunct="0">
              <a:lnSpc>
                <a:spcPct val="90000"/>
              </a:lnSpc>
              <a:spcBef>
                <a:spcPct val="25000"/>
              </a:spcBef>
              <a:buClrTx/>
            </a:pPr>
            <a:endParaRPr lang="en-US" sz="3600" b="1" dirty="0"/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4038600" y="1752600"/>
            <a:ext cx="457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5638800" y="1066800"/>
            <a:ext cx="2743200" cy="15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Tx/>
              <a:buChar char="•"/>
            </a:pPr>
            <a:r>
              <a:rPr lang="en-GB" dirty="0"/>
              <a:t>Device Ordering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Tx/>
              <a:buChar char="•"/>
            </a:pPr>
            <a:r>
              <a:rPr lang="en-GB" dirty="0"/>
              <a:t>Service enablement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Tx/>
              <a:buChar char="•"/>
            </a:pPr>
            <a:r>
              <a:rPr lang="en-GB" dirty="0"/>
              <a:t>Certification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Tx/>
              <a:buChar char="•"/>
            </a:pPr>
            <a:r>
              <a:rPr lang="en-GB" dirty="0"/>
              <a:t>Service enhancement</a:t>
            </a:r>
            <a:endParaRPr lang="en-US" dirty="0"/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6119956" y="3429000"/>
            <a:ext cx="3024044" cy="9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2000" b="1" dirty="0">
                <a:solidFill>
                  <a:srgbClr val="B42B00"/>
                </a:solidFill>
              </a:rPr>
              <a:t>Procurement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HW/Service Procurement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HW/Service </a:t>
            </a:r>
            <a:r>
              <a:rPr lang="en-GB" dirty="0" smtClean="0"/>
              <a:t>Provisioning</a:t>
            </a:r>
            <a:endParaRPr lang="en-GB" dirty="0"/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6492875" y="4484688"/>
            <a:ext cx="200342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5715000" y="5105400"/>
            <a:ext cx="26670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Staging &amp; Configuration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Management of </a:t>
            </a:r>
            <a:r>
              <a:rPr lang="en-GB" dirty="0" smtClean="0"/>
              <a:t>devices &amp; configurations</a:t>
            </a:r>
            <a:endParaRPr lang="en-GB" dirty="0"/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endParaRPr lang="en-US" sz="1200" dirty="0">
              <a:latin typeface="Futura Bk" pitchFamily="34" charset="0"/>
            </a:endParaRP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3698875" y="5014913"/>
            <a:ext cx="18700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2209800" y="5410200"/>
            <a:ext cx="2438400" cy="122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2000" b="1" dirty="0">
                <a:solidFill>
                  <a:srgbClr val="B42B00"/>
                </a:solidFill>
              </a:rPr>
              <a:t>Delivery &amp; Start up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US" dirty="0"/>
              <a:t>Delivery to end user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US" dirty="0"/>
              <a:t>Automatic install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End user training</a:t>
            </a:r>
            <a:endParaRPr lang="en-US" dirty="0"/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228600" y="3048000"/>
            <a:ext cx="2819400" cy="15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Support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US" dirty="0"/>
              <a:t>Help desk management 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SW Distribution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Asset </a:t>
            </a:r>
            <a:r>
              <a:rPr lang="en-GB" dirty="0" smtClean="0"/>
              <a:t>Management</a:t>
            </a:r>
            <a:endParaRPr lang="en-GB" dirty="0"/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 smtClean="0"/>
              <a:t>MDM </a:t>
            </a:r>
            <a:r>
              <a:rPr lang="en-GB" dirty="0"/>
              <a:t>Server management</a:t>
            </a:r>
          </a:p>
        </p:txBody>
      </p:sp>
      <p:sp>
        <p:nvSpPr>
          <p:cNvPr id="27661" name="Rectangle 16"/>
          <p:cNvSpPr>
            <a:spLocks noChangeArrowheads="1"/>
          </p:cNvSpPr>
          <p:nvPr/>
        </p:nvSpPr>
        <p:spPr bwMode="auto">
          <a:xfrm>
            <a:off x="762000" y="1295400"/>
            <a:ext cx="2387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2000" b="1" dirty="0">
                <a:solidFill>
                  <a:srgbClr val="B42B00"/>
                </a:solidFill>
              </a:rPr>
              <a:t>End of Life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Asset Disposal</a:t>
            </a:r>
          </a:p>
          <a:p>
            <a:pPr marL="119063" indent="-119063"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Char char="§"/>
            </a:pPr>
            <a:r>
              <a:rPr lang="en-GB" dirty="0"/>
              <a:t>Decommissioning of users</a:t>
            </a:r>
            <a:endParaRPr lang="en-US" dirty="0"/>
          </a:p>
        </p:txBody>
      </p:sp>
      <p:sp>
        <p:nvSpPr>
          <p:cNvPr id="27673" name="Rectangle 28"/>
          <p:cNvSpPr>
            <a:spLocks noChangeArrowheads="1"/>
          </p:cNvSpPr>
          <p:nvPr/>
        </p:nvSpPr>
        <p:spPr bwMode="auto">
          <a:xfrm>
            <a:off x="4214813" y="2330450"/>
            <a:ext cx="409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74" name="Rectangle 29"/>
          <p:cNvSpPr>
            <a:spLocks noChangeArrowheads="1"/>
          </p:cNvSpPr>
          <p:nvPr/>
        </p:nvSpPr>
        <p:spPr bwMode="auto">
          <a:xfrm>
            <a:off x="4724400" y="16002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1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75" name="Rectangle 30"/>
          <p:cNvSpPr>
            <a:spLocks noChangeArrowheads="1"/>
          </p:cNvSpPr>
          <p:nvPr/>
        </p:nvSpPr>
        <p:spPr bwMode="auto">
          <a:xfrm>
            <a:off x="6016625" y="2730500"/>
            <a:ext cx="409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76" name="Rectangle 31"/>
          <p:cNvSpPr>
            <a:spLocks noChangeArrowheads="1"/>
          </p:cNvSpPr>
          <p:nvPr/>
        </p:nvSpPr>
        <p:spPr bwMode="auto">
          <a:xfrm>
            <a:off x="5943600" y="30480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2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77" name="Rectangle 32"/>
          <p:cNvSpPr>
            <a:spLocks noChangeArrowheads="1"/>
          </p:cNvSpPr>
          <p:nvPr/>
        </p:nvSpPr>
        <p:spPr bwMode="auto">
          <a:xfrm>
            <a:off x="6157913" y="4346575"/>
            <a:ext cx="4111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5562600" y="46482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3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79" name="Rectangle 34"/>
          <p:cNvSpPr>
            <a:spLocks noChangeArrowheads="1"/>
          </p:cNvSpPr>
          <p:nvPr/>
        </p:nvSpPr>
        <p:spPr bwMode="auto">
          <a:xfrm>
            <a:off x="4822825" y="4881563"/>
            <a:ext cx="4111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80" name="Rectangle 35"/>
          <p:cNvSpPr>
            <a:spLocks noChangeArrowheads="1"/>
          </p:cNvSpPr>
          <p:nvPr/>
        </p:nvSpPr>
        <p:spPr bwMode="auto">
          <a:xfrm>
            <a:off x="4267200" y="54864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4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81" name="Rectangle 36"/>
          <p:cNvSpPr>
            <a:spLocks noChangeArrowheads="1"/>
          </p:cNvSpPr>
          <p:nvPr/>
        </p:nvSpPr>
        <p:spPr bwMode="auto">
          <a:xfrm>
            <a:off x="2413000" y="4333875"/>
            <a:ext cx="4095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7682" name="Rectangle 37"/>
          <p:cNvSpPr>
            <a:spLocks noChangeArrowheads="1"/>
          </p:cNvSpPr>
          <p:nvPr/>
        </p:nvSpPr>
        <p:spPr bwMode="auto">
          <a:xfrm>
            <a:off x="2438400" y="38100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5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83" name="Rectangle 38"/>
          <p:cNvSpPr>
            <a:spLocks noChangeArrowheads="1"/>
          </p:cNvSpPr>
          <p:nvPr/>
        </p:nvSpPr>
        <p:spPr bwMode="auto">
          <a:xfrm>
            <a:off x="3048000" y="1828800"/>
            <a:ext cx="2476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5000"/>
              </a:lnSpc>
              <a:spcBef>
                <a:spcPct val="15000"/>
              </a:spcBef>
              <a:spcAft>
                <a:spcPct val="15000"/>
              </a:spcAft>
              <a:buClrTx/>
              <a:buFont typeface="Wingdings" pitchFamily="2" charset="2"/>
              <a:buNone/>
            </a:pPr>
            <a:r>
              <a:rPr lang="en-US" sz="3500" b="1" dirty="0">
                <a:latin typeface="Arial" charset="0"/>
              </a:rPr>
              <a:t>6</a:t>
            </a:r>
            <a:endParaRPr lang="en-US" sz="1200" dirty="0">
              <a:latin typeface="Futura Md" pitchFamily="34" charset="0"/>
            </a:endParaRPr>
          </a:p>
        </p:txBody>
      </p:sp>
      <p:sp>
        <p:nvSpPr>
          <p:cNvPr id="27684" name="Rectangle 39"/>
          <p:cNvSpPr>
            <a:spLocks noChangeArrowheads="1"/>
          </p:cNvSpPr>
          <p:nvPr/>
        </p:nvSpPr>
        <p:spPr bwMode="auto">
          <a:xfrm>
            <a:off x="3756025" y="3679825"/>
            <a:ext cx="13716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38457" y="1920875"/>
            <a:ext cx="2725431" cy="3561127"/>
            <a:chOff x="2264" y="2832"/>
            <a:chExt cx="755" cy="994"/>
          </a:xfrm>
        </p:grpSpPr>
        <p:sp>
          <p:nvSpPr>
            <p:cNvPr id="27687" name="Arc 41"/>
            <p:cNvSpPr>
              <a:spLocks/>
            </p:cNvSpPr>
            <p:nvPr/>
          </p:nvSpPr>
          <p:spPr bwMode="gray">
            <a:xfrm rot="1969384" flipH="1">
              <a:off x="2283" y="2832"/>
              <a:ext cx="407" cy="791"/>
            </a:xfrm>
            <a:custGeom>
              <a:avLst/>
              <a:gdLst>
                <a:gd name="T0" fmla="*/ 0 w 21600"/>
                <a:gd name="T1" fmla="*/ 0 h 42734"/>
                <a:gd name="T2" fmla="*/ 0 w 21600"/>
                <a:gd name="T3" fmla="*/ 0 h 42734"/>
                <a:gd name="T4" fmla="*/ 0 w 21600"/>
                <a:gd name="T5" fmla="*/ 0 h 427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734"/>
                <a:gd name="T11" fmla="*/ 21600 w 21600"/>
                <a:gd name="T12" fmla="*/ 42734 h 427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73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09"/>
                    <a:pt x="14451" y="40625"/>
                    <a:pt x="4462" y="42734"/>
                  </a:cubicBezTo>
                </a:path>
                <a:path w="21600" h="4273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09"/>
                    <a:pt x="14451" y="40625"/>
                    <a:pt x="4462" y="4273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00025">
              <a:solidFill>
                <a:schemeClr val="accent1">
                  <a:lumMod val="75000"/>
                </a:schemeClr>
              </a:solidFill>
              <a:round/>
              <a:headEnd/>
              <a:tailEnd type="none" w="lg" len="sm"/>
            </a:ln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27688" name="Arc 42"/>
            <p:cNvSpPr>
              <a:spLocks/>
            </p:cNvSpPr>
            <p:nvPr/>
          </p:nvSpPr>
          <p:spPr bwMode="gray">
            <a:xfrm rot="1969384" flipV="1">
              <a:off x="2570" y="3026"/>
              <a:ext cx="449" cy="800"/>
            </a:xfrm>
            <a:custGeom>
              <a:avLst/>
              <a:gdLst>
                <a:gd name="T0" fmla="*/ 0 w 24284"/>
                <a:gd name="T1" fmla="*/ 0 h 43180"/>
                <a:gd name="T2" fmla="*/ 0 w 24284"/>
                <a:gd name="T3" fmla="*/ 0 h 43180"/>
                <a:gd name="T4" fmla="*/ 0 w 24284"/>
                <a:gd name="T5" fmla="*/ 0 h 43180"/>
                <a:gd name="T6" fmla="*/ 0 60000 65536"/>
                <a:gd name="T7" fmla="*/ 0 60000 65536"/>
                <a:gd name="T8" fmla="*/ 0 60000 65536"/>
                <a:gd name="T9" fmla="*/ 0 w 24284"/>
                <a:gd name="T10" fmla="*/ 0 h 43180"/>
                <a:gd name="T11" fmla="*/ 24284 w 24284"/>
                <a:gd name="T12" fmla="*/ 43180 h 43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84" h="43180" fill="none" extrusionOk="0">
                  <a:moveTo>
                    <a:pt x="0" y="167"/>
                  </a:moveTo>
                  <a:cubicBezTo>
                    <a:pt x="890" y="55"/>
                    <a:pt x="1786" y="-1"/>
                    <a:pt x="2684" y="0"/>
                  </a:cubicBezTo>
                  <a:cubicBezTo>
                    <a:pt x="14613" y="0"/>
                    <a:pt x="24284" y="9670"/>
                    <a:pt x="24284" y="21600"/>
                  </a:cubicBezTo>
                  <a:cubicBezTo>
                    <a:pt x="24284" y="33164"/>
                    <a:pt x="15175" y="42677"/>
                    <a:pt x="3621" y="43179"/>
                  </a:cubicBezTo>
                </a:path>
                <a:path w="24284" h="43180" stroke="0" extrusionOk="0">
                  <a:moveTo>
                    <a:pt x="0" y="167"/>
                  </a:moveTo>
                  <a:cubicBezTo>
                    <a:pt x="890" y="55"/>
                    <a:pt x="1786" y="-1"/>
                    <a:pt x="2684" y="0"/>
                  </a:cubicBezTo>
                  <a:cubicBezTo>
                    <a:pt x="14613" y="0"/>
                    <a:pt x="24284" y="9670"/>
                    <a:pt x="24284" y="21600"/>
                  </a:cubicBezTo>
                  <a:cubicBezTo>
                    <a:pt x="24284" y="33164"/>
                    <a:pt x="15175" y="42677"/>
                    <a:pt x="3621" y="43179"/>
                  </a:cubicBezTo>
                  <a:lnTo>
                    <a:pt x="2684" y="21600"/>
                  </a:lnTo>
                  <a:close/>
                </a:path>
              </a:pathLst>
            </a:custGeom>
            <a:noFill/>
            <a:ln w="200025">
              <a:solidFill>
                <a:srgbClr val="C00000"/>
              </a:solidFill>
              <a:round/>
              <a:headEnd/>
              <a:tailEnd type="none" w="lg" len="sm"/>
            </a:ln>
          </p:spPr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27689" name="Freeform 43"/>
            <p:cNvSpPr>
              <a:spLocks/>
            </p:cNvSpPr>
            <p:nvPr/>
          </p:nvSpPr>
          <p:spPr bwMode="gray">
            <a:xfrm rot="2134168" flipH="1" flipV="1">
              <a:off x="2264" y="3468"/>
              <a:ext cx="144" cy="284"/>
            </a:xfrm>
            <a:custGeom>
              <a:avLst/>
              <a:gdLst>
                <a:gd name="T0" fmla="*/ 0 w 576"/>
                <a:gd name="T1" fmla="*/ 0 h 1152"/>
                <a:gd name="T2" fmla="*/ 0 w 576"/>
                <a:gd name="T3" fmla="*/ 0 h 1152"/>
                <a:gd name="T4" fmla="*/ 0 w 576"/>
                <a:gd name="T5" fmla="*/ 0 h 1152"/>
                <a:gd name="T6" fmla="*/ 0 w 576"/>
                <a:gd name="T7" fmla="*/ 0 h 1152"/>
                <a:gd name="T8" fmla="*/ 0 w 57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0" y="0"/>
                  </a:moveTo>
                  <a:lnTo>
                    <a:pt x="528" y="528"/>
                  </a:lnTo>
                  <a:lnTo>
                    <a:pt x="576" y="576"/>
                  </a:lnTo>
                  <a:lnTo>
                    <a:pt x="0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  <a:headEnd type="none" w="med" len="med"/>
              <a:tailEnd type="none" w="lg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27690" name="Freeform 44"/>
            <p:cNvSpPr>
              <a:spLocks/>
            </p:cNvSpPr>
            <p:nvPr/>
          </p:nvSpPr>
          <p:spPr bwMode="gray">
            <a:xfrm rot="2134168">
              <a:off x="2849" y="2893"/>
              <a:ext cx="144" cy="284"/>
            </a:xfrm>
            <a:custGeom>
              <a:avLst/>
              <a:gdLst>
                <a:gd name="T0" fmla="*/ 0 w 576"/>
                <a:gd name="T1" fmla="*/ 0 h 1152"/>
                <a:gd name="T2" fmla="*/ 0 w 576"/>
                <a:gd name="T3" fmla="*/ 0 h 1152"/>
                <a:gd name="T4" fmla="*/ 0 w 576"/>
                <a:gd name="T5" fmla="*/ 0 h 1152"/>
                <a:gd name="T6" fmla="*/ 0 w 576"/>
                <a:gd name="T7" fmla="*/ 0 h 1152"/>
                <a:gd name="T8" fmla="*/ 0 w 57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0" y="0"/>
                  </a:moveTo>
                  <a:lnTo>
                    <a:pt x="528" y="528"/>
                  </a:lnTo>
                  <a:lnTo>
                    <a:pt x="576" y="576"/>
                  </a:lnTo>
                  <a:lnTo>
                    <a:pt x="0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lg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HP Mobility Services Lifecycle</a:t>
            </a:r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52800" y="3048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HP Mobile Management Service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1295400"/>
            <a:ext cx="7037830" cy="339156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HP Mobile Workplace Services Delivery</a:t>
            </a:r>
            <a:endParaRPr lang="en-US" sz="4000" dirty="0"/>
          </a:p>
        </p:txBody>
      </p:sp>
      <p:sp>
        <p:nvSpPr>
          <p:cNvPr id="11" name="Rectangle 518"/>
          <p:cNvSpPr>
            <a:spLocks noChangeArrowheads="1"/>
          </p:cNvSpPr>
          <p:nvPr/>
        </p:nvSpPr>
        <p:spPr bwMode="auto">
          <a:xfrm>
            <a:off x="4648200" y="4267200"/>
            <a:ext cx="3367088" cy="425450"/>
          </a:xfrm>
          <a:prstGeom prst="rect">
            <a:avLst/>
          </a:prstGeom>
          <a:solidFill>
            <a:srgbClr val="0071B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Global Mobility Services  Center Of Expertise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Galway, Ireland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518"/>
          <p:cNvSpPr>
            <a:spLocks noChangeArrowheads="1"/>
          </p:cNvSpPr>
          <p:nvPr/>
        </p:nvSpPr>
        <p:spPr bwMode="auto">
          <a:xfrm>
            <a:off x="5105400" y="4800600"/>
            <a:ext cx="3367088" cy="4238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Global Level 2 Mobility Help Desk Support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Kuala Lumpur Malaysia </a:t>
            </a:r>
          </a:p>
        </p:txBody>
      </p:sp>
      <p:sp>
        <p:nvSpPr>
          <p:cNvPr id="14" name="Rectangle 518"/>
          <p:cNvSpPr>
            <a:spLocks noChangeArrowheads="1"/>
          </p:cNvSpPr>
          <p:nvPr/>
        </p:nvSpPr>
        <p:spPr bwMode="auto">
          <a:xfrm>
            <a:off x="5486400" y="5334000"/>
            <a:ext cx="3367087" cy="7620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Infrastructure Management and support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Sofia, </a:t>
            </a:r>
            <a:r>
              <a:rPr lang="en-US" sz="1200" dirty="0" smtClean="0">
                <a:solidFill>
                  <a:schemeClr val="bg1"/>
                </a:solidFill>
              </a:rPr>
              <a:t>Bulgaria</a:t>
            </a:r>
          </a:p>
          <a:p>
            <a:r>
              <a:rPr lang="en-GB" sz="1200" dirty="0" smtClean="0">
                <a:solidFill>
                  <a:schemeClr val="bg1"/>
                </a:solidFill>
              </a:rPr>
              <a:t>Bangalore, India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GB" sz="1200" dirty="0" smtClean="0">
                <a:solidFill>
                  <a:schemeClr val="bg1"/>
                </a:solidFill>
              </a:rPr>
              <a:t>Costa Rica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52400" y="2362200"/>
            <a:ext cx="3825239" cy="37917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00000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Mobility Center Of Expertise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Design &amp; Implementation 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Standards, best practices, processes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Delivery Governance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Customization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00000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00000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Right Shore Delivery Centers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Infrastructure Management 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Mobile Device Management (level 2, level 3 support)</a:t>
            </a:r>
          </a:p>
          <a:p>
            <a:pPr marL="460375" marR="0" lvl="1" indent="-342900" algn="l" defTabSz="4572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120000"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ITIL Compliant, Enforcement of standards and repeatable processes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dirty="0" smtClean="0"/>
              <a:t>More Information</a:t>
            </a:r>
            <a:endParaRPr lang="en-GB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Mobile Management Services Team</a:t>
            </a:r>
          </a:p>
          <a:p>
            <a:pPr>
              <a:buNone/>
            </a:pPr>
            <a:r>
              <a:rPr lang="en-IE" sz="2400" dirty="0" smtClean="0"/>
              <a:t>EMEA ITO PE WPS</a:t>
            </a:r>
          </a:p>
          <a:p>
            <a:pPr>
              <a:buNone/>
            </a:pPr>
            <a:r>
              <a:rPr lang="en-IE" sz="2400" dirty="0" smtClean="0"/>
              <a:t>Mobility Competency Centre </a:t>
            </a:r>
          </a:p>
          <a:p>
            <a:pPr>
              <a:buNone/>
            </a:pPr>
            <a:r>
              <a:rPr lang="en-IE" sz="2400" dirty="0" smtClean="0"/>
              <a:t>Galway, Ireland</a:t>
            </a:r>
            <a:endParaRPr lang="en-US" sz="2400" dirty="0" smtClean="0"/>
          </a:p>
          <a:p>
            <a:pPr eaLnBrk="1" hangingPunct="1">
              <a:buNone/>
            </a:pPr>
            <a:endParaRPr lang="en-GB" b="1" dirty="0" smtClean="0"/>
          </a:p>
          <a:p>
            <a:r>
              <a:rPr lang="en-GB" sz="2400" dirty="0" err="1" smtClean="0"/>
              <a:t>Sharepoint</a:t>
            </a:r>
            <a:endParaRPr lang="en-GB" sz="2400" dirty="0" smtClean="0"/>
          </a:p>
          <a:p>
            <a:pPr lvl="1" eaLnBrk="1" hangingPunct="1"/>
            <a:r>
              <a:rPr lang="en-GB" sz="2400" dirty="0" smtClean="0">
                <a:hlinkClick r:id="rId3"/>
              </a:rPr>
              <a:t>http://teams1.sharepoint.hp.com/teams/MobilityServices/default.aspx</a:t>
            </a:r>
            <a:endParaRPr lang="en-GB" sz="2400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marL="342900" lvl="1" indent="-342900">
              <a:buNone/>
            </a:pPr>
            <a:endParaRPr lang="en-GB" dirty="0" smtClean="0"/>
          </a:p>
          <a:p>
            <a:pPr marL="742950" lvl="2" indent="-342900">
              <a:buNone/>
            </a:pPr>
            <a:endParaRPr lang="en-GB" dirty="0" smtClean="0"/>
          </a:p>
          <a:p>
            <a:pPr marL="342900" lvl="1" indent="-342900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014" y="1752600"/>
            <a:ext cx="4883947" cy="10667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1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0" y="5029200"/>
            <a:ext cx="2362200" cy="120032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898B8F"/>
              </a:buClr>
              <a:buSzPct val="80000"/>
            </a:pPr>
            <a:r>
              <a:rPr lang="en-US" altLang="zh-CN" sz="1600" b="1" dirty="0" smtClean="0">
                <a:latin typeface="Futura Bk" pitchFamily="34" charset="0"/>
              </a:rPr>
              <a:t>2 million + Workplace Services Users Supported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HP Mobile Workplace Services</a:t>
            </a:r>
            <a:endParaRPr lang="en-US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934200" y="1600200"/>
            <a:ext cx="2209800" cy="1200329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898B8F"/>
              </a:buClr>
              <a:buSzPct val="80000"/>
            </a:pPr>
            <a:r>
              <a:rPr lang="en-US" altLang="zh-CN" sz="1600" b="1" dirty="0" smtClean="0">
                <a:latin typeface="Futura Bk" pitchFamily="34" charset="0"/>
              </a:rPr>
              <a:t>Over 250,000 Mobile Device Users Supported</a:t>
            </a:r>
          </a:p>
        </p:txBody>
      </p:sp>
      <p:graphicFrame>
        <p:nvGraphicFramePr>
          <p:cNvPr id="38" name="Diagram 37"/>
          <p:cNvGraphicFramePr/>
          <p:nvPr/>
        </p:nvGraphicFramePr>
        <p:xfrm>
          <a:off x="1143000" y="990600"/>
          <a:ext cx="6477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05200" y="2971800"/>
            <a:ext cx="1828800" cy="1752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Service Design &amp; Integration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924800" cy="1143000"/>
          </a:xfrm>
        </p:spPr>
        <p:txBody>
          <a:bodyPr/>
          <a:lstStyle/>
          <a:p>
            <a:r>
              <a:rPr lang="en-GB" dirty="0" smtClean="0"/>
              <a:t>HP Mobile Management Service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b="1" dirty="0" smtClean="0"/>
              <a:t>Latest Service Release: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Cloud Based Solutions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Multi-Platform Environments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Bring Your Own Device (BYOD) Support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Managed Diversity Strategies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Advanced Data Protection Measures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GB" dirty="0" smtClean="0"/>
              <a:t>Enterprise App Catalogs</a:t>
            </a:r>
          </a:p>
          <a:p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204B-5D30-48D3-B8E6-47AF3109E1B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4" name="Picture 33" descr="android-log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2819400"/>
            <a:ext cx="1049353" cy="1049353"/>
          </a:xfrm>
          <a:prstGeom prst="rect">
            <a:avLst/>
          </a:prstGeom>
        </p:spPr>
      </p:pic>
      <p:pic>
        <p:nvPicPr>
          <p:cNvPr id="35" name="Content Placeholder 9" descr="blackberry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1676400"/>
            <a:ext cx="1113986" cy="1010382"/>
          </a:xfrm>
          <a:prstGeom prst="rect">
            <a:avLst/>
          </a:prstGeom>
        </p:spPr>
      </p:pic>
      <p:pic>
        <p:nvPicPr>
          <p:cNvPr id="36" name="Picture 35" descr="iOS_logo_lar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24800" y="533400"/>
            <a:ext cx="932046" cy="1066800"/>
          </a:xfrm>
          <a:prstGeom prst="rect">
            <a:avLst/>
          </a:prstGeom>
        </p:spPr>
      </p:pic>
      <p:pic>
        <p:nvPicPr>
          <p:cNvPr id="37" name="Picture 36" descr="windows_mobile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48600" y="5105400"/>
            <a:ext cx="1114467" cy="1027787"/>
          </a:xfrm>
          <a:prstGeom prst="rect">
            <a:avLst/>
          </a:prstGeom>
        </p:spPr>
      </p:pic>
      <p:pic>
        <p:nvPicPr>
          <p:cNvPr id="39" name="Picture 2" descr="image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4038600"/>
            <a:ext cx="1068859" cy="90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GB" dirty="0" smtClean="0"/>
              <a:t>MMS </a:t>
            </a:r>
            <a:r>
              <a:rPr lang="en-AU" dirty="0" smtClean="0"/>
              <a:t>Key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457200" y="1219200"/>
          <a:ext cx="7162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Up-Down Arrow 6"/>
          <p:cNvSpPr/>
          <p:nvPr/>
        </p:nvSpPr>
        <p:spPr>
          <a:xfrm>
            <a:off x="7620000" y="1219200"/>
            <a:ext cx="1371600" cy="5029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 smtClean="0"/>
              <a:t>Service Management </a:t>
            </a:r>
          </a:p>
          <a:p>
            <a:pPr algn="ctr"/>
            <a:r>
              <a:rPr lang="en-GB" b="1" dirty="0" smtClean="0"/>
              <a:t>E2E Governance</a:t>
            </a:r>
            <a:endParaRPr lang="en-US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Management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610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Configuration Management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12192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Inventory Management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219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>
            <a:noAutofit/>
          </a:bodyPr>
          <a:lstStyle/>
          <a:p>
            <a:r>
              <a:rPr lang="en-GB" sz="4000" dirty="0" smtClean="0"/>
              <a:t>Support &amp; Infrastructure Management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609600" y="1219200"/>
          <a:ext cx="7848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52600" cy="365125"/>
          </a:xfrm>
        </p:spPr>
        <p:txBody>
          <a:bodyPr/>
          <a:lstStyle/>
          <a:p>
            <a:fld id="{3251204B-5D30-48D3-B8E6-47AF3109E1B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HP Colour Theme 2011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39900"/>
      </a:accent3>
      <a:accent4>
        <a:srgbClr val="E31C19"/>
      </a:accent4>
      <a:accent5>
        <a:srgbClr val="56378A"/>
      </a:accent5>
      <a:accent6>
        <a:srgbClr val="7DCEF0"/>
      </a:accent6>
      <a:hlink>
        <a:srgbClr val="0000FF"/>
      </a:hlink>
      <a:folHlink>
        <a:srgbClr val="800080"/>
      </a:folHlink>
    </a:clrScheme>
    <a:fontScheme name="HP-Futura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ocument_x0020_Type xmlns="9fef08f0-11b3-4fad-8a0e-669cc18280a4">Presentation</Document_x0020_Type>
    <Service1 xmlns="9fef08f0-11b3-4fad-8a0e-669cc18280a4">MDM</Service1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691B4945FB4449BCD7DB6FC2C6664" ma:contentTypeVersion="2" ma:contentTypeDescription="Create a new document." ma:contentTypeScope="" ma:versionID="41eabd33c368222d7fc12d76c6ea762d">
  <xsd:schema xmlns:xsd="http://www.w3.org/2001/XMLSchema" xmlns:p="http://schemas.microsoft.com/office/2006/metadata/properties" xmlns:ns2="9fef08f0-11b3-4fad-8a0e-669cc18280a4" targetNamespace="http://schemas.microsoft.com/office/2006/metadata/properties" ma:root="true" ma:fieldsID="d7eaefd88c54759d227dc4eb5cc24373" ns2:_="">
    <xsd:import namespace="9fef08f0-11b3-4fad-8a0e-669cc18280a4"/>
    <xsd:element name="properties">
      <xsd:complexType>
        <xsd:sequence>
          <xsd:element name="documentManagement">
            <xsd:complexType>
              <xsd:all>
                <xsd:element ref="ns2:Service1" minOccurs="0"/>
                <xsd:element ref="ns2:Document_x0020_Typ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ef08f0-11b3-4fad-8a0e-669cc18280a4" elementFormDefault="qualified">
    <xsd:import namespace="http://schemas.microsoft.com/office/2006/documentManagement/types"/>
    <xsd:element name="Service1" ma:index="8" nillable="true" ma:displayName="Service" ma:default="MDM" ma:format="Dropdown" ma:internalName="Service1">
      <xsd:simpleType>
        <xsd:restriction base="dms:Choice">
          <xsd:enumeration value="MDM"/>
          <xsd:enumeration value="SMDM (retired)"/>
          <xsd:enumeration value="Hosted MDM"/>
          <xsd:enumeration value="Hybrid MDM"/>
          <xsd:enumeration value="Lifecycle Management"/>
          <xsd:enumeration value="Device Security"/>
          <xsd:enumeration value="Mobile Office"/>
          <xsd:enumeration value="Generic"/>
        </xsd:restriction>
      </xsd:simpleType>
    </xsd:element>
    <xsd:element name="Document_x0020_Type" ma:index="9" ma:displayName="Document Type" ma:default="Meeting Minutes" ma:format="Dropdown" ma:internalName="Document_x0020_Type">
      <xsd:simpleType>
        <xsd:restriction base="dms:Choice">
          <xsd:enumeration value="Action List"/>
          <xsd:enumeration value="Approval"/>
          <xsd:enumeration value="Best Practice"/>
          <xsd:enumeration value="Checklist"/>
          <xsd:enumeration value="Cost Model"/>
          <xsd:enumeration value="Course"/>
          <xsd:enumeration value="Guide"/>
          <xsd:enumeration value="IT2P"/>
          <xsd:enumeration value="Meeting Agenda"/>
          <xsd:enumeration value="Meeting Minutes"/>
          <xsd:enumeration value="Misc"/>
          <xsd:enumeration value="Operations Guide"/>
          <xsd:enumeration value="Org Chart"/>
          <xsd:enumeration value="Plan"/>
          <xsd:enumeration value="Presentation"/>
          <xsd:enumeration value="Procedure"/>
          <xsd:enumeration value="Process Specification"/>
          <xsd:enumeration value="Project Initiation Doc"/>
          <xsd:enumeration value="Proposal"/>
          <xsd:enumeration value="Questionnaire"/>
          <xsd:enumeration value="Report"/>
          <xsd:enumeration value="Requirements Specification"/>
          <xsd:enumeration value="RFC"/>
          <xsd:enumeration value="Service Description"/>
          <xsd:enumeration value="SLA"/>
          <xsd:enumeration value="SOW"/>
          <xsd:enumeration value="Specification"/>
          <xsd:enumeration value="Standard"/>
          <xsd:enumeration value="Template"/>
          <xsd:enumeration value="Test Plan"/>
          <xsd:enumeration value="Tool"/>
          <xsd:enumeration value="Status Repor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3B4C56A-2C9F-4767-BA0A-4A4A529D8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3D952-4476-4240-AF48-4308E747C0F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9fef08f0-11b3-4fad-8a0e-669cc18280a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B0109E-C937-475E-9FBE-9BC14EB80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ef08f0-11b3-4fad-8a0e-669cc18280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14631</TotalTime>
  <Words>769</Words>
  <Application>Microsoft Office PowerPoint</Application>
  <PresentationFormat>On-screen Show (4:3)</PresentationFormat>
  <Paragraphs>216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1_Custom Design</vt:lpstr>
      <vt:lpstr>Blank</vt:lpstr>
      <vt:lpstr>  HP Mobile Workplace Services Mobile Management Services </vt:lpstr>
      <vt:lpstr>HP Mobile Workplace Services</vt:lpstr>
      <vt:lpstr>HP Mobile Management Service</vt:lpstr>
      <vt:lpstr>MMS Key Components</vt:lpstr>
      <vt:lpstr>Security Management</vt:lpstr>
      <vt:lpstr>Configuration Management</vt:lpstr>
      <vt:lpstr>PowerPoint Presentation</vt:lpstr>
      <vt:lpstr>Inventory Management</vt:lpstr>
      <vt:lpstr>Support &amp; Infrastructure Management</vt:lpstr>
      <vt:lpstr>Mobility Transformation</vt:lpstr>
      <vt:lpstr>HP Mobility Services Lifecycle</vt:lpstr>
      <vt:lpstr>HP Mobile Workplace Services Delivery</vt:lpstr>
      <vt:lpstr>More Information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Overview</dc:title>
  <dc:creator>McHugh, Fiona</dc:creator>
  <cp:lastModifiedBy>Michael Ghazali</cp:lastModifiedBy>
  <cp:revision>350</cp:revision>
  <dcterms:created xsi:type="dcterms:W3CDTF">2011-06-24T15:56:28Z</dcterms:created>
  <dcterms:modified xsi:type="dcterms:W3CDTF">2012-02-14T12:10:33Z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0x0101004CF691B4945FB4449BCD7DB6FC2C6664</vt:lpwstr>
  </property>
</Properties>
</file>