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D3D940-3BCE-43E2-A298-40CA934F03D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E67AC-618F-4269-87AA-EFD750D96B8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ql/docs/postgres/import-export/import-export-csv#gcloud" TargetMode="External"/><Relationship Id="rId2" Type="http://schemas.openxmlformats.org/officeDocument/2006/relationships/hyperlink" Target="https://cloud.google.com/sql/docs/postgres/import-export/import-export-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489876-DA3B-46EF-A063-07A781B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291"/>
            <a:ext cx="9144000" cy="2774672"/>
          </a:xfrm>
        </p:spPr>
        <p:txBody>
          <a:bodyPr>
            <a:normAutofit/>
          </a:bodyPr>
          <a:lstStyle/>
          <a:p>
            <a:r>
              <a:rPr lang="en-US" sz="4800" dirty="0"/>
              <a:t>Creating </a:t>
            </a:r>
            <a:r>
              <a:rPr lang="en-US" sz="4800" dirty="0" err="1"/>
              <a:t>PostgreSQL</a:t>
            </a:r>
            <a:r>
              <a:rPr lang="en-US" sz="4800" dirty="0"/>
              <a:t> instance and writing data to Cloud Bucket in GCP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F6FACA-7E52-4559-B41F-0DC9B4CD3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						</a:t>
            </a:r>
            <a:r>
              <a:rPr lang="en-US" sz="2000" dirty="0"/>
              <a:t>- Cloud &amp; AI Analytics</a:t>
            </a:r>
          </a:p>
        </p:txBody>
      </p:sp>
    </p:spTree>
    <p:extLst>
      <p:ext uri="{BB962C8B-B14F-4D97-AF65-F5344CB8AC3E}">
        <p14:creationId xmlns:p14="http://schemas.microsoft.com/office/powerpoint/2010/main" val="23267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24" y="580445"/>
            <a:ext cx="1140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postgresql instance through gcloud command line.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database, table and insert data into postgresql.</a:t>
            </a:r>
          </a:p>
          <a:p>
            <a:pPr marL="342900" indent="-342900">
              <a:buAutoNum type="arabicPeriod"/>
            </a:pPr>
            <a:r>
              <a:rPr lang="en-US" dirty="0" smtClean="0"/>
              <a:t>Export data to GCS bucket through command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Services Used: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Cloud SQL</a:t>
            </a:r>
          </a:p>
          <a:p>
            <a:pPr marL="342900" indent="-342900">
              <a:buAutoNum type="arabicPeriod"/>
            </a:pPr>
            <a:r>
              <a:rPr lang="en-US" dirty="0" smtClean="0"/>
              <a:t>GCS bucket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76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24" y="580445"/>
            <a:ext cx="11402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/>
              <a:t>Create a </a:t>
            </a:r>
            <a:r>
              <a:rPr lang="en-US" b="1" dirty="0" err="1"/>
              <a:t>PostgreSQL</a:t>
            </a:r>
            <a:r>
              <a:rPr lang="en-US" b="1" dirty="0"/>
              <a:t> </a:t>
            </a:r>
            <a:r>
              <a:rPr lang="en-US" b="1" dirty="0" smtClean="0"/>
              <a:t>instance:</a:t>
            </a:r>
          </a:p>
          <a:p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the instance:</a:t>
            </a:r>
          </a:p>
          <a:p>
            <a:r>
              <a:rPr lang="en-US" dirty="0"/>
              <a:t> </a:t>
            </a:r>
          </a:p>
          <a:p>
            <a:pPr lvl="2"/>
            <a:r>
              <a:rPr lang="en-US" dirty="0"/>
              <a:t>gcloud </a:t>
            </a:r>
            <a:r>
              <a:rPr lang="en-US" dirty="0" err="1"/>
              <a:t>sql</a:t>
            </a:r>
            <a:r>
              <a:rPr lang="en-US" dirty="0"/>
              <a:t> instances create </a:t>
            </a:r>
            <a:r>
              <a:rPr lang="en-US" b="1" i="1" dirty="0" err="1" smtClean="0"/>
              <a:t>mypostgre</a:t>
            </a:r>
            <a:r>
              <a:rPr lang="en-US" dirty="0" smtClean="0"/>
              <a:t>\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--database-version=POSTGRES_12 \</a:t>
            </a:r>
            <a:br>
              <a:rPr lang="en-US" dirty="0"/>
            </a:br>
            <a:r>
              <a:rPr lang="en-US" dirty="0"/>
              <a:t>--</a:t>
            </a:r>
            <a:r>
              <a:rPr lang="en-US" dirty="0" err="1"/>
              <a:t>cpu</a:t>
            </a:r>
            <a:r>
              <a:rPr lang="en-US" dirty="0"/>
              <a:t>=</a:t>
            </a:r>
            <a:r>
              <a:rPr lang="en-US" b="1" i="1" dirty="0"/>
              <a:t>2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--memory=7680MB \</a:t>
            </a:r>
            <a:br>
              <a:rPr lang="en-US" dirty="0"/>
            </a:br>
            <a:r>
              <a:rPr lang="en-US" dirty="0"/>
              <a:t>--region=</a:t>
            </a:r>
            <a:r>
              <a:rPr lang="en-US" b="1" i="1" dirty="0"/>
              <a:t>us-central</a:t>
            </a:r>
            <a:endParaRPr lang="en-US" dirty="0"/>
          </a:p>
          <a:p>
            <a:r>
              <a:rPr lang="en-US" b="1" i="1" dirty="0"/>
              <a:t> 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 Note the automatically assigned IP </a:t>
            </a:r>
            <a:r>
              <a:rPr lang="en-US" dirty="0" smtClean="0"/>
              <a:t>address. Set </a:t>
            </a:r>
            <a:r>
              <a:rPr lang="en-US" dirty="0"/>
              <a:t>the password for the </a:t>
            </a:r>
            <a:r>
              <a:rPr lang="en-US" dirty="0" err="1"/>
              <a:t>postgres</a:t>
            </a:r>
            <a:r>
              <a:rPr lang="en-US" dirty="0"/>
              <a:t> </a:t>
            </a:r>
            <a:r>
              <a:rPr lang="en-US" dirty="0" smtClean="0"/>
              <a:t>user.</a:t>
            </a:r>
            <a:endParaRPr lang="en-US" dirty="0"/>
          </a:p>
          <a:p>
            <a:r>
              <a:rPr lang="en-US" dirty="0"/>
              <a:t> </a:t>
            </a:r>
          </a:p>
          <a:p>
            <a:pPr lvl="2"/>
            <a:r>
              <a:rPr lang="en-US" dirty="0"/>
              <a:t>gcloud </a:t>
            </a:r>
            <a:r>
              <a:rPr lang="en-US" dirty="0" err="1"/>
              <a:t>sql</a:t>
            </a:r>
            <a:r>
              <a:rPr lang="en-US" dirty="0"/>
              <a:t> users set-password </a:t>
            </a:r>
            <a:r>
              <a:rPr lang="en-US" dirty="0" err="1"/>
              <a:t>postgres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--instance=</a:t>
            </a:r>
            <a:r>
              <a:rPr lang="en-US" b="1" i="1" dirty="0"/>
              <a:t> </a:t>
            </a:r>
            <a:r>
              <a:rPr lang="en-US" b="1" i="1" dirty="0" err="1" smtClean="0"/>
              <a:t>mypostgre</a:t>
            </a:r>
            <a:r>
              <a:rPr lang="en-US" dirty="0" smtClean="0"/>
              <a:t>\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</a:t>
            </a:r>
            <a:r>
              <a:rPr lang="en-US" dirty="0" smtClean="0"/>
              <a:t>password=</a:t>
            </a:r>
            <a:r>
              <a:rPr lang="en-US" b="1" i="1" dirty="0" smtClean="0"/>
              <a:t>demogcp01</a:t>
            </a:r>
            <a:r>
              <a:rPr lang="en-US" dirty="0"/>
              <a:t>  </a:t>
            </a:r>
          </a:p>
          <a:p>
            <a:pPr lvl="2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the Cloud Shell prompt, connect to your Cloud SQL instance:</a:t>
            </a:r>
          </a:p>
          <a:p>
            <a:pPr lvl="0"/>
            <a:endParaRPr lang="en-US" dirty="0" smtClean="0"/>
          </a:p>
          <a:p>
            <a:pPr lvl="2"/>
            <a:r>
              <a:rPr lang="en-US" dirty="0" smtClean="0"/>
              <a:t>gcloud </a:t>
            </a:r>
            <a:r>
              <a:rPr lang="en-US" dirty="0" err="1"/>
              <a:t>sql</a:t>
            </a:r>
            <a:r>
              <a:rPr lang="en-US" dirty="0"/>
              <a:t> connect </a:t>
            </a:r>
            <a:r>
              <a:rPr lang="en-US" b="1" i="1" dirty="0" err="1" smtClean="0"/>
              <a:t>mypostgre</a:t>
            </a:r>
            <a:r>
              <a:rPr lang="en-US" dirty="0" smtClean="0"/>
              <a:t> </a:t>
            </a:r>
            <a:r>
              <a:rPr lang="en-US" dirty="0"/>
              <a:t>--user=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Enter your </a:t>
            </a:r>
            <a:r>
              <a:rPr lang="en-US" dirty="0" err="1"/>
              <a:t>postgres</a:t>
            </a:r>
            <a:r>
              <a:rPr lang="en-US" dirty="0"/>
              <a:t> password. The </a:t>
            </a:r>
            <a:r>
              <a:rPr lang="en-US" dirty="0" err="1"/>
              <a:t>psql</a:t>
            </a:r>
            <a:r>
              <a:rPr lang="en-US" dirty="0"/>
              <a:t> prompt appears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5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737" y="500932"/>
            <a:ext cx="114260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Create a database and upload data</a:t>
            </a:r>
            <a:endParaRPr lang="en-US" dirty="0"/>
          </a:p>
          <a:p>
            <a:pPr lvl="0"/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SQL database on your Cloud SQL instance</a:t>
            </a:r>
          </a:p>
          <a:p>
            <a:r>
              <a:rPr lang="en-US" dirty="0"/>
              <a:t> </a:t>
            </a:r>
          </a:p>
          <a:p>
            <a:pPr lvl="2"/>
            <a:r>
              <a:rPr lang="en-US" dirty="0"/>
              <a:t>CREATE DATABASE </a:t>
            </a:r>
            <a:r>
              <a:rPr lang="en-US" dirty="0" err="1" smtClean="0"/>
              <a:t>demodatabase</a:t>
            </a:r>
            <a:r>
              <a:rPr lang="en-US" dirty="0" smtClean="0"/>
              <a:t>;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</a:t>
            </a:r>
            <a:r>
              <a:rPr lang="en-US" dirty="0"/>
              <a:t>to the database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\connect </a:t>
            </a:r>
            <a:r>
              <a:rPr lang="en-US" dirty="0" err="1" smtClean="0"/>
              <a:t>demodatabase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Insert sample data into the database:</a:t>
            </a:r>
          </a:p>
          <a:p>
            <a:pPr lvl="0"/>
            <a:endParaRPr lang="en-US" dirty="0" smtClean="0"/>
          </a:p>
          <a:p>
            <a:pPr lvl="2"/>
            <a:r>
              <a:rPr lang="en-US" dirty="0" smtClean="0"/>
              <a:t>CREATE </a:t>
            </a:r>
            <a:r>
              <a:rPr lang="en-US" dirty="0"/>
              <a:t>TABLE entries (</a:t>
            </a:r>
            <a:r>
              <a:rPr lang="en-US" dirty="0" err="1"/>
              <a:t>guestName</a:t>
            </a:r>
            <a:r>
              <a:rPr lang="en-US" dirty="0"/>
              <a:t> VARCHAR(255), content VARCHAR(255),</a:t>
            </a:r>
            <a:br>
              <a:rPr lang="en-US" dirty="0"/>
            </a:br>
            <a:r>
              <a:rPr lang="en-US" dirty="0"/>
              <a:t>                        </a:t>
            </a:r>
            <a:r>
              <a:rPr lang="en-US" dirty="0" err="1"/>
              <a:t>entryID</a:t>
            </a:r>
            <a:r>
              <a:rPr lang="en-US" dirty="0"/>
              <a:t> SERIAL PRIMARY KEY);</a:t>
            </a:r>
            <a:br>
              <a:rPr lang="en-US" dirty="0"/>
            </a:br>
            <a:r>
              <a:rPr lang="en-US" dirty="0"/>
              <a:t>INSERT INTO entries (</a:t>
            </a:r>
            <a:r>
              <a:rPr lang="en-US" dirty="0" err="1"/>
              <a:t>guestName</a:t>
            </a:r>
            <a:r>
              <a:rPr lang="en-US" dirty="0"/>
              <a:t>, content) values ('first guest', 'I got here!');</a:t>
            </a:r>
            <a:br>
              <a:rPr lang="en-US" dirty="0"/>
            </a:br>
            <a:r>
              <a:rPr lang="en-US" dirty="0"/>
              <a:t>INSERT INTO entries (</a:t>
            </a:r>
            <a:r>
              <a:rPr lang="en-US" dirty="0" err="1"/>
              <a:t>guestName</a:t>
            </a:r>
            <a:r>
              <a:rPr lang="en-US" dirty="0"/>
              <a:t>, content) values ('second guest', 'Me too!');</a:t>
            </a:r>
            <a:br>
              <a:rPr lang="en-US" dirty="0"/>
            </a:b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Retrieve the data:</a:t>
            </a:r>
          </a:p>
          <a:p>
            <a:pPr lvl="0"/>
            <a:endParaRPr lang="en-US" dirty="0" smtClean="0"/>
          </a:p>
          <a:p>
            <a:pPr lvl="2"/>
            <a:r>
              <a:rPr lang="en-US" dirty="0" smtClean="0"/>
              <a:t>SELECT </a:t>
            </a:r>
            <a:r>
              <a:rPr lang="en-US" dirty="0"/>
              <a:t>* FROM entries;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3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958" y="508883"/>
            <a:ext cx="112113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Exporting data from Postgresql to GCS bucket:</a:t>
            </a:r>
            <a:endParaRPr lang="en-US" sz="1100" dirty="0"/>
          </a:p>
          <a:p>
            <a:pPr lvl="0"/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Cloud Storage bucket. (https://cloud.google.com/storage/docs/creating-buckets)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Find the service account for the Cloud SQL instance you're exporting from. You can do this running the gcloud </a:t>
            </a:r>
            <a:r>
              <a:rPr lang="en-US" dirty="0" err="1"/>
              <a:t>sql</a:t>
            </a:r>
            <a:r>
              <a:rPr lang="en-US" dirty="0"/>
              <a:t> instances describe command. Look for the </a:t>
            </a:r>
            <a:r>
              <a:rPr lang="en-US" dirty="0" err="1"/>
              <a:t>serviceAccountEmailAddress</a:t>
            </a:r>
            <a:r>
              <a:rPr lang="en-US" dirty="0"/>
              <a:t> field in the output.</a:t>
            </a:r>
          </a:p>
          <a:p>
            <a:pPr lvl="1"/>
            <a:endParaRPr lang="en-U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dirty="0" smtClean="0"/>
              <a:t>gcloud </a:t>
            </a:r>
            <a:r>
              <a:rPr lang="en-US" dirty="0" err="1"/>
              <a:t>sql</a:t>
            </a:r>
            <a:r>
              <a:rPr lang="en-US" dirty="0"/>
              <a:t> instances describe </a:t>
            </a:r>
            <a:r>
              <a:rPr lang="en-US" dirty="0" smtClean="0"/>
              <a:t>INSTANCE_NAME</a:t>
            </a:r>
          </a:p>
          <a:p>
            <a:pPr lvl="3"/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Go to target bucket in UI to grant the </a:t>
            </a:r>
            <a:r>
              <a:rPr lang="en-US" dirty="0" err="1"/>
              <a:t>storage.objectAdmin</a:t>
            </a:r>
            <a:r>
              <a:rPr lang="en-US" dirty="0"/>
              <a:t> IAM role to the service account.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Export the database</a:t>
            </a:r>
          </a:p>
          <a:p>
            <a:r>
              <a:rPr lang="en-US" dirty="0"/>
              <a:t> </a:t>
            </a:r>
          </a:p>
          <a:p>
            <a:pPr lvl="1"/>
            <a:r>
              <a:rPr lang="en-US" dirty="0" smtClean="0"/>
              <a:t>		gcloud </a:t>
            </a:r>
            <a:r>
              <a:rPr lang="en-US" dirty="0" err="1"/>
              <a:t>sql</a:t>
            </a:r>
            <a:r>
              <a:rPr lang="en-US" dirty="0"/>
              <a:t> export </a:t>
            </a:r>
            <a:r>
              <a:rPr lang="en-US" dirty="0" err="1"/>
              <a:t>csv</a:t>
            </a:r>
            <a:r>
              <a:rPr lang="en-US" dirty="0"/>
              <a:t> INSTANCE_NAME gs://BUCKET_NAME/FILE_NAME \</a:t>
            </a:r>
          </a:p>
          <a:p>
            <a:r>
              <a:rPr lang="en-US" dirty="0" smtClean="0"/>
              <a:t>		--</a:t>
            </a:r>
            <a:r>
              <a:rPr lang="en-US" dirty="0"/>
              <a:t>database=DATABASE_NAME \</a:t>
            </a:r>
          </a:p>
          <a:p>
            <a:r>
              <a:rPr lang="en-US" dirty="0" smtClean="0"/>
              <a:t>		--</a:t>
            </a:r>
            <a:r>
              <a:rPr lang="en-US" dirty="0"/>
              <a:t>offload \</a:t>
            </a:r>
          </a:p>
          <a:p>
            <a:r>
              <a:rPr lang="en-US" dirty="0" smtClean="0"/>
              <a:t>		--</a:t>
            </a:r>
            <a:r>
              <a:rPr lang="en-US" dirty="0"/>
              <a:t>query=SELECT_QUERY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INSTANCE_NAME</a:t>
            </a:r>
            <a:r>
              <a:rPr lang="en-US" dirty="0"/>
              <a:t>: cloud </a:t>
            </a:r>
            <a:r>
              <a:rPr lang="en-US" dirty="0" err="1" smtClean="0"/>
              <a:t>postgre</a:t>
            </a:r>
            <a:r>
              <a:rPr lang="en-US" dirty="0" smtClean="0"/>
              <a:t> </a:t>
            </a:r>
            <a:r>
              <a:rPr lang="en-US" dirty="0"/>
              <a:t>instance name</a:t>
            </a:r>
          </a:p>
          <a:p>
            <a:r>
              <a:rPr lang="en-US" dirty="0"/>
              <a:t>	</a:t>
            </a:r>
            <a:r>
              <a:rPr lang="en-US" dirty="0" err="1"/>
              <a:t>Bucketname</a:t>
            </a:r>
            <a:r>
              <a:rPr lang="en-US" dirty="0"/>
              <a:t>:  replace it with bucket name</a:t>
            </a:r>
          </a:p>
          <a:p>
            <a:r>
              <a:rPr lang="en-US" dirty="0"/>
              <a:t>	Query: actual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1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543" y="954157"/>
            <a:ext cx="1078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endParaRPr lang="en-US" b="1" dirty="0" smtClean="0"/>
          </a:p>
          <a:p>
            <a:pPr fontAlgn="ctr"/>
            <a:r>
              <a:rPr lang="en-US" b="1" dirty="0" smtClean="0"/>
              <a:t>Resources</a:t>
            </a:r>
            <a:r>
              <a:rPr lang="en-US" b="1" dirty="0"/>
              <a:t>:</a:t>
            </a:r>
          </a:p>
          <a:p>
            <a:endParaRPr lang="en-US" u="sng" dirty="0" smtClean="0">
              <a:hlinkClick r:id="rId2"/>
            </a:endParaRPr>
          </a:p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cloud.google.com/sql/docs/postgres/create-instance#gcloud </a:t>
            </a:r>
            <a:endParaRPr lang="en-US" u="sng" dirty="0">
              <a:hlinkClick r:id="rId3"/>
            </a:endParaRPr>
          </a:p>
          <a:p>
            <a:r>
              <a:rPr lang="en-US" u="sng" dirty="0">
                <a:hlinkClick r:id="rId3"/>
              </a:rPr>
              <a:t>https://cloud.google.com/sql/docs/postgres/instance-info#gcloud</a:t>
            </a: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cloud.google.com/sql/docs/postgres/import-export/import-export-csv#gcloud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812" y="1073426"/>
            <a:ext cx="10686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sz="3600" dirty="0" smtClean="0"/>
              <a:t>				THANK YOU..!!!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36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160</Words>
  <Application>Microsoft Office PowerPoint</Application>
  <PresentationFormat>Custom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Creating PostgreSQL instance and writing data to Cloud Bucket in GCP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PostgreSQL instance and writing data to Cloud Bucket in GCP</dc:title>
  <dc:creator>Sekar, Vignesh</dc:creator>
  <cp:lastModifiedBy>DELL</cp:lastModifiedBy>
  <cp:revision>15</cp:revision>
  <dcterms:created xsi:type="dcterms:W3CDTF">2022-01-12T11:47:01Z</dcterms:created>
  <dcterms:modified xsi:type="dcterms:W3CDTF">2022-01-15T14:12:36Z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2022-01-12T11:47:03Z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ad240f4e-21c6-44ac-b600-c42eb847d39b</vt:lpwstr>
  </property>
  <property fmtid="{D5CDD505-2E9C-101B-9397-08002B2CF9AE}" pid="8" name="MSIP_Label_ea60d57e-af5b-4752-ac57-3e4f28ca11dc_ContentBits">
    <vt:lpwstr>0</vt:lpwstr>
  </property>
</Properties>
</file>