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514C-2E00-4F9D-B9E6-7B3B9EE0782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3B27-726F-49E9-8F17-F38BBFC03C4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514C-2E00-4F9D-B9E6-7B3B9EE0782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3B27-726F-49E9-8F17-F38BBFC03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514C-2E00-4F9D-B9E6-7B3B9EE0782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3B27-726F-49E9-8F17-F38BBFC03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514C-2E00-4F9D-B9E6-7B3B9EE0782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3B27-726F-49E9-8F17-F38BBFC03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514C-2E00-4F9D-B9E6-7B3B9EE0782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3B27-726F-49E9-8F17-F38BBFC03C4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514C-2E00-4F9D-B9E6-7B3B9EE0782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3B27-726F-49E9-8F17-F38BBFC03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514C-2E00-4F9D-B9E6-7B3B9EE0782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3B27-726F-49E9-8F17-F38BBFC03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514C-2E00-4F9D-B9E6-7B3B9EE0782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3B27-726F-49E9-8F17-F38BBFC03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514C-2E00-4F9D-B9E6-7B3B9EE0782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3B27-726F-49E9-8F17-F38BBFC03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514C-2E00-4F9D-B9E6-7B3B9EE0782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3B27-726F-49E9-8F17-F38BBFC03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514C-2E00-4F9D-B9E6-7B3B9EE0782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E13B27-726F-49E9-8F17-F38BBFC03C4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89514C-2E00-4F9D-B9E6-7B3B9EE0782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E13B27-726F-49E9-8F17-F38BBFC03C4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eam.apache.org/documentation/transforms/python/aggregation/count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2971799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Installation Of Apache beam and Implementation Of Count Aggregation function Using  Python SDK  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				- </a:t>
            </a:r>
            <a:r>
              <a:rPr lang="en-US" sz="2000" dirty="0" smtClean="0"/>
              <a:t>Cloud &amp; AI Analytics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888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83058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Objective:</a:t>
            </a:r>
          </a:p>
          <a:p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Install apache beam Python sdk in Google cloud platform environment.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Create a pipeline with PCollections and then apply Count to get the total number of elements in different ways such as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Counting all elements in a PCollection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Counting elements for each key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Counting all unique </a:t>
            </a:r>
            <a:r>
              <a:rPr lang="en-US" sz="2000" dirty="0" smtClean="0"/>
              <a:t>elements</a:t>
            </a:r>
          </a:p>
          <a:p>
            <a:endParaRPr lang="en-US" sz="2000" dirty="0"/>
          </a:p>
          <a:p>
            <a:r>
              <a:rPr lang="en-US" sz="2400" b="1" dirty="0"/>
              <a:t>Counting all elements in a </a:t>
            </a:r>
            <a:r>
              <a:rPr lang="en-US" sz="2400" b="1" dirty="0" err="1"/>
              <a:t>Pcollection</a:t>
            </a:r>
            <a:r>
              <a:rPr lang="en-US" sz="2400" b="1" dirty="0"/>
              <a:t>:</a:t>
            </a:r>
          </a:p>
          <a:p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Count.Globally()</a:t>
            </a:r>
            <a:r>
              <a:rPr lang="en-US" sz="2000" dirty="0"/>
              <a:t> to count </a:t>
            </a:r>
            <a:r>
              <a:rPr lang="en-US" sz="2000" i="1" dirty="0"/>
              <a:t>all</a:t>
            </a:r>
            <a:r>
              <a:rPr lang="en-US" sz="2000" dirty="0"/>
              <a:t> elements in a </a:t>
            </a:r>
            <a:r>
              <a:rPr lang="en-US" sz="2000" dirty="0" smtClean="0"/>
              <a:t>PCollection</a:t>
            </a:r>
            <a:r>
              <a:rPr lang="en-US" sz="2000" dirty="0"/>
              <a:t>, even if there are duplicate elements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400" b="1" dirty="0"/>
              <a:t>Counting elements for each key:</a:t>
            </a:r>
          </a:p>
          <a:p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Count.PerKey()</a:t>
            </a:r>
            <a:r>
              <a:rPr lang="en-US" sz="2000" dirty="0"/>
              <a:t> to count the elements for each unique key in a </a:t>
            </a:r>
            <a:r>
              <a:rPr lang="en-US" sz="2000" dirty="0" smtClean="0"/>
              <a:t>PCollection</a:t>
            </a:r>
            <a:r>
              <a:rPr lang="en-US" sz="2000" dirty="0"/>
              <a:t> of key-values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86106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Counting </a:t>
            </a:r>
            <a:r>
              <a:rPr lang="en-US" sz="2400" b="1" dirty="0"/>
              <a:t>all unique elements:</a:t>
            </a:r>
          </a:p>
          <a:p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err="1" smtClean="0"/>
              <a:t>Count.PerElement</a:t>
            </a:r>
            <a:r>
              <a:rPr lang="en-US" sz="2000" b="1" dirty="0" smtClean="0"/>
              <a:t>()</a:t>
            </a:r>
            <a:r>
              <a:rPr lang="en-US" sz="2000" dirty="0"/>
              <a:t> to count the only the unique elements in a </a:t>
            </a:r>
            <a:r>
              <a:rPr lang="en-US" sz="2000" dirty="0" smtClean="0"/>
              <a:t>PCollection.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400" b="1" dirty="0"/>
              <a:t>Resources:</a:t>
            </a:r>
          </a:p>
          <a:p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hlinkClick r:id="rId2"/>
              </a:rPr>
              <a:t>https://cloud.google.com/dataflow/docs/guides/installing-beam-sdk#python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hlinkClick r:id="rId2"/>
              </a:rPr>
              <a:t>https://beam.apache.org/documentation/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hlinkClick r:id="rId2"/>
              </a:rPr>
              <a:t>https://beam.apache.org/documentation/transforms/python/aggregation/count/</a:t>
            </a:r>
            <a:endParaRPr lang="en-US" sz="2000" dirty="0" smtClean="0"/>
          </a:p>
          <a:p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990600"/>
            <a:ext cx="8382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Error:</a:t>
            </a:r>
          </a:p>
          <a:p>
            <a:r>
              <a:rPr lang="en-US" sz="1400" dirty="0" err="1" smtClean="0"/>
              <a:t>Traceback</a:t>
            </a:r>
            <a:r>
              <a:rPr lang="en-US" sz="1400" dirty="0" smtClean="0"/>
              <a:t> </a:t>
            </a:r>
            <a:r>
              <a:rPr lang="en-US" sz="1400" dirty="0"/>
              <a:t>(most recent call last):</a:t>
            </a:r>
          </a:p>
          <a:p>
            <a:r>
              <a:rPr lang="en-US" sz="1400" dirty="0"/>
              <a:t>      File "&lt;string&gt;", line 1, in &lt;module&gt;</a:t>
            </a:r>
          </a:p>
          <a:p>
            <a:r>
              <a:rPr lang="en-US" sz="1400" dirty="0"/>
              <a:t>      File "/</a:t>
            </a:r>
            <a:r>
              <a:rPr lang="en-US" sz="1400" dirty="0" err="1"/>
              <a:t>usr</a:t>
            </a:r>
            <a:r>
              <a:rPr lang="en-US" sz="1400" dirty="0"/>
              <a:t>/lib/python3.7/tokenize.py", line 447, in open</a:t>
            </a:r>
          </a:p>
          <a:p>
            <a:r>
              <a:rPr lang="en-US" sz="1400" dirty="0"/>
              <a:t>        buffer = _</a:t>
            </a:r>
            <a:r>
              <a:rPr lang="en-US" sz="1400" dirty="0" err="1"/>
              <a:t>builtin_open</a:t>
            </a:r>
            <a:r>
              <a:rPr lang="en-US" sz="1400" dirty="0"/>
              <a:t>(filename, '</a:t>
            </a:r>
            <a:r>
              <a:rPr lang="en-US" sz="1400" dirty="0" err="1"/>
              <a:t>rb</a:t>
            </a:r>
            <a:r>
              <a:rPr lang="en-US" sz="1400" dirty="0"/>
              <a:t>')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FileNotFoundError</a:t>
            </a:r>
            <a:r>
              <a:rPr lang="en-US" sz="1400" dirty="0"/>
              <a:t>: [</a:t>
            </a:r>
            <a:r>
              <a:rPr lang="en-US" sz="1400" dirty="0" err="1"/>
              <a:t>Errno</a:t>
            </a:r>
            <a:r>
              <a:rPr lang="en-US" sz="1400" dirty="0"/>
              <a:t> 2] No such file or directory: '/</a:t>
            </a:r>
            <a:r>
              <a:rPr lang="en-US" sz="1400" dirty="0" err="1"/>
              <a:t>tmp</a:t>
            </a:r>
            <a:r>
              <a:rPr lang="en-US" sz="1400" dirty="0"/>
              <a:t>/pip-install-041su91e/</a:t>
            </a:r>
            <a:r>
              <a:rPr lang="en-US" sz="1400" dirty="0" err="1"/>
              <a:t>orjson</a:t>
            </a:r>
            <a:r>
              <a:rPr lang="en-US" sz="1400" dirty="0"/>
              <a:t>/setup.py'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----------------------------------------</a:t>
            </a:r>
          </a:p>
          <a:p>
            <a:r>
              <a:rPr lang="en-US" sz="1400" dirty="0"/>
              <a:t>Command "python setup.py </a:t>
            </a:r>
            <a:r>
              <a:rPr lang="en-US" sz="1400" dirty="0" err="1"/>
              <a:t>egg_info</a:t>
            </a:r>
            <a:r>
              <a:rPr lang="en-US" sz="1400" dirty="0"/>
              <a:t>" failed with error code 1 in /</a:t>
            </a:r>
            <a:r>
              <a:rPr lang="en-US" sz="1400" dirty="0" err="1"/>
              <a:t>tmp</a:t>
            </a:r>
            <a:r>
              <a:rPr lang="en-US" sz="1400" dirty="0"/>
              <a:t>/pip-install-041su91e/</a:t>
            </a:r>
            <a:r>
              <a:rPr lang="en-US" sz="1400" dirty="0" err="1"/>
              <a:t>orjson</a:t>
            </a:r>
            <a:r>
              <a:rPr lang="en-US" sz="1400" dirty="0" smtClean="0"/>
              <a:t>/</a:t>
            </a:r>
          </a:p>
          <a:p>
            <a:endParaRPr lang="en-US" sz="1400" dirty="0"/>
          </a:p>
          <a:p>
            <a:r>
              <a:rPr lang="en-US" b="1" dirty="0"/>
              <a:t>Solution:</a:t>
            </a:r>
          </a:p>
          <a:p>
            <a:endParaRPr lang="en-US" sz="1400" dirty="0"/>
          </a:p>
          <a:p>
            <a:pPr fontAlgn="base"/>
            <a:r>
              <a:rPr lang="en-US" sz="1400" b="1" dirty="0"/>
              <a:t>A) System Install</a:t>
            </a:r>
            <a:endParaRPr lang="en-US" sz="1400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400" dirty="0" err="1"/>
              <a:t>sudo</a:t>
            </a:r>
            <a:r>
              <a:rPr lang="en-US" sz="1400" dirty="0"/>
              <a:t> python3 -m pip install -U pip </a:t>
            </a:r>
            <a:endParaRPr lang="en-US" sz="1400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400" dirty="0" err="1" smtClean="0"/>
              <a:t>sudo</a:t>
            </a:r>
            <a:r>
              <a:rPr lang="en-US" sz="1400" dirty="0" smtClean="0"/>
              <a:t> </a:t>
            </a:r>
            <a:r>
              <a:rPr lang="en-US" sz="1400" dirty="0"/>
              <a:t>python3 -m pip install -U </a:t>
            </a:r>
            <a:r>
              <a:rPr lang="en-US" sz="1400" dirty="0" err="1"/>
              <a:t>setuptools</a:t>
            </a:r>
            <a:r>
              <a:rPr lang="en-US" sz="1400" dirty="0"/>
              <a:t> </a:t>
            </a:r>
            <a:endParaRPr lang="en-US" sz="1400" dirty="0" smtClean="0"/>
          </a:p>
          <a:p>
            <a:pPr marL="285750" indent="-285750" fontAlgn="base">
              <a:buFont typeface="Arial" pitchFamily="34" charset="0"/>
              <a:buChar char="•"/>
            </a:pPr>
            <a:endParaRPr lang="en-US" sz="1400" b="1" dirty="0"/>
          </a:p>
          <a:p>
            <a:pPr fontAlgn="base"/>
            <a:r>
              <a:rPr lang="en-US" sz="1400" b="1" dirty="0" smtClean="0"/>
              <a:t>B</a:t>
            </a:r>
            <a:r>
              <a:rPr lang="en-US" sz="1400" b="1" dirty="0"/>
              <a:t>) Virtual </a:t>
            </a:r>
            <a:r>
              <a:rPr lang="en-US" sz="1400" b="1" dirty="0" err="1"/>
              <a:t>Env</a:t>
            </a:r>
            <a:r>
              <a:rPr lang="en-US" sz="1400" b="1" dirty="0"/>
              <a:t> / </a:t>
            </a:r>
            <a:r>
              <a:rPr lang="en-US" sz="1400" b="1" dirty="0" err="1"/>
              <a:t>Pipenv</a:t>
            </a:r>
            <a:endParaRPr lang="en-US" sz="1400" dirty="0"/>
          </a:p>
          <a:p>
            <a:r>
              <a:rPr lang="en-US" sz="1400" dirty="0" smtClean="0"/>
              <a:t> #Within </a:t>
            </a:r>
            <a:r>
              <a:rPr lang="en-US" sz="1400" dirty="0"/>
              <a:t>the </a:t>
            </a:r>
            <a:r>
              <a:rPr lang="en-US" sz="1400" dirty="0" err="1"/>
              <a:t>venv</a:t>
            </a:r>
            <a:r>
              <a:rPr lang="en-US" sz="1400" dirty="0"/>
              <a:t> 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pip3 </a:t>
            </a:r>
            <a:r>
              <a:rPr lang="en-US" sz="1400" dirty="0"/>
              <a:t>install -U pip 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pip3 </a:t>
            </a:r>
            <a:r>
              <a:rPr lang="en-US" sz="1400" dirty="0"/>
              <a:t>install -U </a:t>
            </a:r>
            <a:r>
              <a:rPr lang="en-US" sz="1400" dirty="0" err="1" smtClean="0"/>
              <a:t>setuptools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400" dirty="0"/>
          </a:p>
          <a:p>
            <a:r>
              <a:rPr lang="en-US" sz="1400" dirty="0" smtClean="0"/>
              <a:t>Finally </a:t>
            </a:r>
            <a:r>
              <a:rPr lang="en-US" sz="1400" smtClean="0"/>
              <a:t>try installing </a:t>
            </a:r>
            <a:r>
              <a:rPr lang="en-US" sz="1400" dirty="0" smtClean="0"/>
              <a:t>again with </a:t>
            </a:r>
            <a:r>
              <a:rPr lang="en-US" sz="1400" b="1" dirty="0" smtClean="0"/>
              <a:t>pip3 install apache-beam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4216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143000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endParaRPr lang="en-US" sz="3600" b="1" dirty="0"/>
          </a:p>
          <a:p>
            <a:endParaRPr lang="en-US" sz="3600" b="1" dirty="0" smtClean="0"/>
          </a:p>
          <a:p>
            <a:r>
              <a:rPr lang="en-US" sz="3600" b="1" dirty="0"/>
              <a:t>	</a:t>
            </a:r>
            <a:r>
              <a:rPr lang="en-US" sz="3600" b="1" dirty="0" smtClean="0"/>
              <a:t>		Thank You..!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318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66</TotalTime>
  <Words>204</Words>
  <Application>Microsoft Office PowerPoint</Application>
  <PresentationFormat>On-screen Show (4:3)</PresentationFormat>
  <Paragraphs>65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Installation Of Apache beam and Implementation Of Count Aggregation function Using  Python SDK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</cp:revision>
  <dcterms:created xsi:type="dcterms:W3CDTF">2022-01-11T16:12:12Z</dcterms:created>
  <dcterms:modified xsi:type="dcterms:W3CDTF">2022-01-11T18:43:16Z</dcterms:modified>
</cp:coreProperties>
</file>