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14C-2E00-4F9D-B9E6-7B3B9EE0782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89514C-2E00-4F9D-B9E6-7B3B9EE07827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E13B27-726F-49E9-8F17-F38BBFC03C4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KC9JSqqqyw&amp;t=55s" TargetMode="External"/><Relationship Id="rId2" Type="http://schemas.openxmlformats.org/officeDocument/2006/relationships/hyperlink" Target="https://www.youtube.com/watch?v=BgddJhKrPc8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OVkQhNs4OS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971799"/>
          </a:xfrm>
        </p:spPr>
        <p:txBody>
          <a:bodyPr>
            <a:noAutofit/>
          </a:bodyPr>
          <a:lstStyle/>
          <a:p>
            <a:r>
              <a:rPr lang="en-US" sz="4400" dirty="0">
                <a:effectLst/>
              </a:rPr>
              <a:t>How to write data to PostgreSQL </a:t>
            </a:r>
            <a:r>
              <a:rPr lang="en-US" sz="4400" dirty="0" smtClean="0">
                <a:effectLst/>
              </a:rPr>
              <a:t>considering Source as Big Query using </a:t>
            </a:r>
            <a:r>
              <a:rPr lang="en-US" sz="4400" dirty="0">
                <a:effectLst/>
              </a:rPr>
              <a:t>cloud Dataflow(Apache beam)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endParaRPr lang="en-US" dirty="0" smtClean="0"/>
          </a:p>
          <a:p>
            <a:pPr algn="just"/>
            <a:r>
              <a:rPr lang="en-US" dirty="0" smtClean="0"/>
              <a:t>				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343400"/>
            <a:ext cx="427527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8305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Objective: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To write data from big query to postgresql using apache beam in cloud dataflow.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400" b="1" dirty="0"/>
              <a:t>Services Used: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Cloud SQL(Postgresql)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Cloud bucket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Cloud Dataflow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Apache beam – Python SDK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Big 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Cloud Shell &amp; Editor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8305800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Steps</a:t>
            </a:r>
            <a:r>
              <a:rPr lang="en-US" sz="2400" b="1" dirty="0" smtClean="0"/>
              <a:t>:</a:t>
            </a:r>
          </a:p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000" dirty="0"/>
              <a:t>Create table/dataset in big query</a:t>
            </a:r>
          </a:p>
          <a:p>
            <a:pPr marL="457200" indent="-457200">
              <a:buAutoNum type="arabicPeriod"/>
            </a:pPr>
            <a:r>
              <a:rPr lang="en-US" sz="2000" dirty="0"/>
              <a:t>Create Cloud SQL(PostgreSQL)instance.</a:t>
            </a:r>
          </a:p>
          <a:p>
            <a:pPr marL="457200" indent="-457200">
              <a:buAutoNum type="arabicPeriod"/>
            </a:pPr>
            <a:r>
              <a:rPr lang="en-US" sz="2000" dirty="0"/>
              <a:t>Create a Storage bucket in GCP.</a:t>
            </a:r>
          </a:p>
          <a:p>
            <a:pPr marL="457200" indent="-457200">
              <a:buAutoNum type="arabicPeriod"/>
            </a:pPr>
            <a:r>
              <a:rPr lang="en-US" sz="2000" dirty="0"/>
              <a:t>Using Apache beam Python SDK we will be writing code to accomplish this task.</a:t>
            </a:r>
          </a:p>
          <a:p>
            <a:pPr marL="457200" indent="-457200">
              <a:buAutoNum type="arabicPeriod"/>
            </a:pPr>
            <a:r>
              <a:rPr lang="en-US" sz="2000" dirty="0"/>
              <a:t>Enable API for all the services in GCP.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400" b="1" dirty="0"/>
              <a:t>Resources:</a:t>
            </a:r>
          </a:p>
          <a:p>
            <a:endParaRPr lang="en-US" dirty="0" smtClean="0"/>
          </a:p>
          <a:p>
            <a:r>
              <a:rPr lang="en-US" dirty="0"/>
              <a:t>How to write data to PostgreSQL using cloud Dataflow(Apache beam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www.youtube.com/watch?v=BgddJhKrPc8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Creating PostgreSQL instance and writing data to Cloud Bucket in </a:t>
            </a:r>
            <a:r>
              <a:rPr lang="en-US" dirty="0" smtClean="0"/>
              <a:t>GCP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www.youtube.com/watch?v=rKC9JSqqqyw&amp;t=55s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How to create Dataset and Table in Google Big query Using Python.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www.youtube.com/watch?v=OVkQhNs4OSs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1430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r>
              <a:rPr lang="en-US" sz="3600" b="1" dirty="0"/>
              <a:t>	</a:t>
            </a:r>
            <a:r>
              <a:rPr lang="en-US" sz="3600" b="1" dirty="0" smtClean="0"/>
              <a:t>		Thank You..!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318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284</TotalTime>
  <Words>142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How to write data to PostgreSQL considering Source as Big Query using cloud Dataflow(Apache beam)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</cp:revision>
  <dcterms:created xsi:type="dcterms:W3CDTF">2022-01-11T16:12:12Z</dcterms:created>
  <dcterms:modified xsi:type="dcterms:W3CDTF">2022-02-05T18:55:09Z</dcterms:modified>
</cp:coreProperties>
</file>