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7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3FF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3FF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3FF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463" y="1916684"/>
            <a:ext cx="349122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3FF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420" y="1462532"/>
            <a:ext cx="10689158" cy="243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0721" y="6234578"/>
            <a:ext cx="234315" cy="311785"/>
          </a:xfrm>
          <a:custGeom>
            <a:avLst/>
            <a:gdLst/>
            <a:ahLst/>
            <a:cxnLst/>
            <a:rect l="l" t="t" r="r" b="b"/>
            <a:pathLst>
              <a:path w="234315" h="311784">
                <a:moveTo>
                  <a:pt x="0" y="311186"/>
                </a:moveTo>
                <a:lnTo>
                  <a:pt x="234175" y="311186"/>
                </a:lnTo>
                <a:lnTo>
                  <a:pt x="234175" y="0"/>
                </a:lnTo>
                <a:lnTo>
                  <a:pt x="0" y="0"/>
                </a:lnTo>
                <a:lnTo>
                  <a:pt x="0" y="31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76671" y="232156"/>
            <a:ext cx="1708150" cy="2168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110"/>
              </a:spcBef>
            </a:pP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Austin  Copenhage</a:t>
            </a:r>
            <a:r>
              <a:rPr sz="2200" dirty="0">
                <a:solidFill>
                  <a:srgbClr val="ADBEEA"/>
                </a:solidFill>
                <a:latin typeface="IBM Plex Mono"/>
                <a:cs typeface="IBM Plex Mono"/>
              </a:rPr>
              <a:t>n  </a:t>
            </a: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Dubai  London  Madrid</a:t>
            </a:r>
            <a:endParaRPr sz="2200">
              <a:latin typeface="IBM Plex Mono"/>
              <a:cs typeface="IBM Plex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6671" y="2472435"/>
            <a:ext cx="1540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Melbourne</a:t>
            </a:r>
            <a:endParaRPr sz="2200">
              <a:latin typeface="IBM Plex Mono"/>
              <a:cs typeface="IBM Plex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671" y="2816859"/>
            <a:ext cx="1372235" cy="172973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40"/>
              </a:spcBef>
            </a:pP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Munich  </a:t>
            </a:r>
            <a:r>
              <a:rPr sz="2200" dirty="0">
                <a:solidFill>
                  <a:srgbClr val="ADBEEA"/>
                </a:solidFill>
                <a:latin typeface="IBM Plex Mono"/>
                <a:cs typeface="IBM Plex Mono"/>
              </a:rPr>
              <a:t>New</a:t>
            </a:r>
            <a:r>
              <a:rPr sz="2200" spc="-80" dirty="0">
                <a:solidFill>
                  <a:srgbClr val="ADBEEA"/>
                </a:solidFill>
                <a:latin typeface="IBM Plex Mono"/>
                <a:cs typeface="IBM Plex Mono"/>
              </a:rPr>
              <a:t> </a:t>
            </a: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York  Nice  Raleigh</a:t>
            </a:r>
            <a:endParaRPr sz="2200">
              <a:latin typeface="IBM Plex Mono"/>
              <a:cs typeface="IBM Plex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6671" y="4520691"/>
            <a:ext cx="1708150" cy="2171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135"/>
              </a:spcBef>
            </a:pPr>
            <a:r>
              <a:rPr sz="2200" dirty="0">
                <a:solidFill>
                  <a:srgbClr val="ADBEEA"/>
                </a:solidFill>
                <a:latin typeface="IBM Plex Mono"/>
                <a:cs typeface="IBM Plex Mono"/>
              </a:rPr>
              <a:t>San</a:t>
            </a:r>
            <a:r>
              <a:rPr sz="2200" spc="-55" dirty="0">
                <a:solidFill>
                  <a:srgbClr val="ADBEEA"/>
                </a:solidFill>
                <a:latin typeface="IBM Plex Mono"/>
                <a:cs typeface="IBM Plex Mono"/>
              </a:rPr>
              <a:t> </a:t>
            </a:r>
            <a:r>
              <a:rPr sz="2200" dirty="0">
                <a:solidFill>
                  <a:srgbClr val="ADBEEA"/>
                </a:solidFill>
                <a:latin typeface="IBM Plex Mono"/>
                <a:cs typeface="IBM Plex Mono"/>
              </a:rPr>
              <a:t>Franci  Sao </a:t>
            </a:r>
            <a:r>
              <a:rPr sz="2200" spc="5" dirty="0">
                <a:solidFill>
                  <a:srgbClr val="ADBEEA"/>
                </a:solidFill>
                <a:latin typeface="IBM Plex Mono"/>
                <a:cs typeface="IBM Plex Mono"/>
              </a:rPr>
              <a:t>Paulo  Singapore  Tokyo  Toronto</a:t>
            </a:r>
            <a:endParaRPr sz="2200">
              <a:latin typeface="IBM Plex Mono"/>
              <a:cs typeface="IBM Plex Mo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6233159"/>
            <a:ext cx="536447" cy="21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205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620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1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94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1966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1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0202" y="2424684"/>
            <a:ext cx="3011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IBM Plex Sans"/>
                <a:cs typeface="IBM Plex Sans"/>
              </a:rPr>
              <a:t>Welcome</a:t>
            </a:r>
            <a:r>
              <a:rPr sz="4400" spc="-7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4400" dirty="0">
                <a:solidFill>
                  <a:srgbClr val="FFFFFF"/>
                </a:solidFill>
                <a:latin typeface="IBM Plex Sans"/>
                <a:cs typeface="IBM Plex Sans"/>
              </a:rPr>
              <a:t>to</a:t>
            </a:r>
            <a:endParaRPr sz="4400">
              <a:latin typeface="IBM Plex Sans"/>
              <a:cs typeface="IBM Plex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202" y="2959100"/>
            <a:ext cx="7582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FFFFFF"/>
                </a:solidFill>
                <a:latin typeface="IBM Plex Sans"/>
                <a:cs typeface="IBM Plex Sans"/>
              </a:rPr>
              <a:t>IBM </a:t>
            </a:r>
            <a:r>
              <a:rPr sz="7200" b="1" dirty="0">
                <a:solidFill>
                  <a:srgbClr val="FFFFFF"/>
                </a:solidFill>
                <a:latin typeface="IBM Plex Sans"/>
                <a:cs typeface="IBM Plex Sans"/>
              </a:rPr>
              <a:t>Cloud</a:t>
            </a:r>
            <a:r>
              <a:rPr sz="7200" b="1" spc="-80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7200" spc="-5" dirty="0">
                <a:solidFill>
                  <a:srgbClr val="FFFFFF"/>
                </a:solidFill>
                <a:latin typeface="IBM Plex Sans"/>
                <a:cs typeface="IBM Plex Sans"/>
              </a:rPr>
              <a:t>Garage</a:t>
            </a:r>
            <a:endParaRPr sz="7200">
              <a:latin typeface="IBM Plex Sans"/>
              <a:cs typeface="IBM Plex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166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1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019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6350">
            <a:solidFill>
              <a:srgbClr val="AD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69550" y="450126"/>
            <a:ext cx="591185" cy="6096000"/>
          </a:xfrm>
          <a:custGeom>
            <a:avLst/>
            <a:gdLst/>
            <a:ahLst/>
            <a:cxnLst/>
            <a:rect l="l" t="t" r="r" b="b"/>
            <a:pathLst>
              <a:path w="591184" h="6096000">
                <a:moveTo>
                  <a:pt x="0" y="6095639"/>
                </a:moveTo>
                <a:lnTo>
                  <a:pt x="590640" y="6095639"/>
                </a:lnTo>
                <a:lnTo>
                  <a:pt x="590640" y="0"/>
                </a:lnTo>
                <a:lnTo>
                  <a:pt x="0" y="0"/>
                </a:lnTo>
                <a:lnTo>
                  <a:pt x="0" y="609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70226-D9D7-B847-A6EB-ECA51584875B}"/>
              </a:ext>
            </a:extLst>
          </p:cNvPr>
          <p:cNvSpPr txBox="1"/>
          <p:nvPr/>
        </p:nvSpPr>
        <p:spPr>
          <a:xfrm>
            <a:off x="571068" y="4597800"/>
            <a:ext cx="26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MVP Options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501CE-8F74-8540-AFE4-00286F332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79400"/>
            <a:ext cx="493395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6E26F5-A17D-144E-BF02-6B5B438D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51673"/>
              </p:ext>
            </p:extLst>
          </p:nvPr>
        </p:nvGraphicFramePr>
        <p:xfrm>
          <a:off x="1066800" y="171749"/>
          <a:ext cx="10363200" cy="6514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08401691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20704490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9710230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"scooter"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BusTest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851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spreadsheet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630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5 users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35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put answers in ECOS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412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manual claim solution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0128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will also know if we need branching logic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03697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know if questions get answered and do they impact comp decision / adoption - tweaks can be outcome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055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2431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"bike"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limited number of questions body parts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782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Value:  presentation of questions and how they inform decisions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87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2 From Arc (use UID)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27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Identify right </a:t>
                      </a: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questions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89257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Integrate with users in ECOS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2772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Orchestrating questions (using Rules (1A) TBD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97619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Reference data (Develop Framework)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26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questions and answers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4788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shore results and replicate ( and mining)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" marR="4167" marT="416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3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0207C5-D680-8948-AF13-03C2845B2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81606"/>
              </p:ext>
            </p:extLst>
          </p:nvPr>
        </p:nvGraphicFramePr>
        <p:xfrm>
          <a:off x="2743200" y="533400"/>
          <a:ext cx="6322574" cy="6079650"/>
        </p:xfrm>
        <a:graphic>
          <a:graphicData uri="http://schemas.openxmlformats.org/drawingml/2006/table">
            <a:tbl>
              <a:tblPr/>
              <a:tblGrid>
                <a:gridCol w="3161287">
                  <a:extLst>
                    <a:ext uri="{9D8B030D-6E8A-4147-A177-3AD203B41FA5}">
                      <a16:colId xmlns:a16="http://schemas.microsoft.com/office/drawing/2014/main" val="2264304461"/>
                    </a:ext>
                  </a:extLst>
                </a:gridCol>
                <a:gridCol w="3161287">
                  <a:extLst>
                    <a:ext uri="{9D8B030D-6E8A-4147-A177-3AD203B41FA5}">
                      <a16:colId xmlns:a16="http://schemas.microsoft.com/office/drawing/2014/main" val="2634653289"/>
                    </a:ext>
                  </a:extLst>
                </a:gridCol>
              </a:tblGrid>
              <a:tr h="12028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"Normal car"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enhance questions / better rules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68258"/>
                  </a:ext>
                </a:extLst>
              </a:tr>
              <a:tr h="16224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better experence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5398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compensbilitility decision rules on how comp. claims (TBD Rules or Model)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538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reporting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13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b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advanced communication methods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7441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automated compensbility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4488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245798"/>
                  </a:ext>
                </a:extLst>
              </a:tr>
              <a:tr h="16224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"Fancy car"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Chatbot/advanced data collection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8816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Role based for UI( CH/Customer/CCT)</a:t>
                      </a:r>
                    </a:p>
                  </a:txBody>
                  <a:tcPr marL="28167" marR="2816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8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2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0367" y="2901695"/>
            <a:ext cx="1780032" cy="72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177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IBM Plex Mono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created xsi:type="dcterms:W3CDTF">2019-04-21T14:41:20Z</dcterms:created>
  <dcterms:modified xsi:type="dcterms:W3CDTF">2019-05-02T11:46:31Z</dcterms:modified>
</cp:coreProperties>
</file>