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C37D-20D0-4DF0-84E9-0547E112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12BD-9467-478A-B440-006E55346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E51A-CD07-4005-A2CA-6C39E89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4275-0876-453C-B5BB-ABC4DC48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176C-7195-474D-8B89-F0A07372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EEBD-E511-4A38-AF36-B334FE7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F3BCF-BAF2-460E-B2B7-FB802F54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699A-EA59-4DEE-9994-46439456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E896-33FE-4B03-9EAF-35AB9BCC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D1F3-E1C3-44D0-8786-BAD7760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32E5E-17EA-4B58-9CAB-B52CD21D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D3DD-4767-4A0E-A2EF-F529FE50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E2DC-E538-4388-B474-71EDD75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2D75-F5DF-4F0B-B9CC-A03668E3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87D7-7B08-409E-849B-C5F210B4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44E-1CD7-46A3-8EA5-D27870A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47E3-C7DE-4A3C-A9AB-6564A2D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B9D0-A663-462D-A310-1412300C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F17E-9A89-4AC2-B340-E2904C32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C777-0989-43B1-A150-06D14814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C27D-058E-4068-A06D-1986970C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EFDD-491E-4B53-9DFC-F15A2EB1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A183-0412-41BA-8A0E-3AE22E4B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E048-DF84-4A8A-97EE-87CE2521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394E-A1EF-45A9-A67A-2E7AB094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87BF-DE8D-4757-90AB-339D5EDB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4BD-0679-49A9-9F7B-326CB592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0B71-D5BB-4636-B3B8-2E53BC947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37FD-C722-4EE7-8532-0B5EBFF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56FA-AD2B-49AE-A421-7CB31F6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5EBA-7AE6-42A7-AF9A-CDA4DE5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FF7-5D5C-4B19-99FA-89D8AC42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EBE0-7B86-4EF8-9FAE-9C879B0C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9A23-7AF0-43B3-9B6D-251361FC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4AB93-A500-49CB-AB37-A64B9BF1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0CE53-5AF6-410A-967B-4B86E9897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C2473-CF02-4661-9AC1-22DEF185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1CB0E-5042-401D-87A6-7A6D2286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F7EE0-E32E-4F27-A925-7FCF951C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1EA-3876-4D68-AE0D-D9D5C64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FB28F-D5DA-4D34-9A1C-C272385E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D9485-E2F7-4D92-A8FD-C88E63FC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7C97F-7B05-485D-AC9B-3A937E4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7DB9-A141-4D9E-832A-988709AD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9AF07-2579-474D-B04C-B34ADC82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0E30F-2EB7-43CE-9E2E-0A821D33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D3D5-C43A-4853-8C75-40C79EC9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2B44-326A-4CE6-943E-50A4BFB3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6E74-D7C7-4347-9174-1E5C6EA6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5DAE-3DAD-4878-A15B-657C5B1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B89E-BF82-4CFE-8225-262B5B8B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9D45-5753-4E9D-A23D-0603BA44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8D09-140C-4061-AA4A-4BDA8F93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A0F66-C125-4286-8E97-66BC42B1F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367E-768D-41A9-8FD0-EA695800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9111B-5DFB-4C16-9F86-2A87D708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7EA13-31E3-4114-82A4-EBCCDB10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001A-3696-497C-AA75-84045132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22211-6D50-4462-8999-C0EC08BD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7E42-36A7-4945-893C-BB617B75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A1C7-0AB0-462F-BEC6-F82868A3B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B16B-3DA2-4A56-8833-9E761B9F398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1BE9-C9A6-41DB-980E-25B6A7F31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6FA1-D991-46BA-A0BF-A309F57B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374F-21F8-41A4-B1D1-EB344478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94687B-341F-450D-A498-8FC09DD21A4D}"/>
              </a:ext>
            </a:extLst>
          </p:cNvPr>
          <p:cNvGrpSpPr/>
          <p:nvPr/>
        </p:nvGrpSpPr>
        <p:grpSpPr>
          <a:xfrm>
            <a:off x="2680137" y="1939158"/>
            <a:ext cx="1828800" cy="1828800"/>
            <a:chOff x="2680137" y="1939158"/>
            <a:chExt cx="1828800" cy="1828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1DCA6E-4760-46FE-B6F9-6BBF55CD9839}"/>
                </a:ext>
              </a:extLst>
            </p:cNvPr>
            <p:cNvSpPr/>
            <p:nvPr/>
          </p:nvSpPr>
          <p:spPr>
            <a:xfrm>
              <a:off x="2680137" y="1939158"/>
              <a:ext cx="1828800" cy="1828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11859A3-CB9C-4968-852F-59F2B592B1E3}"/>
                    </a:ext>
                  </a:extLst>
                </p:cNvPr>
                <p:cNvSpPr txBox="1"/>
                <p:nvPr/>
              </p:nvSpPr>
              <p:spPr>
                <a:xfrm>
                  <a:off x="2680137" y="2451081"/>
                  <a:ext cx="1828800" cy="7949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a14:m>
                  <a:r>
                    <a:rPr lang="en-US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1.4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11859A3-CB9C-4968-852F-59F2B592B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137" y="2451081"/>
                  <a:ext cx="1828800" cy="794961"/>
                </a:xfrm>
                <a:prstGeom prst="rect">
                  <a:avLst/>
                </a:prstGeom>
                <a:blipFill>
                  <a:blip r:embed="rId2"/>
                  <a:stretch>
                    <a:fillRect t="-3846" r="-2000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073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ElHabr</dc:creator>
  <cp:lastModifiedBy>Anthony ElHabr</cp:lastModifiedBy>
  <cp:revision>4</cp:revision>
  <dcterms:created xsi:type="dcterms:W3CDTF">2018-11-13T00:00:24Z</dcterms:created>
  <dcterms:modified xsi:type="dcterms:W3CDTF">2018-11-15T22:00:07Z</dcterms:modified>
</cp:coreProperties>
</file>