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2"/>
  </p:notesMasterIdLst>
  <p:sldIdLst>
    <p:sldId id="256" r:id="rId2"/>
    <p:sldId id="273" r:id="rId3"/>
    <p:sldId id="295" r:id="rId4"/>
    <p:sldId id="296" r:id="rId5"/>
    <p:sldId id="297" r:id="rId6"/>
    <p:sldId id="275" r:id="rId7"/>
    <p:sldId id="276" r:id="rId8"/>
    <p:sldId id="272" r:id="rId9"/>
    <p:sldId id="298" r:id="rId10"/>
    <p:sldId id="299" r:id="rId11"/>
    <p:sldId id="300" r:id="rId12"/>
    <p:sldId id="264" r:id="rId13"/>
    <p:sldId id="289" r:id="rId14"/>
    <p:sldId id="281" r:id="rId15"/>
    <p:sldId id="260" r:id="rId16"/>
    <p:sldId id="262" r:id="rId17"/>
    <p:sldId id="301" r:id="rId18"/>
    <p:sldId id="302" r:id="rId19"/>
    <p:sldId id="303" r:id="rId20"/>
    <p:sldId id="304" r:id="rId21"/>
    <p:sldId id="269" r:id="rId22"/>
    <p:sldId id="292" r:id="rId23"/>
    <p:sldId id="291" r:id="rId24"/>
    <p:sldId id="284" r:id="rId25"/>
    <p:sldId id="285" r:id="rId26"/>
    <p:sldId id="293" r:id="rId27"/>
    <p:sldId id="288" r:id="rId28"/>
    <p:sldId id="294" r:id="rId29"/>
    <p:sldId id="271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446" autoAdjust="0"/>
  </p:normalViewPr>
  <p:slideViewPr>
    <p:cSldViewPr snapToGrid="0">
      <p:cViewPr varScale="1">
        <p:scale>
          <a:sx n="91" d="100"/>
          <a:sy n="91" d="100"/>
        </p:scale>
        <p:origin x="13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20DA6-9F6C-4CA8-8E99-161F60178E1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2E52460-8B38-4293-95F3-7589D6AD0B24}">
      <dgm:prSet/>
      <dgm:spPr/>
      <dgm:t>
        <a:bodyPr/>
        <a:lstStyle/>
        <a:p>
          <a:r>
            <a:rPr lang="pt-PT"/>
            <a:t>Importância da informação;</a:t>
          </a:r>
          <a:endParaRPr lang="en-US"/>
        </a:p>
      </dgm:t>
    </dgm:pt>
    <dgm:pt modelId="{19531817-82CC-4915-94E4-BEBF33F037A0}" type="parTrans" cxnId="{59112F10-7559-48BF-999F-C5CA9BC94812}">
      <dgm:prSet/>
      <dgm:spPr/>
      <dgm:t>
        <a:bodyPr/>
        <a:lstStyle/>
        <a:p>
          <a:endParaRPr lang="en-US"/>
        </a:p>
      </dgm:t>
    </dgm:pt>
    <dgm:pt modelId="{7EDFF480-198F-4C88-9637-5A44635A24C1}" type="sibTrans" cxnId="{59112F10-7559-48BF-999F-C5CA9BC94812}">
      <dgm:prSet/>
      <dgm:spPr/>
      <dgm:t>
        <a:bodyPr/>
        <a:lstStyle/>
        <a:p>
          <a:endParaRPr lang="en-US"/>
        </a:p>
      </dgm:t>
    </dgm:pt>
    <dgm:pt modelId="{69310B4E-96CF-4F4E-95D2-4E25232CBB0F}">
      <dgm:prSet/>
      <dgm:spPr/>
      <dgm:t>
        <a:bodyPr/>
        <a:lstStyle/>
        <a:p>
          <a:r>
            <a:rPr lang="pt-PT"/>
            <a:t>Categorias de informação: militar, saúde, política, economia ou nuclear.</a:t>
          </a:r>
          <a:endParaRPr lang="en-US"/>
        </a:p>
      </dgm:t>
    </dgm:pt>
    <dgm:pt modelId="{A5F44882-6F7D-45CA-B49D-BBFCDD634ADB}" type="parTrans" cxnId="{35FE5D11-A47C-47A9-802D-AF0CD03EE0CC}">
      <dgm:prSet/>
      <dgm:spPr/>
      <dgm:t>
        <a:bodyPr/>
        <a:lstStyle/>
        <a:p>
          <a:endParaRPr lang="en-US"/>
        </a:p>
      </dgm:t>
    </dgm:pt>
    <dgm:pt modelId="{A9F8685E-EB79-42C0-A54A-62C5F8C137F5}" type="sibTrans" cxnId="{35FE5D11-A47C-47A9-802D-AF0CD03EE0CC}">
      <dgm:prSet/>
      <dgm:spPr/>
      <dgm:t>
        <a:bodyPr/>
        <a:lstStyle/>
        <a:p>
          <a:endParaRPr lang="en-US"/>
        </a:p>
      </dgm:t>
    </dgm:pt>
    <dgm:pt modelId="{D3A3CBCB-E764-4A75-B7FC-CBE0C6BBC859}">
      <dgm:prSet/>
      <dgm:spPr/>
      <dgm:t>
        <a:bodyPr/>
        <a:lstStyle/>
        <a:p>
          <a:r>
            <a:rPr lang="pt-PT"/>
            <a:t>Organizações são responsáveis por entregar/receber/reencaminhar informações;</a:t>
          </a:r>
          <a:endParaRPr lang="en-US"/>
        </a:p>
      </dgm:t>
    </dgm:pt>
    <dgm:pt modelId="{E502FBAF-E8C1-4350-87EB-9D53A3760363}" type="parTrans" cxnId="{BD4F951C-E7E0-41DC-A8FE-F5AF62B53ECD}">
      <dgm:prSet/>
      <dgm:spPr/>
      <dgm:t>
        <a:bodyPr/>
        <a:lstStyle/>
        <a:p>
          <a:endParaRPr lang="en-US"/>
        </a:p>
      </dgm:t>
    </dgm:pt>
    <dgm:pt modelId="{31D460AB-8083-484F-ACD2-FE2E9D196EF8}" type="sibTrans" cxnId="{BD4F951C-E7E0-41DC-A8FE-F5AF62B53ECD}">
      <dgm:prSet/>
      <dgm:spPr/>
      <dgm:t>
        <a:bodyPr/>
        <a:lstStyle/>
        <a:p>
          <a:endParaRPr lang="en-US"/>
        </a:p>
      </dgm:t>
    </dgm:pt>
    <dgm:pt modelId="{EF0DBBC8-59A0-43FC-BFD5-4F13C8BF8697}">
      <dgm:prSet/>
      <dgm:spPr/>
      <dgm:t>
        <a:bodyPr/>
        <a:lstStyle/>
        <a:p>
          <a:r>
            <a:rPr lang="pt-PT"/>
            <a:t>Classificando-se em Privadas ou Públicas;</a:t>
          </a:r>
          <a:endParaRPr lang="en-US"/>
        </a:p>
      </dgm:t>
    </dgm:pt>
    <dgm:pt modelId="{D82F1C2E-07AE-42E2-90D9-731D329E0C8E}" type="parTrans" cxnId="{8B69062F-8128-438D-8F2E-C9802F05057B}">
      <dgm:prSet/>
      <dgm:spPr/>
      <dgm:t>
        <a:bodyPr/>
        <a:lstStyle/>
        <a:p>
          <a:endParaRPr lang="en-US"/>
        </a:p>
      </dgm:t>
    </dgm:pt>
    <dgm:pt modelId="{AC0C3DEE-DAFA-4449-A59E-A79416780587}" type="sibTrans" cxnId="{8B69062F-8128-438D-8F2E-C9802F05057B}">
      <dgm:prSet/>
      <dgm:spPr/>
      <dgm:t>
        <a:bodyPr/>
        <a:lstStyle/>
        <a:p>
          <a:endParaRPr lang="en-US"/>
        </a:p>
      </dgm:t>
    </dgm:pt>
    <dgm:pt modelId="{511EB23E-A01C-4239-BAF4-3F09BD580D17}">
      <dgm:prSet/>
      <dgm:spPr/>
      <dgm:t>
        <a:bodyPr/>
        <a:lstStyle/>
        <a:p>
          <a:r>
            <a:rPr lang="pt-PT"/>
            <a:t>Valor da informação;</a:t>
          </a:r>
          <a:endParaRPr lang="en-US"/>
        </a:p>
      </dgm:t>
    </dgm:pt>
    <dgm:pt modelId="{A4430DAA-BB0F-4F69-941D-DF787DE2E397}" type="parTrans" cxnId="{EAC3BA4B-1BF9-4B54-BBA5-79C57279DF92}">
      <dgm:prSet/>
      <dgm:spPr/>
      <dgm:t>
        <a:bodyPr/>
        <a:lstStyle/>
        <a:p>
          <a:endParaRPr lang="en-US"/>
        </a:p>
      </dgm:t>
    </dgm:pt>
    <dgm:pt modelId="{ED68DFA5-367C-4931-A448-748BC68E9AFC}" type="sibTrans" cxnId="{EAC3BA4B-1BF9-4B54-BBA5-79C57279DF92}">
      <dgm:prSet/>
      <dgm:spPr/>
      <dgm:t>
        <a:bodyPr/>
        <a:lstStyle/>
        <a:p>
          <a:endParaRPr lang="en-US"/>
        </a:p>
      </dgm:t>
    </dgm:pt>
    <dgm:pt modelId="{31293E19-8551-42FC-8D0D-32BAA6194697}">
      <dgm:prSet/>
      <dgm:spPr/>
      <dgm:t>
        <a:bodyPr/>
        <a:lstStyle/>
        <a:p>
          <a:r>
            <a:rPr lang="pt-PT"/>
            <a:t>Partilha de informação:</a:t>
          </a:r>
          <a:endParaRPr lang="en-US"/>
        </a:p>
      </dgm:t>
    </dgm:pt>
    <dgm:pt modelId="{C2922E8E-2AC9-47AC-B9F5-896FE23E1EEF}" type="parTrans" cxnId="{F46CCDAE-ADD0-451D-8A7F-4F2891A78D23}">
      <dgm:prSet/>
      <dgm:spPr/>
      <dgm:t>
        <a:bodyPr/>
        <a:lstStyle/>
        <a:p>
          <a:endParaRPr lang="en-US"/>
        </a:p>
      </dgm:t>
    </dgm:pt>
    <dgm:pt modelId="{A539617D-CD2A-4EA3-9636-3F4F7831ABD2}" type="sibTrans" cxnId="{F46CCDAE-ADD0-451D-8A7F-4F2891A78D23}">
      <dgm:prSet/>
      <dgm:spPr/>
      <dgm:t>
        <a:bodyPr/>
        <a:lstStyle/>
        <a:p>
          <a:endParaRPr lang="en-US"/>
        </a:p>
      </dgm:t>
    </dgm:pt>
    <dgm:pt modelId="{18CC6123-DFBA-481E-803E-AEAFD37CD32F}">
      <dgm:prSet/>
      <dgm:spPr/>
      <dgm:t>
        <a:bodyPr/>
        <a:lstStyle/>
        <a:p>
          <a:r>
            <a:rPr lang="pt-PT"/>
            <a:t>Eletrónica (email);</a:t>
          </a:r>
          <a:endParaRPr lang="en-US"/>
        </a:p>
      </dgm:t>
    </dgm:pt>
    <dgm:pt modelId="{9F13A78C-61BC-48B6-8D43-754312FB1813}" type="parTrans" cxnId="{7B771DDC-DD19-4916-AEB0-3F806EEF234A}">
      <dgm:prSet/>
      <dgm:spPr/>
      <dgm:t>
        <a:bodyPr/>
        <a:lstStyle/>
        <a:p>
          <a:endParaRPr lang="en-US"/>
        </a:p>
      </dgm:t>
    </dgm:pt>
    <dgm:pt modelId="{A95ED591-B8C0-4FC1-9E54-DB4A58EA94A4}" type="sibTrans" cxnId="{7B771DDC-DD19-4916-AEB0-3F806EEF234A}">
      <dgm:prSet/>
      <dgm:spPr/>
      <dgm:t>
        <a:bodyPr/>
        <a:lstStyle/>
        <a:p>
          <a:endParaRPr lang="en-US"/>
        </a:p>
      </dgm:t>
    </dgm:pt>
    <dgm:pt modelId="{C4D5AD9B-68B3-4039-B0BE-C0071A31F168}">
      <dgm:prSet/>
      <dgm:spPr/>
      <dgm:t>
        <a:bodyPr/>
        <a:lstStyle/>
        <a:p>
          <a:r>
            <a:rPr lang="pt-PT"/>
            <a:t>Impressão;</a:t>
          </a:r>
          <a:endParaRPr lang="en-US"/>
        </a:p>
      </dgm:t>
    </dgm:pt>
    <dgm:pt modelId="{9CE43F5E-E784-48EA-BAA5-044C6A885863}" type="parTrans" cxnId="{0EC3CCA2-BCEC-475A-852D-9F519A74B079}">
      <dgm:prSet/>
      <dgm:spPr/>
      <dgm:t>
        <a:bodyPr/>
        <a:lstStyle/>
        <a:p>
          <a:endParaRPr lang="en-US"/>
        </a:p>
      </dgm:t>
    </dgm:pt>
    <dgm:pt modelId="{51045BB8-33F5-4A73-988D-597B2564A29E}" type="sibTrans" cxnId="{0EC3CCA2-BCEC-475A-852D-9F519A74B079}">
      <dgm:prSet/>
      <dgm:spPr/>
      <dgm:t>
        <a:bodyPr/>
        <a:lstStyle/>
        <a:p>
          <a:endParaRPr lang="en-US"/>
        </a:p>
      </dgm:t>
    </dgm:pt>
    <dgm:pt modelId="{6AE670C0-4708-459D-9ABF-133698198F89}">
      <dgm:prSet/>
      <dgm:spPr/>
      <dgm:t>
        <a:bodyPr/>
        <a:lstStyle/>
        <a:p>
          <a:r>
            <a:rPr lang="pt-PT"/>
            <a:t>Digitalização.</a:t>
          </a:r>
          <a:endParaRPr lang="en-US"/>
        </a:p>
      </dgm:t>
    </dgm:pt>
    <dgm:pt modelId="{A3EF25AC-1DF5-4B7F-823F-5BB5285C4BBB}" type="parTrans" cxnId="{38342BF6-C58A-4FD9-95A8-11D159E6FE68}">
      <dgm:prSet/>
      <dgm:spPr/>
      <dgm:t>
        <a:bodyPr/>
        <a:lstStyle/>
        <a:p>
          <a:endParaRPr lang="en-US"/>
        </a:p>
      </dgm:t>
    </dgm:pt>
    <dgm:pt modelId="{9596E6C5-695E-43A8-8837-1CE4B8B6C243}" type="sibTrans" cxnId="{38342BF6-C58A-4FD9-95A8-11D159E6FE68}">
      <dgm:prSet/>
      <dgm:spPr/>
      <dgm:t>
        <a:bodyPr/>
        <a:lstStyle/>
        <a:p>
          <a:endParaRPr lang="en-US"/>
        </a:p>
      </dgm:t>
    </dgm:pt>
    <dgm:pt modelId="{F8D5EDF2-D668-4556-A015-F20054D62BE7}" type="pres">
      <dgm:prSet presAssocID="{A3F20DA6-9F6C-4CA8-8E99-161F60178E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58600F-3911-491D-9BA7-D3BEA049C78A}" type="pres">
      <dgm:prSet presAssocID="{C2E52460-8B38-4293-95F3-7589D6AD0B24}" presName="hierRoot1" presStyleCnt="0">
        <dgm:presLayoutVars>
          <dgm:hierBranch val="init"/>
        </dgm:presLayoutVars>
      </dgm:prSet>
      <dgm:spPr/>
    </dgm:pt>
    <dgm:pt modelId="{DECC3468-4F64-422C-83A0-6253A64376D2}" type="pres">
      <dgm:prSet presAssocID="{C2E52460-8B38-4293-95F3-7589D6AD0B24}" presName="rootComposite1" presStyleCnt="0"/>
      <dgm:spPr/>
    </dgm:pt>
    <dgm:pt modelId="{8C7D99A5-2BC9-4280-8A3E-73CD4B4E51B8}" type="pres">
      <dgm:prSet presAssocID="{C2E52460-8B38-4293-95F3-7589D6AD0B24}" presName="rootText1" presStyleLbl="node0" presStyleIdx="0" presStyleCnt="6">
        <dgm:presLayoutVars>
          <dgm:chPref val="3"/>
        </dgm:presLayoutVars>
      </dgm:prSet>
      <dgm:spPr/>
    </dgm:pt>
    <dgm:pt modelId="{2161DD7A-BC7E-477C-B351-2118A4BAE1D7}" type="pres">
      <dgm:prSet presAssocID="{C2E52460-8B38-4293-95F3-7589D6AD0B24}" presName="rootConnector1" presStyleLbl="node1" presStyleIdx="0" presStyleCnt="0"/>
      <dgm:spPr/>
    </dgm:pt>
    <dgm:pt modelId="{6AA0E388-DE90-477E-A839-10DA1F274366}" type="pres">
      <dgm:prSet presAssocID="{C2E52460-8B38-4293-95F3-7589D6AD0B24}" presName="hierChild2" presStyleCnt="0"/>
      <dgm:spPr/>
    </dgm:pt>
    <dgm:pt modelId="{3CB94971-E9D6-4598-BDDD-93E1C91B3E64}" type="pres">
      <dgm:prSet presAssocID="{C2E52460-8B38-4293-95F3-7589D6AD0B24}" presName="hierChild3" presStyleCnt="0"/>
      <dgm:spPr/>
    </dgm:pt>
    <dgm:pt modelId="{97DF5E33-F452-4B22-B2D0-47F003F155C7}" type="pres">
      <dgm:prSet presAssocID="{69310B4E-96CF-4F4E-95D2-4E25232CBB0F}" presName="hierRoot1" presStyleCnt="0">
        <dgm:presLayoutVars>
          <dgm:hierBranch val="init"/>
        </dgm:presLayoutVars>
      </dgm:prSet>
      <dgm:spPr/>
    </dgm:pt>
    <dgm:pt modelId="{CD8D2BFB-FA61-4566-9F12-FCD87F714213}" type="pres">
      <dgm:prSet presAssocID="{69310B4E-96CF-4F4E-95D2-4E25232CBB0F}" presName="rootComposite1" presStyleCnt="0"/>
      <dgm:spPr/>
    </dgm:pt>
    <dgm:pt modelId="{86D8863D-65B1-41AE-A062-A13CC224857B}" type="pres">
      <dgm:prSet presAssocID="{69310B4E-96CF-4F4E-95D2-4E25232CBB0F}" presName="rootText1" presStyleLbl="node0" presStyleIdx="1" presStyleCnt="6">
        <dgm:presLayoutVars>
          <dgm:chPref val="3"/>
        </dgm:presLayoutVars>
      </dgm:prSet>
      <dgm:spPr/>
    </dgm:pt>
    <dgm:pt modelId="{B5442F0D-8662-41DE-8383-5A99B1AF8008}" type="pres">
      <dgm:prSet presAssocID="{69310B4E-96CF-4F4E-95D2-4E25232CBB0F}" presName="rootConnector1" presStyleLbl="node1" presStyleIdx="0" presStyleCnt="0"/>
      <dgm:spPr/>
    </dgm:pt>
    <dgm:pt modelId="{EE6552FD-D6D1-4EB6-B586-2A6CB6A0C792}" type="pres">
      <dgm:prSet presAssocID="{69310B4E-96CF-4F4E-95D2-4E25232CBB0F}" presName="hierChild2" presStyleCnt="0"/>
      <dgm:spPr/>
    </dgm:pt>
    <dgm:pt modelId="{7B692FEA-4252-4C10-8796-FBBDE14E55D9}" type="pres">
      <dgm:prSet presAssocID="{69310B4E-96CF-4F4E-95D2-4E25232CBB0F}" presName="hierChild3" presStyleCnt="0"/>
      <dgm:spPr/>
    </dgm:pt>
    <dgm:pt modelId="{CCA730C8-2941-4161-B728-829D3D49E088}" type="pres">
      <dgm:prSet presAssocID="{D3A3CBCB-E764-4A75-B7FC-CBE0C6BBC859}" presName="hierRoot1" presStyleCnt="0">
        <dgm:presLayoutVars>
          <dgm:hierBranch val="init"/>
        </dgm:presLayoutVars>
      </dgm:prSet>
      <dgm:spPr/>
    </dgm:pt>
    <dgm:pt modelId="{6D0D9E6C-726F-46A4-9EE8-CDF2EE25C59A}" type="pres">
      <dgm:prSet presAssocID="{D3A3CBCB-E764-4A75-B7FC-CBE0C6BBC859}" presName="rootComposite1" presStyleCnt="0"/>
      <dgm:spPr/>
    </dgm:pt>
    <dgm:pt modelId="{126BE424-1383-413E-A0BB-DF5D05C41526}" type="pres">
      <dgm:prSet presAssocID="{D3A3CBCB-E764-4A75-B7FC-CBE0C6BBC859}" presName="rootText1" presStyleLbl="node0" presStyleIdx="2" presStyleCnt="6">
        <dgm:presLayoutVars>
          <dgm:chPref val="3"/>
        </dgm:presLayoutVars>
      </dgm:prSet>
      <dgm:spPr/>
    </dgm:pt>
    <dgm:pt modelId="{1B9551B0-660B-4F79-B54D-93BD199F76B0}" type="pres">
      <dgm:prSet presAssocID="{D3A3CBCB-E764-4A75-B7FC-CBE0C6BBC859}" presName="rootConnector1" presStyleLbl="node1" presStyleIdx="0" presStyleCnt="0"/>
      <dgm:spPr/>
    </dgm:pt>
    <dgm:pt modelId="{9EA292F9-C1C5-45A0-A47D-8DC7B5147D2B}" type="pres">
      <dgm:prSet presAssocID="{D3A3CBCB-E764-4A75-B7FC-CBE0C6BBC859}" presName="hierChild2" presStyleCnt="0"/>
      <dgm:spPr/>
    </dgm:pt>
    <dgm:pt modelId="{6D6B56B2-EE7E-460D-A5BD-0B5AAE05BF4E}" type="pres">
      <dgm:prSet presAssocID="{D3A3CBCB-E764-4A75-B7FC-CBE0C6BBC859}" presName="hierChild3" presStyleCnt="0"/>
      <dgm:spPr/>
    </dgm:pt>
    <dgm:pt modelId="{3562F38E-115C-4120-879D-080D5C1054E9}" type="pres">
      <dgm:prSet presAssocID="{EF0DBBC8-59A0-43FC-BFD5-4F13C8BF8697}" presName="hierRoot1" presStyleCnt="0">
        <dgm:presLayoutVars>
          <dgm:hierBranch val="init"/>
        </dgm:presLayoutVars>
      </dgm:prSet>
      <dgm:spPr/>
    </dgm:pt>
    <dgm:pt modelId="{13892C3B-3164-4E3C-AE59-59F4D2FA762F}" type="pres">
      <dgm:prSet presAssocID="{EF0DBBC8-59A0-43FC-BFD5-4F13C8BF8697}" presName="rootComposite1" presStyleCnt="0"/>
      <dgm:spPr/>
    </dgm:pt>
    <dgm:pt modelId="{29C70AE3-3019-4A2A-9205-27A556F7A6A9}" type="pres">
      <dgm:prSet presAssocID="{EF0DBBC8-59A0-43FC-BFD5-4F13C8BF8697}" presName="rootText1" presStyleLbl="node0" presStyleIdx="3" presStyleCnt="6">
        <dgm:presLayoutVars>
          <dgm:chPref val="3"/>
        </dgm:presLayoutVars>
      </dgm:prSet>
      <dgm:spPr/>
    </dgm:pt>
    <dgm:pt modelId="{7BAA6CB9-5D5D-4094-824D-7ED9403A9940}" type="pres">
      <dgm:prSet presAssocID="{EF0DBBC8-59A0-43FC-BFD5-4F13C8BF8697}" presName="rootConnector1" presStyleLbl="node1" presStyleIdx="0" presStyleCnt="0"/>
      <dgm:spPr/>
    </dgm:pt>
    <dgm:pt modelId="{FFA3F4A5-37AD-44A9-A0E5-7FD667561E26}" type="pres">
      <dgm:prSet presAssocID="{EF0DBBC8-59A0-43FC-BFD5-4F13C8BF8697}" presName="hierChild2" presStyleCnt="0"/>
      <dgm:spPr/>
    </dgm:pt>
    <dgm:pt modelId="{93E02585-9677-4AB9-A0CB-13D15F34B624}" type="pres">
      <dgm:prSet presAssocID="{EF0DBBC8-59A0-43FC-BFD5-4F13C8BF8697}" presName="hierChild3" presStyleCnt="0"/>
      <dgm:spPr/>
    </dgm:pt>
    <dgm:pt modelId="{923694A4-AF68-4C2D-8419-022ACC29C1D6}" type="pres">
      <dgm:prSet presAssocID="{511EB23E-A01C-4239-BAF4-3F09BD580D17}" presName="hierRoot1" presStyleCnt="0">
        <dgm:presLayoutVars>
          <dgm:hierBranch val="init"/>
        </dgm:presLayoutVars>
      </dgm:prSet>
      <dgm:spPr/>
    </dgm:pt>
    <dgm:pt modelId="{15C22239-3020-4B9E-9A60-FBF284067B1A}" type="pres">
      <dgm:prSet presAssocID="{511EB23E-A01C-4239-BAF4-3F09BD580D17}" presName="rootComposite1" presStyleCnt="0"/>
      <dgm:spPr/>
    </dgm:pt>
    <dgm:pt modelId="{6F90555A-4200-4F67-87DC-AA71DC190701}" type="pres">
      <dgm:prSet presAssocID="{511EB23E-A01C-4239-BAF4-3F09BD580D17}" presName="rootText1" presStyleLbl="node0" presStyleIdx="4" presStyleCnt="6">
        <dgm:presLayoutVars>
          <dgm:chPref val="3"/>
        </dgm:presLayoutVars>
      </dgm:prSet>
      <dgm:spPr/>
    </dgm:pt>
    <dgm:pt modelId="{384A359B-44CA-444C-8144-2C0582CA5FA7}" type="pres">
      <dgm:prSet presAssocID="{511EB23E-A01C-4239-BAF4-3F09BD580D17}" presName="rootConnector1" presStyleLbl="node1" presStyleIdx="0" presStyleCnt="0"/>
      <dgm:spPr/>
    </dgm:pt>
    <dgm:pt modelId="{3D85864D-5A0E-48BA-BA59-DC9DF468264C}" type="pres">
      <dgm:prSet presAssocID="{511EB23E-A01C-4239-BAF4-3F09BD580D17}" presName="hierChild2" presStyleCnt="0"/>
      <dgm:spPr/>
    </dgm:pt>
    <dgm:pt modelId="{51DFAE8D-986A-4792-B310-C25FC7A1B86E}" type="pres">
      <dgm:prSet presAssocID="{511EB23E-A01C-4239-BAF4-3F09BD580D17}" presName="hierChild3" presStyleCnt="0"/>
      <dgm:spPr/>
    </dgm:pt>
    <dgm:pt modelId="{08DBEA31-80A0-4B85-9A13-6A1C0A85F3DE}" type="pres">
      <dgm:prSet presAssocID="{31293E19-8551-42FC-8D0D-32BAA6194697}" presName="hierRoot1" presStyleCnt="0">
        <dgm:presLayoutVars>
          <dgm:hierBranch val="init"/>
        </dgm:presLayoutVars>
      </dgm:prSet>
      <dgm:spPr/>
    </dgm:pt>
    <dgm:pt modelId="{8B98291C-DA2D-493C-AB76-4943D47A234D}" type="pres">
      <dgm:prSet presAssocID="{31293E19-8551-42FC-8D0D-32BAA6194697}" presName="rootComposite1" presStyleCnt="0"/>
      <dgm:spPr/>
    </dgm:pt>
    <dgm:pt modelId="{9B7A7A3A-46D6-4D37-876D-9A679138B9C1}" type="pres">
      <dgm:prSet presAssocID="{31293E19-8551-42FC-8D0D-32BAA6194697}" presName="rootText1" presStyleLbl="node0" presStyleIdx="5" presStyleCnt="6">
        <dgm:presLayoutVars>
          <dgm:chPref val="3"/>
        </dgm:presLayoutVars>
      </dgm:prSet>
      <dgm:spPr/>
    </dgm:pt>
    <dgm:pt modelId="{7997D3A1-DA5E-4F28-9E78-C2F4077FA36B}" type="pres">
      <dgm:prSet presAssocID="{31293E19-8551-42FC-8D0D-32BAA6194697}" presName="rootConnector1" presStyleLbl="node1" presStyleIdx="0" presStyleCnt="0"/>
      <dgm:spPr/>
    </dgm:pt>
    <dgm:pt modelId="{4544A864-6D71-4C30-99F3-0A2D74AC3C08}" type="pres">
      <dgm:prSet presAssocID="{31293E19-8551-42FC-8D0D-32BAA6194697}" presName="hierChild2" presStyleCnt="0"/>
      <dgm:spPr/>
    </dgm:pt>
    <dgm:pt modelId="{6DF04131-6173-4C34-8A27-A88F6B33603C}" type="pres">
      <dgm:prSet presAssocID="{9F13A78C-61BC-48B6-8D43-754312FB1813}" presName="Name64" presStyleLbl="parChTrans1D2" presStyleIdx="0" presStyleCnt="3"/>
      <dgm:spPr/>
    </dgm:pt>
    <dgm:pt modelId="{1312288B-F9A5-42D1-B814-552F59D07529}" type="pres">
      <dgm:prSet presAssocID="{18CC6123-DFBA-481E-803E-AEAFD37CD32F}" presName="hierRoot2" presStyleCnt="0">
        <dgm:presLayoutVars>
          <dgm:hierBranch val="init"/>
        </dgm:presLayoutVars>
      </dgm:prSet>
      <dgm:spPr/>
    </dgm:pt>
    <dgm:pt modelId="{984C4C1F-653D-4AFA-ACFB-1E49D2FC264C}" type="pres">
      <dgm:prSet presAssocID="{18CC6123-DFBA-481E-803E-AEAFD37CD32F}" presName="rootComposite" presStyleCnt="0"/>
      <dgm:spPr/>
    </dgm:pt>
    <dgm:pt modelId="{47611F8A-741E-4AE2-B772-A8785BF5D27C}" type="pres">
      <dgm:prSet presAssocID="{18CC6123-DFBA-481E-803E-AEAFD37CD32F}" presName="rootText" presStyleLbl="node2" presStyleIdx="0" presStyleCnt="3">
        <dgm:presLayoutVars>
          <dgm:chPref val="3"/>
        </dgm:presLayoutVars>
      </dgm:prSet>
      <dgm:spPr/>
    </dgm:pt>
    <dgm:pt modelId="{1935A232-9A6D-4B53-AD4F-AA800D692D08}" type="pres">
      <dgm:prSet presAssocID="{18CC6123-DFBA-481E-803E-AEAFD37CD32F}" presName="rootConnector" presStyleLbl="node2" presStyleIdx="0" presStyleCnt="3"/>
      <dgm:spPr/>
    </dgm:pt>
    <dgm:pt modelId="{DD23650E-06ED-4A6F-83FF-B320340B489E}" type="pres">
      <dgm:prSet presAssocID="{18CC6123-DFBA-481E-803E-AEAFD37CD32F}" presName="hierChild4" presStyleCnt="0"/>
      <dgm:spPr/>
    </dgm:pt>
    <dgm:pt modelId="{CFEDF220-1D50-4E7A-A915-86D64942A4FE}" type="pres">
      <dgm:prSet presAssocID="{18CC6123-DFBA-481E-803E-AEAFD37CD32F}" presName="hierChild5" presStyleCnt="0"/>
      <dgm:spPr/>
    </dgm:pt>
    <dgm:pt modelId="{0F0DCD40-F7EF-475B-9D69-1BD3F62075B9}" type="pres">
      <dgm:prSet presAssocID="{9CE43F5E-E784-48EA-BAA5-044C6A885863}" presName="Name64" presStyleLbl="parChTrans1D2" presStyleIdx="1" presStyleCnt="3"/>
      <dgm:spPr/>
    </dgm:pt>
    <dgm:pt modelId="{C5C4FC68-A2C0-49F7-A44F-9D4E1113EBDB}" type="pres">
      <dgm:prSet presAssocID="{C4D5AD9B-68B3-4039-B0BE-C0071A31F168}" presName="hierRoot2" presStyleCnt="0">
        <dgm:presLayoutVars>
          <dgm:hierBranch val="init"/>
        </dgm:presLayoutVars>
      </dgm:prSet>
      <dgm:spPr/>
    </dgm:pt>
    <dgm:pt modelId="{4B1F8E92-8B44-4B09-93E5-1C30299E4B1F}" type="pres">
      <dgm:prSet presAssocID="{C4D5AD9B-68B3-4039-B0BE-C0071A31F168}" presName="rootComposite" presStyleCnt="0"/>
      <dgm:spPr/>
    </dgm:pt>
    <dgm:pt modelId="{E97C0FA6-E740-4230-9894-4396D349081A}" type="pres">
      <dgm:prSet presAssocID="{C4D5AD9B-68B3-4039-B0BE-C0071A31F168}" presName="rootText" presStyleLbl="node2" presStyleIdx="1" presStyleCnt="3">
        <dgm:presLayoutVars>
          <dgm:chPref val="3"/>
        </dgm:presLayoutVars>
      </dgm:prSet>
      <dgm:spPr/>
    </dgm:pt>
    <dgm:pt modelId="{D456FEE9-1762-4414-A01A-425A09979BB5}" type="pres">
      <dgm:prSet presAssocID="{C4D5AD9B-68B3-4039-B0BE-C0071A31F168}" presName="rootConnector" presStyleLbl="node2" presStyleIdx="1" presStyleCnt="3"/>
      <dgm:spPr/>
    </dgm:pt>
    <dgm:pt modelId="{69283B40-ED97-42E5-9423-702D0BAF66D0}" type="pres">
      <dgm:prSet presAssocID="{C4D5AD9B-68B3-4039-B0BE-C0071A31F168}" presName="hierChild4" presStyleCnt="0"/>
      <dgm:spPr/>
    </dgm:pt>
    <dgm:pt modelId="{8BD3F962-23A5-4F2A-91A6-6492C637296F}" type="pres">
      <dgm:prSet presAssocID="{C4D5AD9B-68B3-4039-B0BE-C0071A31F168}" presName="hierChild5" presStyleCnt="0"/>
      <dgm:spPr/>
    </dgm:pt>
    <dgm:pt modelId="{89E2E1E2-C2DB-4FEF-BF8A-1A177DC08785}" type="pres">
      <dgm:prSet presAssocID="{A3EF25AC-1DF5-4B7F-823F-5BB5285C4BBB}" presName="Name64" presStyleLbl="parChTrans1D2" presStyleIdx="2" presStyleCnt="3"/>
      <dgm:spPr/>
    </dgm:pt>
    <dgm:pt modelId="{4CE84FDD-EA98-4294-9A56-98E5EA1373A7}" type="pres">
      <dgm:prSet presAssocID="{6AE670C0-4708-459D-9ABF-133698198F89}" presName="hierRoot2" presStyleCnt="0">
        <dgm:presLayoutVars>
          <dgm:hierBranch val="init"/>
        </dgm:presLayoutVars>
      </dgm:prSet>
      <dgm:spPr/>
    </dgm:pt>
    <dgm:pt modelId="{FED7778E-2B3A-45A0-BEEA-DBC9B0D19547}" type="pres">
      <dgm:prSet presAssocID="{6AE670C0-4708-459D-9ABF-133698198F89}" presName="rootComposite" presStyleCnt="0"/>
      <dgm:spPr/>
    </dgm:pt>
    <dgm:pt modelId="{E452A7BC-A8AD-4259-BFFD-536B31ECDFA4}" type="pres">
      <dgm:prSet presAssocID="{6AE670C0-4708-459D-9ABF-133698198F89}" presName="rootText" presStyleLbl="node2" presStyleIdx="2" presStyleCnt="3">
        <dgm:presLayoutVars>
          <dgm:chPref val="3"/>
        </dgm:presLayoutVars>
      </dgm:prSet>
      <dgm:spPr/>
    </dgm:pt>
    <dgm:pt modelId="{ADD13206-F808-409B-A204-2FDAFBA7D248}" type="pres">
      <dgm:prSet presAssocID="{6AE670C0-4708-459D-9ABF-133698198F89}" presName="rootConnector" presStyleLbl="node2" presStyleIdx="2" presStyleCnt="3"/>
      <dgm:spPr/>
    </dgm:pt>
    <dgm:pt modelId="{3CE9CF39-8CB8-4BFB-807E-657A25E9201B}" type="pres">
      <dgm:prSet presAssocID="{6AE670C0-4708-459D-9ABF-133698198F89}" presName="hierChild4" presStyleCnt="0"/>
      <dgm:spPr/>
    </dgm:pt>
    <dgm:pt modelId="{D89D701E-BE51-4CB9-98C5-97069979DE5E}" type="pres">
      <dgm:prSet presAssocID="{6AE670C0-4708-459D-9ABF-133698198F89}" presName="hierChild5" presStyleCnt="0"/>
      <dgm:spPr/>
    </dgm:pt>
    <dgm:pt modelId="{D706EC95-8F5F-45B8-8DA0-DBD77FF67010}" type="pres">
      <dgm:prSet presAssocID="{31293E19-8551-42FC-8D0D-32BAA6194697}" presName="hierChild3" presStyleCnt="0"/>
      <dgm:spPr/>
    </dgm:pt>
  </dgm:ptLst>
  <dgm:cxnLst>
    <dgm:cxn modelId="{2844050E-E2F1-4D3F-9756-E7EA6AA068D6}" type="presOf" srcId="{EF0DBBC8-59A0-43FC-BFD5-4F13C8BF8697}" destId="{29C70AE3-3019-4A2A-9205-27A556F7A6A9}" srcOrd="0" destOrd="0" presId="urn:microsoft.com/office/officeart/2009/3/layout/HorizontalOrganizationChart"/>
    <dgm:cxn modelId="{59112F10-7559-48BF-999F-C5CA9BC94812}" srcId="{A3F20DA6-9F6C-4CA8-8E99-161F60178E18}" destId="{C2E52460-8B38-4293-95F3-7589D6AD0B24}" srcOrd="0" destOrd="0" parTransId="{19531817-82CC-4915-94E4-BEBF33F037A0}" sibTransId="{7EDFF480-198F-4C88-9637-5A44635A24C1}"/>
    <dgm:cxn modelId="{35FE5D11-A47C-47A9-802D-AF0CD03EE0CC}" srcId="{A3F20DA6-9F6C-4CA8-8E99-161F60178E18}" destId="{69310B4E-96CF-4F4E-95D2-4E25232CBB0F}" srcOrd="1" destOrd="0" parTransId="{A5F44882-6F7D-45CA-B49D-BBFCDD634ADB}" sibTransId="{A9F8685E-EB79-42C0-A54A-62C5F8C137F5}"/>
    <dgm:cxn modelId="{8E74A213-A71D-4754-8CE9-134CAD1869F4}" type="presOf" srcId="{69310B4E-96CF-4F4E-95D2-4E25232CBB0F}" destId="{86D8863D-65B1-41AE-A062-A13CC224857B}" srcOrd="0" destOrd="0" presId="urn:microsoft.com/office/officeart/2009/3/layout/HorizontalOrganizationChart"/>
    <dgm:cxn modelId="{BD4F951C-E7E0-41DC-A8FE-F5AF62B53ECD}" srcId="{A3F20DA6-9F6C-4CA8-8E99-161F60178E18}" destId="{D3A3CBCB-E764-4A75-B7FC-CBE0C6BBC859}" srcOrd="2" destOrd="0" parTransId="{E502FBAF-E8C1-4350-87EB-9D53A3760363}" sibTransId="{31D460AB-8083-484F-ACD2-FE2E9D196EF8}"/>
    <dgm:cxn modelId="{8A1E661F-1BDD-42C2-B4F4-439CC1A6B51E}" type="presOf" srcId="{A3EF25AC-1DF5-4B7F-823F-5BB5285C4BBB}" destId="{89E2E1E2-C2DB-4FEF-BF8A-1A177DC08785}" srcOrd="0" destOrd="0" presId="urn:microsoft.com/office/officeart/2009/3/layout/HorizontalOrganizationChart"/>
    <dgm:cxn modelId="{B5D57624-0BDA-4C29-9157-AD70EF11E98B}" type="presOf" srcId="{18CC6123-DFBA-481E-803E-AEAFD37CD32F}" destId="{1935A232-9A6D-4B53-AD4F-AA800D692D08}" srcOrd="1" destOrd="0" presId="urn:microsoft.com/office/officeart/2009/3/layout/HorizontalOrganizationChart"/>
    <dgm:cxn modelId="{8B69062F-8128-438D-8F2E-C9802F05057B}" srcId="{A3F20DA6-9F6C-4CA8-8E99-161F60178E18}" destId="{EF0DBBC8-59A0-43FC-BFD5-4F13C8BF8697}" srcOrd="3" destOrd="0" parTransId="{D82F1C2E-07AE-42E2-90D9-731D329E0C8E}" sibTransId="{AC0C3DEE-DAFA-4449-A59E-A79416780587}"/>
    <dgm:cxn modelId="{EDFA3C3E-41F0-4F05-B35D-2318E608E503}" type="presOf" srcId="{D3A3CBCB-E764-4A75-B7FC-CBE0C6BBC859}" destId="{126BE424-1383-413E-A0BB-DF5D05C41526}" srcOrd="0" destOrd="0" presId="urn:microsoft.com/office/officeart/2009/3/layout/HorizontalOrganizationChart"/>
    <dgm:cxn modelId="{23A8D25E-28F9-411B-8154-95E2A897C48F}" type="presOf" srcId="{C2E52460-8B38-4293-95F3-7589D6AD0B24}" destId="{8C7D99A5-2BC9-4280-8A3E-73CD4B4E51B8}" srcOrd="0" destOrd="0" presId="urn:microsoft.com/office/officeart/2009/3/layout/HorizontalOrganizationChart"/>
    <dgm:cxn modelId="{F2F6AA66-575F-4713-88F4-FF73D405B268}" type="presOf" srcId="{18CC6123-DFBA-481E-803E-AEAFD37CD32F}" destId="{47611F8A-741E-4AE2-B772-A8785BF5D27C}" srcOrd="0" destOrd="0" presId="urn:microsoft.com/office/officeart/2009/3/layout/HorizontalOrganizationChart"/>
    <dgm:cxn modelId="{EAC3BA4B-1BF9-4B54-BBA5-79C57279DF92}" srcId="{A3F20DA6-9F6C-4CA8-8E99-161F60178E18}" destId="{511EB23E-A01C-4239-BAF4-3F09BD580D17}" srcOrd="4" destOrd="0" parTransId="{A4430DAA-BB0F-4F69-941D-DF787DE2E397}" sibTransId="{ED68DFA5-367C-4931-A448-748BC68E9AFC}"/>
    <dgm:cxn modelId="{FA3BAD4E-2EEA-4E8B-B7D7-DC829117BA33}" type="presOf" srcId="{D3A3CBCB-E764-4A75-B7FC-CBE0C6BBC859}" destId="{1B9551B0-660B-4F79-B54D-93BD199F76B0}" srcOrd="1" destOrd="0" presId="urn:microsoft.com/office/officeart/2009/3/layout/HorizontalOrganizationChart"/>
    <dgm:cxn modelId="{BDF15657-8AAA-4EEB-8B40-B2284F552B46}" type="presOf" srcId="{511EB23E-A01C-4239-BAF4-3F09BD580D17}" destId="{384A359B-44CA-444C-8144-2C0582CA5FA7}" srcOrd="1" destOrd="0" presId="urn:microsoft.com/office/officeart/2009/3/layout/HorizontalOrganizationChart"/>
    <dgm:cxn modelId="{93E7F679-D130-4104-81D5-75E980702032}" type="presOf" srcId="{511EB23E-A01C-4239-BAF4-3F09BD580D17}" destId="{6F90555A-4200-4F67-87DC-AA71DC190701}" srcOrd="0" destOrd="0" presId="urn:microsoft.com/office/officeart/2009/3/layout/HorizontalOrganizationChart"/>
    <dgm:cxn modelId="{4D400AA0-32E6-428A-9D16-59BC42DE3759}" type="presOf" srcId="{31293E19-8551-42FC-8D0D-32BAA6194697}" destId="{9B7A7A3A-46D6-4D37-876D-9A679138B9C1}" srcOrd="0" destOrd="0" presId="urn:microsoft.com/office/officeart/2009/3/layout/HorizontalOrganizationChart"/>
    <dgm:cxn modelId="{33F535A2-817F-49D5-A343-E84C66EA5687}" type="presOf" srcId="{9F13A78C-61BC-48B6-8D43-754312FB1813}" destId="{6DF04131-6173-4C34-8A27-A88F6B33603C}" srcOrd="0" destOrd="0" presId="urn:microsoft.com/office/officeart/2009/3/layout/HorizontalOrganizationChart"/>
    <dgm:cxn modelId="{0EC3CCA2-BCEC-475A-852D-9F519A74B079}" srcId="{31293E19-8551-42FC-8D0D-32BAA6194697}" destId="{C4D5AD9B-68B3-4039-B0BE-C0071A31F168}" srcOrd="1" destOrd="0" parTransId="{9CE43F5E-E784-48EA-BAA5-044C6A885863}" sibTransId="{51045BB8-33F5-4A73-988D-597B2564A29E}"/>
    <dgm:cxn modelId="{F46CCDAE-ADD0-451D-8A7F-4F2891A78D23}" srcId="{A3F20DA6-9F6C-4CA8-8E99-161F60178E18}" destId="{31293E19-8551-42FC-8D0D-32BAA6194697}" srcOrd="5" destOrd="0" parTransId="{C2922E8E-2AC9-47AC-B9F5-896FE23E1EEF}" sibTransId="{A539617D-CD2A-4EA3-9636-3F4F7831ABD2}"/>
    <dgm:cxn modelId="{938FE6B0-1C64-4802-851C-68C86A84DC0B}" type="presOf" srcId="{31293E19-8551-42FC-8D0D-32BAA6194697}" destId="{7997D3A1-DA5E-4F28-9E78-C2F4077FA36B}" srcOrd="1" destOrd="0" presId="urn:microsoft.com/office/officeart/2009/3/layout/HorizontalOrganizationChart"/>
    <dgm:cxn modelId="{5EE7DCB2-950C-4640-8776-FD4110652448}" type="presOf" srcId="{EF0DBBC8-59A0-43FC-BFD5-4F13C8BF8697}" destId="{7BAA6CB9-5D5D-4094-824D-7ED9403A9940}" srcOrd="1" destOrd="0" presId="urn:microsoft.com/office/officeart/2009/3/layout/HorizontalOrganizationChart"/>
    <dgm:cxn modelId="{F00B9DC4-0D11-45FC-B164-FA20886C3410}" type="presOf" srcId="{69310B4E-96CF-4F4E-95D2-4E25232CBB0F}" destId="{B5442F0D-8662-41DE-8383-5A99B1AF8008}" srcOrd="1" destOrd="0" presId="urn:microsoft.com/office/officeart/2009/3/layout/HorizontalOrganizationChart"/>
    <dgm:cxn modelId="{BBDC49C8-9BFF-4915-B1F1-9A38D698EC5A}" type="presOf" srcId="{6AE670C0-4708-459D-9ABF-133698198F89}" destId="{E452A7BC-A8AD-4259-BFFD-536B31ECDFA4}" srcOrd="0" destOrd="0" presId="urn:microsoft.com/office/officeart/2009/3/layout/HorizontalOrganizationChart"/>
    <dgm:cxn modelId="{0B2D3ACA-3A67-49FE-8637-4CB97188932F}" type="presOf" srcId="{6AE670C0-4708-459D-9ABF-133698198F89}" destId="{ADD13206-F808-409B-A204-2FDAFBA7D248}" srcOrd="1" destOrd="0" presId="urn:microsoft.com/office/officeart/2009/3/layout/HorizontalOrganizationChart"/>
    <dgm:cxn modelId="{7B771DDC-DD19-4916-AEB0-3F806EEF234A}" srcId="{31293E19-8551-42FC-8D0D-32BAA6194697}" destId="{18CC6123-DFBA-481E-803E-AEAFD37CD32F}" srcOrd="0" destOrd="0" parTransId="{9F13A78C-61BC-48B6-8D43-754312FB1813}" sibTransId="{A95ED591-B8C0-4FC1-9E54-DB4A58EA94A4}"/>
    <dgm:cxn modelId="{313144E8-59CE-49B5-8A82-8BE51948F0E0}" type="presOf" srcId="{C2E52460-8B38-4293-95F3-7589D6AD0B24}" destId="{2161DD7A-BC7E-477C-B351-2118A4BAE1D7}" srcOrd="1" destOrd="0" presId="urn:microsoft.com/office/officeart/2009/3/layout/HorizontalOrganizationChart"/>
    <dgm:cxn modelId="{A510D9EA-443F-4A2F-8322-41F6B39E76D6}" type="presOf" srcId="{C4D5AD9B-68B3-4039-B0BE-C0071A31F168}" destId="{E97C0FA6-E740-4230-9894-4396D349081A}" srcOrd="0" destOrd="0" presId="urn:microsoft.com/office/officeart/2009/3/layout/HorizontalOrganizationChart"/>
    <dgm:cxn modelId="{DCD260EB-DE71-42E0-B237-75706712CEA5}" type="presOf" srcId="{A3F20DA6-9F6C-4CA8-8E99-161F60178E18}" destId="{F8D5EDF2-D668-4556-A015-F20054D62BE7}" srcOrd="0" destOrd="0" presId="urn:microsoft.com/office/officeart/2009/3/layout/HorizontalOrganizationChart"/>
    <dgm:cxn modelId="{CD3A88EF-A1F0-4A42-AD08-ED5471D0D172}" type="presOf" srcId="{C4D5AD9B-68B3-4039-B0BE-C0071A31F168}" destId="{D456FEE9-1762-4414-A01A-425A09979BB5}" srcOrd="1" destOrd="0" presId="urn:microsoft.com/office/officeart/2009/3/layout/HorizontalOrganizationChart"/>
    <dgm:cxn modelId="{38342BF6-C58A-4FD9-95A8-11D159E6FE68}" srcId="{31293E19-8551-42FC-8D0D-32BAA6194697}" destId="{6AE670C0-4708-459D-9ABF-133698198F89}" srcOrd="2" destOrd="0" parTransId="{A3EF25AC-1DF5-4B7F-823F-5BB5285C4BBB}" sibTransId="{9596E6C5-695E-43A8-8837-1CE4B8B6C243}"/>
    <dgm:cxn modelId="{5B9193FE-E08F-4D7A-BA20-30148AC8098A}" type="presOf" srcId="{9CE43F5E-E784-48EA-BAA5-044C6A885863}" destId="{0F0DCD40-F7EF-475B-9D69-1BD3F62075B9}" srcOrd="0" destOrd="0" presId="urn:microsoft.com/office/officeart/2009/3/layout/HorizontalOrganizationChart"/>
    <dgm:cxn modelId="{745C9B1E-2F18-4B1B-BAB2-7F00C56EAF58}" type="presParOf" srcId="{F8D5EDF2-D668-4556-A015-F20054D62BE7}" destId="{0358600F-3911-491D-9BA7-D3BEA049C78A}" srcOrd="0" destOrd="0" presId="urn:microsoft.com/office/officeart/2009/3/layout/HorizontalOrganizationChart"/>
    <dgm:cxn modelId="{9AFC75EF-345D-4765-9D51-F869DAAC1D62}" type="presParOf" srcId="{0358600F-3911-491D-9BA7-D3BEA049C78A}" destId="{DECC3468-4F64-422C-83A0-6253A64376D2}" srcOrd="0" destOrd="0" presId="urn:microsoft.com/office/officeart/2009/3/layout/HorizontalOrganizationChart"/>
    <dgm:cxn modelId="{78F2E03D-0B9F-44E4-BC0F-C6AFD8D50C8B}" type="presParOf" srcId="{DECC3468-4F64-422C-83A0-6253A64376D2}" destId="{8C7D99A5-2BC9-4280-8A3E-73CD4B4E51B8}" srcOrd="0" destOrd="0" presId="urn:microsoft.com/office/officeart/2009/3/layout/HorizontalOrganizationChart"/>
    <dgm:cxn modelId="{4406C4FA-E9AD-47CA-AD6D-5377A2B3DEE6}" type="presParOf" srcId="{DECC3468-4F64-422C-83A0-6253A64376D2}" destId="{2161DD7A-BC7E-477C-B351-2118A4BAE1D7}" srcOrd="1" destOrd="0" presId="urn:microsoft.com/office/officeart/2009/3/layout/HorizontalOrganizationChart"/>
    <dgm:cxn modelId="{DB409E99-D123-403E-9C24-1A74921E7F59}" type="presParOf" srcId="{0358600F-3911-491D-9BA7-D3BEA049C78A}" destId="{6AA0E388-DE90-477E-A839-10DA1F274366}" srcOrd="1" destOrd="0" presId="urn:microsoft.com/office/officeart/2009/3/layout/HorizontalOrganizationChart"/>
    <dgm:cxn modelId="{CEC192FB-75E4-46DD-8772-10C2A5BBD378}" type="presParOf" srcId="{0358600F-3911-491D-9BA7-D3BEA049C78A}" destId="{3CB94971-E9D6-4598-BDDD-93E1C91B3E64}" srcOrd="2" destOrd="0" presId="urn:microsoft.com/office/officeart/2009/3/layout/HorizontalOrganizationChart"/>
    <dgm:cxn modelId="{FD723031-3E84-41F3-88C5-59BBFF72B88B}" type="presParOf" srcId="{F8D5EDF2-D668-4556-A015-F20054D62BE7}" destId="{97DF5E33-F452-4B22-B2D0-47F003F155C7}" srcOrd="1" destOrd="0" presId="urn:microsoft.com/office/officeart/2009/3/layout/HorizontalOrganizationChart"/>
    <dgm:cxn modelId="{9D6B9C2D-F401-49F1-B4C7-66BA956C545C}" type="presParOf" srcId="{97DF5E33-F452-4B22-B2D0-47F003F155C7}" destId="{CD8D2BFB-FA61-4566-9F12-FCD87F714213}" srcOrd="0" destOrd="0" presId="urn:microsoft.com/office/officeart/2009/3/layout/HorizontalOrganizationChart"/>
    <dgm:cxn modelId="{C3B2278F-8A5F-4ECB-92F3-48DF85B7B85A}" type="presParOf" srcId="{CD8D2BFB-FA61-4566-9F12-FCD87F714213}" destId="{86D8863D-65B1-41AE-A062-A13CC224857B}" srcOrd="0" destOrd="0" presId="urn:microsoft.com/office/officeart/2009/3/layout/HorizontalOrganizationChart"/>
    <dgm:cxn modelId="{20CD4AF2-D18C-4FBB-B5DA-EA22567D2CED}" type="presParOf" srcId="{CD8D2BFB-FA61-4566-9F12-FCD87F714213}" destId="{B5442F0D-8662-41DE-8383-5A99B1AF8008}" srcOrd="1" destOrd="0" presId="urn:microsoft.com/office/officeart/2009/3/layout/HorizontalOrganizationChart"/>
    <dgm:cxn modelId="{EBA5D046-9A9E-4760-AC50-30703C2F2A36}" type="presParOf" srcId="{97DF5E33-F452-4B22-B2D0-47F003F155C7}" destId="{EE6552FD-D6D1-4EB6-B586-2A6CB6A0C792}" srcOrd="1" destOrd="0" presId="urn:microsoft.com/office/officeart/2009/3/layout/HorizontalOrganizationChart"/>
    <dgm:cxn modelId="{ED23FC4C-0B58-49ED-9C35-A1CC9B94667A}" type="presParOf" srcId="{97DF5E33-F452-4B22-B2D0-47F003F155C7}" destId="{7B692FEA-4252-4C10-8796-FBBDE14E55D9}" srcOrd="2" destOrd="0" presId="urn:microsoft.com/office/officeart/2009/3/layout/HorizontalOrganizationChart"/>
    <dgm:cxn modelId="{A2B40EAE-44B2-474F-85D4-D66EE47BB778}" type="presParOf" srcId="{F8D5EDF2-D668-4556-A015-F20054D62BE7}" destId="{CCA730C8-2941-4161-B728-829D3D49E088}" srcOrd="2" destOrd="0" presId="urn:microsoft.com/office/officeart/2009/3/layout/HorizontalOrganizationChart"/>
    <dgm:cxn modelId="{1D2C195C-BD24-4D43-848A-864E622E69D9}" type="presParOf" srcId="{CCA730C8-2941-4161-B728-829D3D49E088}" destId="{6D0D9E6C-726F-46A4-9EE8-CDF2EE25C59A}" srcOrd="0" destOrd="0" presId="urn:microsoft.com/office/officeart/2009/3/layout/HorizontalOrganizationChart"/>
    <dgm:cxn modelId="{2E825E77-64D4-41FA-BE28-28D871639634}" type="presParOf" srcId="{6D0D9E6C-726F-46A4-9EE8-CDF2EE25C59A}" destId="{126BE424-1383-413E-A0BB-DF5D05C41526}" srcOrd="0" destOrd="0" presId="urn:microsoft.com/office/officeart/2009/3/layout/HorizontalOrganizationChart"/>
    <dgm:cxn modelId="{5B9029C1-DF97-4A0D-B774-A06280E0791E}" type="presParOf" srcId="{6D0D9E6C-726F-46A4-9EE8-CDF2EE25C59A}" destId="{1B9551B0-660B-4F79-B54D-93BD199F76B0}" srcOrd="1" destOrd="0" presId="urn:microsoft.com/office/officeart/2009/3/layout/HorizontalOrganizationChart"/>
    <dgm:cxn modelId="{0C6DF707-05AA-46E3-B5AA-A78756A9DCC0}" type="presParOf" srcId="{CCA730C8-2941-4161-B728-829D3D49E088}" destId="{9EA292F9-C1C5-45A0-A47D-8DC7B5147D2B}" srcOrd="1" destOrd="0" presId="urn:microsoft.com/office/officeart/2009/3/layout/HorizontalOrganizationChart"/>
    <dgm:cxn modelId="{3F489A1A-5FD3-45EE-B053-A985086C3B93}" type="presParOf" srcId="{CCA730C8-2941-4161-B728-829D3D49E088}" destId="{6D6B56B2-EE7E-460D-A5BD-0B5AAE05BF4E}" srcOrd="2" destOrd="0" presId="urn:microsoft.com/office/officeart/2009/3/layout/HorizontalOrganizationChart"/>
    <dgm:cxn modelId="{31188A50-73C9-46ED-9FEC-69F3C0016525}" type="presParOf" srcId="{F8D5EDF2-D668-4556-A015-F20054D62BE7}" destId="{3562F38E-115C-4120-879D-080D5C1054E9}" srcOrd="3" destOrd="0" presId="urn:microsoft.com/office/officeart/2009/3/layout/HorizontalOrganizationChart"/>
    <dgm:cxn modelId="{0F158E7E-277F-4DFD-87C1-BA7A81C900D9}" type="presParOf" srcId="{3562F38E-115C-4120-879D-080D5C1054E9}" destId="{13892C3B-3164-4E3C-AE59-59F4D2FA762F}" srcOrd="0" destOrd="0" presId="urn:microsoft.com/office/officeart/2009/3/layout/HorizontalOrganizationChart"/>
    <dgm:cxn modelId="{34ED7C4B-CD83-40B6-896D-43FFA968DB6A}" type="presParOf" srcId="{13892C3B-3164-4E3C-AE59-59F4D2FA762F}" destId="{29C70AE3-3019-4A2A-9205-27A556F7A6A9}" srcOrd="0" destOrd="0" presId="urn:microsoft.com/office/officeart/2009/3/layout/HorizontalOrganizationChart"/>
    <dgm:cxn modelId="{C542071D-0973-4E29-BFFE-F95DCBCB5AE1}" type="presParOf" srcId="{13892C3B-3164-4E3C-AE59-59F4D2FA762F}" destId="{7BAA6CB9-5D5D-4094-824D-7ED9403A9940}" srcOrd="1" destOrd="0" presId="urn:microsoft.com/office/officeart/2009/3/layout/HorizontalOrganizationChart"/>
    <dgm:cxn modelId="{19F7406D-F15E-4D7E-B584-A30AD5744BB6}" type="presParOf" srcId="{3562F38E-115C-4120-879D-080D5C1054E9}" destId="{FFA3F4A5-37AD-44A9-A0E5-7FD667561E26}" srcOrd="1" destOrd="0" presId="urn:microsoft.com/office/officeart/2009/3/layout/HorizontalOrganizationChart"/>
    <dgm:cxn modelId="{7C057BD6-D97F-40EE-9803-5C84353F59CF}" type="presParOf" srcId="{3562F38E-115C-4120-879D-080D5C1054E9}" destId="{93E02585-9677-4AB9-A0CB-13D15F34B624}" srcOrd="2" destOrd="0" presId="urn:microsoft.com/office/officeart/2009/3/layout/HorizontalOrganizationChart"/>
    <dgm:cxn modelId="{B4555248-372D-4C86-B1EC-D03F2105E0CA}" type="presParOf" srcId="{F8D5EDF2-D668-4556-A015-F20054D62BE7}" destId="{923694A4-AF68-4C2D-8419-022ACC29C1D6}" srcOrd="4" destOrd="0" presId="urn:microsoft.com/office/officeart/2009/3/layout/HorizontalOrganizationChart"/>
    <dgm:cxn modelId="{1CAA3FF1-76A3-497D-BB19-503A8DBFB3DD}" type="presParOf" srcId="{923694A4-AF68-4C2D-8419-022ACC29C1D6}" destId="{15C22239-3020-4B9E-9A60-FBF284067B1A}" srcOrd="0" destOrd="0" presId="urn:microsoft.com/office/officeart/2009/3/layout/HorizontalOrganizationChart"/>
    <dgm:cxn modelId="{96EF99FE-5595-4AC8-B19E-FB6E3B229B39}" type="presParOf" srcId="{15C22239-3020-4B9E-9A60-FBF284067B1A}" destId="{6F90555A-4200-4F67-87DC-AA71DC190701}" srcOrd="0" destOrd="0" presId="urn:microsoft.com/office/officeart/2009/3/layout/HorizontalOrganizationChart"/>
    <dgm:cxn modelId="{EE6D7D88-6BDA-44D4-875B-21D05F6F33ED}" type="presParOf" srcId="{15C22239-3020-4B9E-9A60-FBF284067B1A}" destId="{384A359B-44CA-444C-8144-2C0582CA5FA7}" srcOrd="1" destOrd="0" presId="urn:microsoft.com/office/officeart/2009/3/layout/HorizontalOrganizationChart"/>
    <dgm:cxn modelId="{7DCB04AC-CC44-454D-BC81-D34532B23A87}" type="presParOf" srcId="{923694A4-AF68-4C2D-8419-022ACC29C1D6}" destId="{3D85864D-5A0E-48BA-BA59-DC9DF468264C}" srcOrd="1" destOrd="0" presId="urn:microsoft.com/office/officeart/2009/3/layout/HorizontalOrganizationChart"/>
    <dgm:cxn modelId="{1DC1E1DC-23AF-400B-8E31-810286E0A0B8}" type="presParOf" srcId="{923694A4-AF68-4C2D-8419-022ACC29C1D6}" destId="{51DFAE8D-986A-4792-B310-C25FC7A1B86E}" srcOrd="2" destOrd="0" presId="urn:microsoft.com/office/officeart/2009/3/layout/HorizontalOrganizationChart"/>
    <dgm:cxn modelId="{1CB661B9-AD26-4501-AD6D-A2C9C0A0E3F8}" type="presParOf" srcId="{F8D5EDF2-D668-4556-A015-F20054D62BE7}" destId="{08DBEA31-80A0-4B85-9A13-6A1C0A85F3DE}" srcOrd="5" destOrd="0" presId="urn:microsoft.com/office/officeart/2009/3/layout/HorizontalOrganizationChart"/>
    <dgm:cxn modelId="{852F928B-B37D-4966-8441-11167A2CEDC9}" type="presParOf" srcId="{08DBEA31-80A0-4B85-9A13-6A1C0A85F3DE}" destId="{8B98291C-DA2D-493C-AB76-4943D47A234D}" srcOrd="0" destOrd="0" presId="urn:microsoft.com/office/officeart/2009/3/layout/HorizontalOrganizationChart"/>
    <dgm:cxn modelId="{97A97FAF-0289-45E4-9C36-B171343A75D7}" type="presParOf" srcId="{8B98291C-DA2D-493C-AB76-4943D47A234D}" destId="{9B7A7A3A-46D6-4D37-876D-9A679138B9C1}" srcOrd="0" destOrd="0" presId="urn:microsoft.com/office/officeart/2009/3/layout/HorizontalOrganizationChart"/>
    <dgm:cxn modelId="{E86695D9-3C9E-4540-89F0-D794C2FDC6B9}" type="presParOf" srcId="{8B98291C-DA2D-493C-AB76-4943D47A234D}" destId="{7997D3A1-DA5E-4F28-9E78-C2F4077FA36B}" srcOrd="1" destOrd="0" presId="urn:microsoft.com/office/officeart/2009/3/layout/HorizontalOrganizationChart"/>
    <dgm:cxn modelId="{49300D7F-C87F-4CF6-82A9-0B8200083F40}" type="presParOf" srcId="{08DBEA31-80A0-4B85-9A13-6A1C0A85F3DE}" destId="{4544A864-6D71-4C30-99F3-0A2D74AC3C08}" srcOrd="1" destOrd="0" presId="urn:microsoft.com/office/officeart/2009/3/layout/HorizontalOrganizationChart"/>
    <dgm:cxn modelId="{8383A495-B204-4E7B-99AF-7EDFF11B9F54}" type="presParOf" srcId="{4544A864-6D71-4C30-99F3-0A2D74AC3C08}" destId="{6DF04131-6173-4C34-8A27-A88F6B33603C}" srcOrd="0" destOrd="0" presId="urn:microsoft.com/office/officeart/2009/3/layout/HorizontalOrganizationChart"/>
    <dgm:cxn modelId="{30413BB0-2308-4485-8CFA-F4BD61E92E30}" type="presParOf" srcId="{4544A864-6D71-4C30-99F3-0A2D74AC3C08}" destId="{1312288B-F9A5-42D1-B814-552F59D07529}" srcOrd="1" destOrd="0" presId="urn:microsoft.com/office/officeart/2009/3/layout/HorizontalOrganizationChart"/>
    <dgm:cxn modelId="{B5EBC8B8-B980-45A0-B3AC-41115533FE0F}" type="presParOf" srcId="{1312288B-F9A5-42D1-B814-552F59D07529}" destId="{984C4C1F-653D-4AFA-ACFB-1E49D2FC264C}" srcOrd="0" destOrd="0" presId="urn:microsoft.com/office/officeart/2009/3/layout/HorizontalOrganizationChart"/>
    <dgm:cxn modelId="{FC01C6F6-3B62-4520-840B-A03EFFC2C6C0}" type="presParOf" srcId="{984C4C1F-653D-4AFA-ACFB-1E49D2FC264C}" destId="{47611F8A-741E-4AE2-B772-A8785BF5D27C}" srcOrd="0" destOrd="0" presId="urn:microsoft.com/office/officeart/2009/3/layout/HorizontalOrganizationChart"/>
    <dgm:cxn modelId="{3A0FDE3A-0FCC-4907-8D61-A0C3E7B55902}" type="presParOf" srcId="{984C4C1F-653D-4AFA-ACFB-1E49D2FC264C}" destId="{1935A232-9A6D-4B53-AD4F-AA800D692D08}" srcOrd="1" destOrd="0" presId="urn:microsoft.com/office/officeart/2009/3/layout/HorizontalOrganizationChart"/>
    <dgm:cxn modelId="{4E28F2A6-1C9D-4230-A549-5083BF514D75}" type="presParOf" srcId="{1312288B-F9A5-42D1-B814-552F59D07529}" destId="{DD23650E-06ED-4A6F-83FF-B320340B489E}" srcOrd="1" destOrd="0" presId="urn:microsoft.com/office/officeart/2009/3/layout/HorizontalOrganizationChart"/>
    <dgm:cxn modelId="{9EBDBB35-BFEA-481F-A999-DE3DB70409A8}" type="presParOf" srcId="{1312288B-F9A5-42D1-B814-552F59D07529}" destId="{CFEDF220-1D50-4E7A-A915-86D64942A4FE}" srcOrd="2" destOrd="0" presId="urn:microsoft.com/office/officeart/2009/3/layout/HorizontalOrganizationChart"/>
    <dgm:cxn modelId="{BC0C8991-0946-4398-8AD6-912F7932C403}" type="presParOf" srcId="{4544A864-6D71-4C30-99F3-0A2D74AC3C08}" destId="{0F0DCD40-F7EF-475B-9D69-1BD3F62075B9}" srcOrd="2" destOrd="0" presId="urn:microsoft.com/office/officeart/2009/3/layout/HorizontalOrganizationChart"/>
    <dgm:cxn modelId="{68C022A3-319A-4B87-9D42-D649B4426CA4}" type="presParOf" srcId="{4544A864-6D71-4C30-99F3-0A2D74AC3C08}" destId="{C5C4FC68-A2C0-49F7-A44F-9D4E1113EBDB}" srcOrd="3" destOrd="0" presId="urn:microsoft.com/office/officeart/2009/3/layout/HorizontalOrganizationChart"/>
    <dgm:cxn modelId="{512C783E-CE8A-4B44-AB82-FF2C4B278249}" type="presParOf" srcId="{C5C4FC68-A2C0-49F7-A44F-9D4E1113EBDB}" destId="{4B1F8E92-8B44-4B09-93E5-1C30299E4B1F}" srcOrd="0" destOrd="0" presId="urn:microsoft.com/office/officeart/2009/3/layout/HorizontalOrganizationChart"/>
    <dgm:cxn modelId="{E8D01F6A-C232-4AC6-93A2-99253DB78063}" type="presParOf" srcId="{4B1F8E92-8B44-4B09-93E5-1C30299E4B1F}" destId="{E97C0FA6-E740-4230-9894-4396D349081A}" srcOrd="0" destOrd="0" presId="urn:microsoft.com/office/officeart/2009/3/layout/HorizontalOrganizationChart"/>
    <dgm:cxn modelId="{A2BC9F8E-AAF1-405F-B928-A84BD397787D}" type="presParOf" srcId="{4B1F8E92-8B44-4B09-93E5-1C30299E4B1F}" destId="{D456FEE9-1762-4414-A01A-425A09979BB5}" srcOrd="1" destOrd="0" presId="urn:microsoft.com/office/officeart/2009/3/layout/HorizontalOrganizationChart"/>
    <dgm:cxn modelId="{4B311E41-77D6-40BA-8CA6-113EAAA22847}" type="presParOf" srcId="{C5C4FC68-A2C0-49F7-A44F-9D4E1113EBDB}" destId="{69283B40-ED97-42E5-9423-702D0BAF66D0}" srcOrd="1" destOrd="0" presId="urn:microsoft.com/office/officeart/2009/3/layout/HorizontalOrganizationChart"/>
    <dgm:cxn modelId="{D45A2AFC-6F52-4CF4-B323-75727D753487}" type="presParOf" srcId="{C5C4FC68-A2C0-49F7-A44F-9D4E1113EBDB}" destId="{8BD3F962-23A5-4F2A-91A6-6492C637296F}" srcOrd="2" destOrd="0" presId="urn:microsoft.com/office/officeart/2009/3/layout/HorizontalOrganizationChart"/>
    <dgm:cxn modelId="{AF3AFBA2-183F-43ED-8AF9-16CA1C92B060}" type="presParOf" srcId="{4544A864-6D71-4C30-99F3-0A2D74AC3C08}" destId="{89E2E1E2-C2DB-4FEF-BF8A-1A177DC08785}" srcOrd="4" destOrd="0" presId="urn:microsoft.com/office/officeart/2009/3/layout/HorizontalOrganizationChart"/>
    <dgm:cxn modelId="{80B38BE4-2270-4A14-95E0-842C3AA749F1}" type="presParOf" srcId="{4544A864-6D71-4C30-99F3-0A2D74AC3C08}" destId="{4CE84FDD-EA98-4294-9A56-98E5EA1373A7}" srcOrd="5" destOrd="0" presId="urn:microsoft.com/office/officeart/2009/3/layout/HorizontalOrganizationChart"/>
    <dgm:cxn modelId="{28F75189-2BC4-434F-83ED-7B2DF016C0A4}" type="presParOf" srcId="{4CE84FDD-EA98-4294-9A56-98E5EA1373A7}" destId="{FED7778E-2B3A-45A0-BEEA-DBC9B0D19547}" srcOrd="0" destOrd="0" presId="urn:microsoft.com/office/officeart/2009/3/layout/HorizontalOrganizationChart"/>
    <dgm:cxn modelId="{ABFD6AFB-95C0-46BE-BE8B-C675AFA3E570}" type="presParOf" srcId="{FED7778E-2B3A-45A0-BEEA-DBC9B0D19547}" destId="{E452A7BC-A8AD-4259-BFFD-536B31ECDFA4}" srcOrd="0" destOrd="0" presId="urn:microsoft.com/office/officeart/2009/3/layout/HorizontalOrganizationChart"/>
    <dgm:cxn modelId="{3BD6ACCD-17E1-4B4A-A729-48E92160E651}" type="presParOf" srcId="{FED7778E-2B3A-45A0-BEEA-DBC9B0D19547}" destId="{ADD13206-F808-409B-A204-2FDAFBA7D248}" srcOrd="1" destOrd="0" presId="urn:microsoft.com/office/officeart/2009/3/layout/HorizontalOrganizationChart"/>
    <dgm:cxn modelId="{40A242A1-F576-4E99-A7D7-4264F2DEBF01}" type="presParOf" srcId="{4CE84FDD-EA98-4294-9A56-98E5EA1373A7}" destId="{3CE9CF39-8CB8-4BFB-807E-657A25E9201B}" srcOrd="1" destOrd="0" presId="urn:microsoft.com/office/officeart/2009/3/layout/HorizontalOrganizationChart"/>
    <dgm:cxn modelId="{6C0D0183-3919-4742-902B-DCFAB6940441}" type="presParOf" srcId="{4CE84FDD-EA98-4294-9A56-98E5EA1373A7}" destId="{D89D701E-BE51-4CB9-98C5-97069979DE5E}" srcOrd="2" destOrd="0" presId="urn:microsoft.com/office/officeart/2009/3/layout/HorizontalOrganizationChart"/>
    <dgm:cxn modelId="{5B88D850-E15A-48A7-ABC5-9E963D92D5C7}" type="presParOf" srcId="{08DBEA31-80A0-4B85-9A13-6A1C0A85F3DE}" destId="{D706EC95-8F5F-45B8-8DA0-DBD77FF6701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9F178-B287-4CA2-9692-38E0457B66F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70B943-AADB-4848-9CB9-89C7F3441658}">
      <dgm:prSet/>
      <dgm:spPr/>
      <dgm:t>
        <a:bodyPr/>
        <a:lstStyle/>
        <a:p>
          <a:r>
            <a:rPr lang="pt-PT"/>
            <a:t>Código de barras;</a:t>
          </a:r>
          <a:endParaRPr lang="en-US"/>
        </a:p>
      </dgm:t>
    </dgm:pt>
    <dgm:pt modelId="{0DEFDC10-FAA4-4352-8E53-76502C895302}" type="parTrans" cxnId="{5937F144-648A-430B-861C-C15C81C4E36F}">
      <dgm:prSet/>
      <dgm:spPr/>
      <dgm:t>
        <a:bodyPr/>
        <a:lstStyle/>
        <a:p>
          <a:endParaRPr lang="en-US"/>
        </a:p>
      </dgm:t>
    </dgm:pt>
    <dgm:pt modelId="{AB622062-B753-46E4-BA2A-E9C38BD3851F}" type="sibTrans" cxnId="{5937F144-648A-430B-861C-C15C81C4E36F}">
      <dgm:prSet/>
      <dgm:spPr/>
      <dgm:t>
        <a:bodyPr/>
        <a:lstStyle/>
        <a:p>
          <a:endParaRPr lang="en-US"/>
        </a:p>
      </dgm:t>
    </dgm:pt>
    <dgm:pt modelId="{CA004F71-4CAE-4056-91E8-8B6913C73F1F}">
      <dgm:prSet/>
      <dgm:spPr/>
      <dgm:t>
        <a:bodyPr/>
        <a:lstStyle/>
        <a:p>
          <a:r>
            <a:rPr lang="pt-PT"/>
            <a:t>Identificação de letras em posições específicas de um PDF;</a:t>
          </a:r>
          <a:endParaRPr lang="en-US"/>
        </a:p>
      </dgm:t>
    </dgm:pt>
    <dgm:pt modelId="{28FB5344-6524-4F07-82EB-E321ED242F82}" type="parTrans" cxnId="{1BD228A2-98E8-43BA-B808-CA7A94F2631C}">
      <dgm:prSet/>
      <dgm:spPr/>
      <dgm:t>
        <a:bodyPr/>
        <a:lstStyle/>
        <a:p>
          <a:endParaRPr lang="en-US"/>
        </a:p>
      </dgm:t>
    </dgm:pt>
    <dgm:pt modelId="{93DEFEA1-9498-4C72-BD11-54AE31F2139C}" type="sibTrans" cxnId="{1BD228A2-98E8-43BA-B808-CA7A94F2631C}">
      <dgm:prSet/>
      <dgm:spPr/>
      <dgm:t>
        <a:bodyPr/>
        <a:lstStyle/>
        <a:p>
          <a:endParaRPr lang="en-US"/>
        </a:p>
      </dgm:t>
    </dgm:pt>
    <dgm:pt modelId="{C92BC9C4-CB79-4067-A418-E1B0AB402442}" type="pres">
      <dgm:prSet presAssocID="{83F9F178-B287-4CA2-9692-38E0457B66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1327C3-F143-4B1F-AD51-5235A3F48B9D}" type="pres">
      <dgm:prSet presAssocID="{B470B943-AADB-4848-9CB9-89C7F3441658}" presName="hierRoot1" presStyleCnt="0"/>
      <dgm:spPr/>
    </dgm:pt>
    <dgm:pt modelId="{53CE16C8-966A-4AE1-B7D5-7D1B2678E231}" type="pres">
      <dgm:prSet presAssocID="{B470B943-AADB-4848-9CB9-89C7F3441658}" presName="composite" presStyleCnt="0"/>
      <dgm:spPr/>
    </dgm:pt>
    <dgm:pt modelId="{06D0CFB6-B5F3-48E6-BAE5-C361F6D83A99}" type="pres">
      <dgm:prSet presAssocID="{B470B943-AADB-4848-9CB9-89C7F3441658}" presName="background" presStyleLbl="node0" presStyleIdx="0" presStyleCnt="2"/>
      <dgm:spPr/>
    </dgm:pt>
    <dgm:pt modelId="{8D7ADA2E-B4D9-410A-AF5D-5309C074051B}" type="pres">
      <dgm:prSet presAssocID="{B470B943-AADB-4848-9CB9-89C7F3441658}" presName="text" presStyleLbl="fgAcc0" presStyleIdx="0" presStyleCnt="2">
        <dgm:presLayoutVars>
          <dgm:chPref val="3"/>
        </dgm:presLayoutVars>
      </dgm:prSet>
      <dgm:spPr/>
    </dgm:pt>
    <dgm:pt modelId="{1286D5EB-EE4C-4BE7-B3E5-BFEE9B24C4FA}" type="pres">
      <dgm:prSet presAssocID="{B470B943-AADB-4848-9CB9-89C7F3441658}" presName="hierChild2" presStyleCnt="0"/>
      <dgm:spPr/>
    </dgm:pt>
    <dgm:pt modelId="{8FA9FA73-B9BF-488C-99CC-E5D84060158E}" type="pres">
      <dgm:prSet presAssocID="{CA004F71-4CAE-4056-91E8-8B6913C73F1F}" presName="hierRoot1" presStyleCnt="0"/>
      <dgm:spPr/>
    </dgm:pt>
    <dgm:pt modelId="{6732E5B6-A233-4BD0-BE47-1D6FE0CCC6EF}" type="pres">
      <dgm:prSet presAssocID="{CA004F71-4CAE-4056-91E8-8B6913C73F1F}" presName="composite" presStyleCnt="0"/>
      <dgm:spPr/>
    </dgm:pt>
    <dgm:pt modelId="{67A1F8F1-A627-4C5C-9038-20EE40EF46DE}" type="pres">
      <dgm:prSet presAssocID="{CA004F71-4CAE-4056-91E8-8B6913C73F1F}" presName="background" presStyleLbl="node0" presStyleIdx="1" presStyleCnt="2"/>
      <dgm:spPr/>
    </dgm:pt>
    <dgm:pt modelId="{A8313EE9-5570-4C7E-B4B9-9C704470561E}" type="pres">
      <dgm:prSet presAssocID="{CA004F71-4CAE-4056-91E8-8B6913C73F1F}" presName="text" presStyleLbl="fgAcc0" presStyleIdx="1" presStyleCnt="2">
        <dgm:presLayoutVars>
          <dgm:chPref val="3"/>
        </dgm:presLayoutVars>
      </dgm:prSet>
      <dgm:spPr/>
    </dgm:pt>
    <dgm:pt modelId="{DB8B9459-2CA9-4882-A5E9-C00B3BB1189E}" type="pres">
      <dgm:prSet presAssocID="{CA004F71-4CAE-4056-91E8-8B6913C73F1F}" presName="hierChild2" presStyleCnt="0"/>
      <dgm:spPr/>
    </dgm:pt>
  </dgm:ptLst>
  <dgm:cxnLst>
    <dgm:cxn modelId="{2846CC29-E153-42E2-8DAF-D9FB9BA0A7B3}" type="presOf" srcId="{83F9F178-B287-4CA2-9692-38E0457B66F0}" destId="{C92BC9C4-CB79-4067-A418-E1B0AB402442}" srcOrd="0" destOrd="0" presId="urn:microsoft.com/office/officeart/2005/8/layout/hierarchy1"/>
    <dgm:cxn modelId="{755AAB62-98B4-47CB-8B6A-FB4C03DF7072}" type="presOf" srcId="{B470B943-AADB-4848-9CB9-89C7F3441658}" destId="{8D7ADA2E-B4D9-410A-AF5D-5309C074051B}" srcOrd="0" destOrd="0" presId="urn:microsoft.com/office/officeart/2005/8/layout/hierarchy1"/>
    <dgm:cxn modelId="{5937F144-648A-430B-861C-C15C81C4E36F}" srcId="{83F9F178-B287-4CA2-9692-38E0457B66F0}" destId="{B470B943-AADB-4848-9CB9-89C7F3441658}" srcOrd="0" destOrd="0" parTransId="{0DEFDC10-FAA4-4352-8E53-76502C895302}" sibTransId="{AB622062-B753-46E4-BA2A-E9C38BD3851F}"/>
    <dgm:cxn modelId="{1BD228A2-98E8-43BA-B808-CA7A94F2631C}" srcId="{83F9F178-B287-4CA2-9692-38E0457B66F0}" destId="{CA004F71-4CAE-4056-91E8-8B6913C73F1F}" srcOrd="1" destOrd="0" parTransId="{28FB5344-6524-4F07-82EB-E321ED242F82}" sibTransId="{93DEFEA1-9498-4C72-BD11-54AE31F2139C}"/>
    <dgm:cxn modelId="{825F95C4-9A90-4257-A63B-8DD3315EFD69}" type="presOf" srcId="{CA004F71-4CAE-4056-91E8-8B6913C73F1F}" destId="{A8313EE9-5570-4C7E-B4B9-9C704470561E}" srcOrd="0" destOrd="0" presId="urn:microsoft.com/office/officeart/2005/8/layout/hierarchy1"/>
    <dgm:cxn modelId="{28C4D49F-759D-4F7D-9658-0CD7D9576215}" type="presParOf" srcId="{C92BC9C4-CB79-4067-A418-E1B0AB402442}" destId="{DE1327C3-F143-4B1F-AD51-5235A3F48B9D}" srcOrd="0" destOrd="0" presId="urn:microsoft.com/office/officeart/2005/8/layout/hierarchy1"/>
    <dgm:cxn modelId="{5DC7CA3E-A849-4CEF-B31B-795B0EA3AA06}" type="presParOf" srcId="{DE1327C3-F143-4B1F-AD51-5235A3F48B9D}" destId="{53CE16C8-966A-4AE1-B7D5-7D1B2678E231}" srcOrd="0" destOrd="0" presId="urn:microsoft.com/office/officeart/2005/8/layout/hierarchy1"/>
    <dgm:cxn modelId="{0E9DB3E6-8E50-4BE9-AE7E-2B139A195F7C}" type="presParOf" srcId="{53CE16C8-966A-4AE1-B7D5-7D1B2678E231}" destId="{06D0CFB6-B5F3-48E6-BAE5-C361F6D83A99}" srcOrd="0" destOrd="0" presId="urn:microsoft.com/office/officeart/2005/8/layout/hierarchy1"/>
    <dgm:cxn modelId="{646B1F78-D260-4215-9A71-8DBD58B0979A}" type="presParOf" srcId="{53CE16C8-966A-4AE1-B7D5-7D1B2678E231}" destId="{8D7ADA2E-B4D9-410A-AF5D-5309C074051B}" srcOrd="1" destOrd="0" presId="urn:microsoft.com/office/officeart/2005/8/layout/hierarchy1"/>
    <dgm:cxn modelId="{09C54C29-712E-49C2-B6A8-23608AF4E706}" type="presParOf" srcId="{DE1327C3-F143-4B1F-AD51-5235A3F48B9D}" destId="{1286D5EB-EE4C-4BE7-B3E5-BFEE9B24C4FA}" srcOrd="1" destOrd="0" presId="urn:microsoft.com/office/officeart/2005/8/layout/hierarchy1"/>
    <dgm:cxn modelId="{DC957DC3-C916-4BE7-AB30-2981C1719304}" type="presParOf" srcId="{C92BC9C4-CB79-4067-A418-E1B0AB402442}" destId="{8FA9FA73-B9BF-488C-99CC-E5D84060158E}" srcOrd="1" destOrd="0" presId="urn:microsoft.com/office/officeart/2005/8/layout/hierarchy1"/>
    <dgm:cxn modelId="{67A443D6-198B-423B-9ED1-16F21C27AC2B}" type="presParOf" srcId="{8FA9FA73-B9BF-488C-99CC-E5D84060158E}" destId="{6732E5B6-A233-4BD0-BE47-1D6FE0CCC6EF}" srcOrd="0" destOrd="0" presId="urn:microsoft.com/office/officeart/2005/8/layout/hierarchy1"/>
    <dgm:cxn modelId="{61FFF621-BE11-4C50-85E6-953A25EDDDDB}" type="presParOf" srcId="{6732E5B6-A233-4BD0-BE47-1D6FE0CCC6EF}" destId="{67A1F8F1-A627-4C5C-9038-20EE40EF46DE}" srcOrd="0" destOrd="0" presId="urn:microsoft.com/office/officeart/2005/8/layout/hierarchy1"/>
    <dgm:cxn modelId="{E4FAF6F1-C0C2-4EA3-940C-020C7EE4BEB0}" type="presParOf" srcId="{6732E5B6-A233-4BD0-BE47-1D6FE0CCC6EF}" destId="{A8313EE9-5570-4C7E-B4B9-9C704470561E}" srcOrd="1" destOrd="0" presId="urn:microsoft.com/office/officeart/2005/8/layout/hierarchy1"/>
    <dgm:cxn modelId="{99AF016B-633C-4480-AB52-A0F8D5DCBD66}" type="presParOf" srcId="{8FA9FA73-B9BF-488C-99CC-E5D84060158E}" destId="{DB8B9459-2CA9-4882-A5E9-C00B3BB1189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8DC25C-5B0E-40FF-8678-729CB2EB09F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69BEFB-D75E-4E65-86B4-FCD5D503BA43}">
      <dgm:prSet/>
      <dgm:spPr/>
      <dgm:t>
        <a:bodyPr/>
        <a:lstStyle/>
        <a:p>
          <a:r>
            <a:rPr lang="pt-PT" dirty="0"/>
            <a:t>Documentos Digitais com Rotações</a:t>
          </a:r>
          <a:endParaRPr lang="en-US" dirty="0"/>
        </a:p>
      </dgm:t>
    </dgm:pt>
    <dgm:pt modelId="{B6E363FE-F921-4669-8E59-CA7720CC9B42}" type="parTrans" cxnId="{7B39D79C-1FED-4EAD-B092-CB525AD20DA1}">
      <dgm:prSet/>
      <dgm:spPr/>
      <dgm:t>
        <a:bodyPr/>
        <a:lstStyle/>
        <a:p>
          <a:endParaRPr lang="en-US"/>
        </a:p>
      </dgm:t>
    </dgm:pt>
    <dgm:pt modelId="{F0058D5F-9FDC-4906-8E9B-A78CCA5BA9C4}" type="sibTrans" cxnId="{7B39D79C-1FED-4EAD-B092-CB525AD20DA1}">
      <dgm:prSet/>
      <dgm:spPr/>
      <dgm:t>
        <a:bodyPr/>
        <a:lstStyle/>
        <a:p>
          <a:endParaRPr lang="en-US"/>
        </a:p>
      </dgm:t>
    </dgm:pt>
    <dgm:pt modelId="{8E55B70A-BBB9-4785-976D-71777C0D0CFD}">
      <dgm:prSet/>
      <dgm:spPr/>
      <dgm:t>
        <a:bodyPr/>
        <a:lstStyle/>
        <a:p>
          <a:r>
            <a:rPr lang="pt-PT" dirty="0"/>
            <a:t>Mudança de Escala no Documento</a:t>
          </a:r>
          <a:endParaRPr lang="en-US" dirty="0"/>
        </a:p>
      </dgm:t>
    </dgm:pt>
    <dgm:pt modelId="{7FA4551F-B802-44FF-BD59-A0055EED2C46}" type="parTrans" cxnId="{AC2386C8-CC2B-43DE-9577-51C6F02A7398}">
      <dgm:prSet/>
      <dgm:spPr/>
      <dgm:t>
        <a:bodyPr/>
        <a:lstStyle/>
        <a:p>
          <a:endParaRPr lang="en-US"/>
        </a:p>
      </dgm:t>
    </dgm:pt>
    <dgm:pt modelId="{716ED80E-8DB1-4ADB-A215-EF6A1163556F}" type="sibTrans" cxnId="{AC2386C8-CC2B-43DE-9577-51C6F02A7398}">
      <dgm:prSet/>
      <dgm:spPr/>
      <dgm:t>
        <a:bodyPr/>
        <a:lstStyle/>
        <a:p>
          <a:endParaRPr lang="en-US"/>
        </a:p>
      </dgm:t>
    </dgm:pt>
    <dgm:pt modelId="{6AA278D9-1A7A-4731-AF0F-50501C1F29A3}">
      <dgm:prSet/>
      <dgm:spPr/>
      <dgm:t>
        <a:bodyPr/>
        <a:lstStyle/>
        <a:p>
          <a:r>
            <a:rPr lang="pt-PT" dirty="0"/>
            <a:t>Modificações no documento</a:t>
          </a:r>
          <a:endParaRPr lang="en-US" dirty="0"/>
        </a:p>
      </dgm:t>
    </dgm:pt>
    <dgm:pt modelId="{06707505-02CD-44AB-97DD-F632F711F587}" type="parTrans" cxnId="{A263344C-C332-4B41-889F-6C004515C087}">
      <dgm:prSet/>
      <dgm:spPr/>
      <dgm:t>
        <a:bodyPr/>
        <a:lstStyle/>
        <a:p>
          <a:endParaRPr lang="en-US"/>
        </a:p>
      </dgm:t>
    </dgm:pt>
    <dgm:pt modelId="{1A857447-BC2F-4CB9-8512-48126795C280}" type="sibTrans" cxnId="{A263344C-C332-4B41-889F-6C004515C087}">
      <dgm:prSet/>
      <dgm:spPr/>
      <dgm:t>
        <a:bodyPr/>
        <a:lstStyle/>
        <a:p>
          <a:endParaRPr lang="en-US"/>
        </a:p>
      </dgm:t>
    </dgm:pt>
    <dgm:pt modelId="{8B1E7499-B827-488B-A588-2BEDC2666D49}" type="pres">
      <dgm:prSet presAssocID="{1B8DC25C-5B0E-40FF-8678-729CB2EB09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D83620-B82F-42F7-AF3E-8F55E72B1FAB}" type="pres">
      <dgm:prSet presAssocID="{E269BEFB-D75E-4E65-86B4-FCD5D503BA43}" presName="hierRoot1" presStyleCnt="0"/>
      <dgm:spPr/>
    </dgm:pt>
    <dgm:pt modelId="{C80015D6-25E5-47DB-881E-3A5E593F8877}" type="pres">
      <dgm:prSet presAssocID="{E269BEFB-D75E-4E65-86B4-FCD5D503BA43}" presName="composite" presStyleCnt="0"/>
      <dgm:spPr/>
    </dgm:pt>
    <dgm:pt modelId="{3A8BB94B-E325-46FA-9F6D-BE1A90BF0484}" type="pres">
      <dgm:prSet presAssocID="{E269BEFB-D75E-4E65-86B4-FCD5D503BA43}" presName="background" presStyleLbl="node0" presStyleIdx="0" presStyleCnt="3"/>
      <dgm:spPr/>
    </dgm:pt>
    <dgm:pt modelId="{AF66ACB8-9E6A-4808-B138-C295CBFE9FD3}" type="pres">
      <dgm:prSet presAssocID="{E269BEFB-D75E-4E65-86B4-FCD5D503BA43}" presName="text" presStyleLbl="fgAcc0" presStyleIdx="0" presStyleCnt="3">
        <dgm:presLayoutVars>
          <dgm:chPref val="3"/>
        </dgm:presLayoutVars>
      </dgm:prSet>
      <dgm:spPr/>
    </dgm:pt>
    <dgm:pt modelId="{0CC8065E-8C08-477F-A3A8-7AFC616AFDBD}" type="pres">
      <dgm:prSet presAssocID="{E269BEFB-D75E-4E65-86B4-FCD5D503BA43}" presName="hierChild2" presStyleCnt="0"/>
      <dgm:spPr/>
    </dgm:pt>
    <dgm:pt modelId="{76EDEAD1-D078-4359-B63C-2A074AC9A8A9}" type="pres">
      <dgm:prSet presAssocID="{8E55B70A-BBB9-4785-976D-71777C0D0CFD}" presName="hierRoot1" presStyleCnt="0"/>
      <dgm:spPr/>
    </dgm:pt>
    <dgm:pt modelId="{DCEEF576-07EB-4491-A284-23987E6133D0}" type="pres">
      <dgm:prSet presAssocID="{8E55B70A-BBB9-4785-976D-71777C0D0CFD}" presName="composite" presStyleCnt="0"/>
      <dgm:spPr/>
    </dgm:pt>
    <dgm:pt modelId="{2DD06CAF-471B-4F53-AADB-AE4CC845C116}" type="pres">
      <dgm:prSet presAssocID="{8E55B70A-BBB9-4785-976D-71777C0D0CFD}" presName="background" presStyleLbl="node0" presStyleIdx="1" presStyleCnt="3"/>
      <dgm:spPr/>
    </dgm:pt>
    <dgm:pt modelId="{65595586-2FBB-4890-B4E9-363B25A16D9A}" type="pres">
      <dgm:prSet presAssocID="{8E55B70A-BBB9-4785-976D-71777C0D0CFD}" presName="text" presStyleLbl="fgAcc0" presStyleIdx="1" presStyleCnt="3">
        <dgm:presLayoutVars>
          <dgm:chPref val="3"/>
        </dgm:presLayoutVars>
      </dgm:prSet>
      <dgm:spPr/>
    </dgm:pt>
    <dgm:pt modelId="{8EA3FA1A-B48B-4DFD-8AAE-C82DCD655595}" type="pres">
      <dgm:prSet presAssocID="{8E55B70A-BBB9-4785-976D-71777C0D0CFD}" presName="hierChild2" presStyleCnt="0"/>
      <dgm:spPr/>
    </dgm:pt>
    <dgm:pt modelId="{AC430A03-234C-48C5-8779-83FBFA978BA7}" type="pres">
      <dgm:prSet presAssocID="{6AA278D9-1A7A-4731-AF0F-50501C1F29A3}" presName="hierRoot1" presStyleCnt="0"/>
      <dgm:spPr/>
    </dgm:pt>
    <dgm:pt modelId="{D16C636D-5F8E-4C46-BFD7-75F65BA06CB8}" type="pres">
      <dgm:prSet presAssocID="{6AA278D9-1A7A-4731-AF0F-50501C1F29A3}" presName="composite" presStyleCnt="0"/>
      <dgm:spPr/>
    </dgm:pt>
    <dgm:pt modelId="{81A4547B-A103-4979-BD53-E70E483F7430}" type="pres">
      <dgm:prSet presAssocID="{6AA278D9-1A7A-4731-AF0F-50501C1F29A3}" presName="background" presStyleLbl="node0" presStyleIdx="2" presStyleCnt="3"/>
      <dgm:spPr/>
    </dgm:pt>
    <dgm:pt modelId="{FCF844EB-3C14-4C4B-9B85-6A305293AA4D}" type="pres">
      <dgm:prSet presAssocID="{6AA278D9-1A7A-4731-AF0F-50501C1F29A3}" presName="text" presStyleLbl="fgAcc0" presStyleIdx="2" presStyleCnt="3">
        <dgm:presLayoutVars>
          <dgm:chPref val="3"/>
        </dgm:presLayoutVars>
      </dgm:prSet>
      <dgm:spPr/>
    </dgm:pt>
    <dgm:pt modelId="{ADF1BDC3-FAAC-4024-A94C-8629939DA565}" type="pres">
      <dgm:prSet presAssocID="{6AA278D9-1A7A-4731-AF0F-50501C1F29A3}" presName="hierChild2" presStyleCnt="0"/>
      <dgm:spPr/>
    </dgm:pt>
  </dgm:ptLst>
  <dgm:cxnLst>
    <dgm:cxn modelId="{7C84372E-5E4E-4BFF-B0D6-EDB18420A28C}" type="presOf" srcId="{6AA278D9-1A7A-4731-AF0F-50501C1F29A3}" destId="{FCF844EB-3C14-4C4B-9B85-6A305293AA4D}" srcOrd="0" destOrd="0" presId="urn:microsoft.com/office/officeart/2005/8/layout/hierarchy1"/>
    <dgm:cxn modelId="{606B4F3F-D3FD-45F8-820C-80D438AFF216}" type="presOf" srcId="{8E55B70A-BBB9-4785-976D-71777C0D0CFD}" destId="{65595586-2FBB-4890-B4E9-363B25A16D9A}" srcOrd="0" destOrd="0" presId="urn:microsoft.com/office/officeart/2005/8/layout/hierarchy1"/>
    <dgm:cxn modelId="{58D91448-13DE-476A-BAEC-4D331FA4D37A}" type="presOf" srcId="{E269BEFB-D75E-4E65-86B4-FCD5D503BA43}" destId="{AF66ACB8-9E6A-4808-B138-C295CBFE9FD3}" srcOrd="0" destOrd="0" presId="urn:microsoft.com/office/officeart/2005/8/layout/hierarchy1"/>
    <dgm:cxn modelId="{A263344C-C332-4B41-889F-6C004515C087}" srcId="{1B8DC25C-5B0E-40FF-8678-729CB2EB09FE}" destId="{6AA278D9-1A7A-4731-AF0F-50501C1F29A3}" srcOrd="2" destOrd="0" parTransId="{06707505-02CD-44AB-97DD-F632F711F587}" sibTransId="{1A857447-BC2F-4CB9-8512-48126795C280}"/>
    <dgm:cxn modelId="{AB95BB92-F2F7-4098-A95B-52645C530825}" type="presOf" srcId="{1B8DC25C-5B0E-40FF-8678-729CB2EB09FE}" destId="{8B1E7499-B827-488B-A588-2BEDC2666D49}" srcOrd="0" destOrd="0" presId="urn:microsoft.com/office/officeart/2005/8/layout/hierarchy1"/>
    <dgm:cxn modelId="{7B39D79C-1FED-4EAD-B092-CB525AD20DA1}" srcId="{1B8DC25C-5B0E-40FF-8678-729CB2EB09FE}" destId="{E269BEFB-D75E-4E65-86B4-FCD5D503BA43}" srcOrd="0" destOrd="0" parTransId="{B6E363FE-F921-4669-8E59-CA7720CC9B42}" sibTransId="{F0058D5F-9FDC-4906-8E9B-A78CCA5BA9C4}"/>
    <dgm:cxn modelId="{AC2386C8-CC2B-43DE-9577-51C6F02A7398}" srcId="{1B8DC25C-5B0E-40FF-8678-729CB2EB09FE}" destId="{8E55B70A-BBB9-4785-976D-71777C0D0CFD}" srcOrd="1" destOrd="0" parTransId="{7FA4551F-B802-44FF-BD59-A0055EED2C46}" sibTransId="{716ED80E-8DB1-4ADB-A215-EF6A1163556F}"/>
    <dgm:cxn modelId="{AE13C248-671A-4333-89C5-75C84BD80EAF}" type="presParOf" srcId="{8B1E7499-B827-488B-A588-2BEDC2666D49}" destId="{81D83620-B82F-42F7-AF3E-8F55E72B1FAB}" srcOrd="0" destOrd="0" presId="urn:microsoft.com/office/officeart/2005/8/layout/hierarchy1"/>
    <dgm:cxn modelId="{379DEC62-A671-40FC-978C-CA8DFFFE5BF8}" type="presParOf" srcId="{81D83620-B82F-42F7-AF3E-8F55E72B1FAB}" destId="{C80015D6-25E5-47DB-881E-3A5E593F8877}" srcOrd="0" destOrd="0" presId="urn:microsoft.com/office/officeart/2005/8/layout/hierarchy1"/>
    <dgm:cxn modelId="{C846F12F-DCEF-4B96-8EFB-921F1EFB2B33}" type="presParOf" srcId="{C80015D6-25E5-47DB-881E-3A5E593F8877}" destId="{3A8BB94B-E325-46FA-9F6D-BE1A90BF0484}" srcOrd="0" destOrd="0" presId="urn:microsoft.com/office/officeart/2005/8/layout/hierarchy1"/>
    <dgm:cxn modelId="{188482F8-7877-4981-9128-0E84EC83C8DC}" type="presParOf" srcId="{C80015D6-25E5-47DB-881E-3A5E593F8877}" destId="{AF66ACB8-9E6A-4808-B138-C295CBFE9FD3}" srcOrd="1" destOrd="0" presId="urn:microsoft.com/office/officeart/2005/8/layout/hierarchy1"/>
    <dgm:cxn modelId="{715E7193-485F-46D0-8669-53405FC32241}" type="presParOf" srcId="{81D83620-B82F-42F7-AF3E-8F55E72B1FAB}" destId="{0CC8065E-8C08-477F-A3A8-7AFC616AFDBD}" srcOrd="1" destOrd="0" presId="urn:microsoft.com/office/officeart/2005/8/layout/hierarchy1"/>
    <dgm:cxn modelId="{9B36CE78-FC3B-45EA-83EF-5F6D33C94582}" type="presParOf" srcId="{8B1E7499-B827-488B-A588-2BEDC2666D49}" destId="{76EDEAD1-D078-4359-B63C-2A074AC9A8A9}" srcOrd="1" destOrd="0" presId="urn:microsoft.com/office/officeart/2005/8/layout/hierarchy1"/>
    <dgm:cxn modelId="{FAD767C9-B4EA-46DA-B913-BF34B8EB6E6D}" type="presParOf" srcId="{76EDEAD1-D078-4359-B63C-2A074AC9A8A9}" destId="{DCEEF576-07EB-4491-A284-23987E6133D0}" srcOrd="0" destOrd="0" presId="urn:microsoft.com/office/officeart/2005/8/layout/hierarchy1"/>
    <dgm:cxn modelId="{BC1CFB03-F963-4665-992F-07FB0C49C320}" type="presParOf" srcId="{DCEEF576-07EB-4491-A284-23987E6133D0}" destId="{2DD06CAF-471B-4F53-AADB-AE4CC845C116}" srcOrd="0" destOrd="0" presId="urn:microsoft.com/office/officeart/2005/8/layout/hierarchy1"/>
    <dgm:cxn modelId="{86EC5D64-0542-4091-B5CC-1CE5CC401A41}" type="presParOf" srcId="{DCEEF576-07EB-4491-A284-23987E6133D0}" destId="{65595586-2FBB-4890-B4E9-363B25A16D9A}" srcOrd="1" destOrd="0" presId="urn:microsoft.com/office/officeart/2005/8/layout/hierarchy1"/>
    <dgm:cxn modelId="{DAB89A6F-8F06-4620-9877-6D6141C27006}" type="presParOf" srcId="{76EDEAD1-D078-4359-B63C-2A074AC9A8A9}" destId="{8EA3FA1A-B48B-4DFD-8AAE-C82DCD655595}" srcOrd="1" destOrd="0" presId="urn:microsoft.com/office/officeart/2005/8/layout/hierarchy1"/>
    <dgm:cxn modelId="{A236B560-A646-4FB2-84D7-8B5C28EB906D}" type="presParOf" srcId="{8B1E7499-B827-488B-A588-2BEDC2666D49}" destId="{AC430A03-234C-48C5-8779-83FBFA978BA7}" srcOrd="2" destOrd="0" presId="urn:microsoft.com/office/officeart/2005/8/layout/hierarchy1"/>
    <dgm:cxn modelId="{F1F81059-4851-4967-8583-67CD80FC72C1}" type="presParOf" srcId="{AC430A03-234C-48C5-8779-83FBFA978BA7}" destId="{D16C636D-5F8E-4C46-BFD7-75F65BA06CB8}" srcOrd="0" destOrd="0" presId="urn:microsoft.com/office/officeart/2005/8/layout/hierarchy1"/>
    <dgm:cxn modelId="{871180EE-0D93-4DC2-95FF-D699C6A5BE00}" type="presParOf" srcId="{D16C636D-5F8E-4C46-BFD7-75F65BA06CB8}" destId="{81A4547B-A103-4979-BD53-E70E483F7430}" srcOrd="0" destOrd="0" presId="urn:microsoft.com/office/officeart/2005/8/layout/hierarchy1"/>
    <dgm:cxn modelId="{178DCBEA-EDC9-452C-A655-EE3310425B4D}" type="presParOf" srcId="{D16C636D-5F8E-4C46-BFD7-75F65BA06CB8}" destId="{FCF844EB-3C14-4C4B-9B85-6A305293AA4D}" srcOrd="1" destOrd="0" presId="urn:microsoft.com/office/officeart/2005/8/layout/hierarchy1"/>
    <dgm:cxn modelId="{1E78B6AC-23BC-4EAA-BC12-A1A6DEFDB96F}" type="presParOf" srcId="{AC430A03-234C-48C5-8779-83FBFA978BA7}" destId="{ADF1BDC3-FAAC-4024-A94C-8629939DA5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0597AC-1E38-405C-9CEF-6991E1FA3A0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4A2794-165D-4F25-9D47-761702828216}">
      <dgm:prSet/>
      <dgm:spPr/>
      <dgm:t>
        <a:bodyPr/>
        <a:lstStyle/>
        <a:p>
          <a:r>
            <a:rPr lang="en-GB"/>
            <a:t>Correção automática de códigos de barras deformados em ficheiros digitalizados;</a:t>
          </a:r>
          <a:endParaRPr lang="en-US"/>
        </a:p>
      </dgm:t>
    </dgm:pt>
    <dgm:pt modelId="{BEB673FE-C35D-4980-8CE9-91ECDD12BB5E}" type="parTrans" cxnId="{3DE66DFA-D36B-477C-BC2C-AB9A7805B6D9}">
      <dgm:prSet/>
      <dgm:spPr/>
      <dgm:t>
        <a:bodyPr/>
        <a:lstStyle/>
        <a:p>
          <a:endParaRPr lang="en-US"/>
        </a:p>
      </dgm:t>
    </dgm:pt>
    <dgm:pt modelId="{211F59DC-2E26-4D65-BDA5-1DEE342E665C}" type="sibTrans" cxnId="{3DE66DFA-D36B-477C-BC2C-AB9A7805B6D9}">
      <dgm:prSet/>
      <dgm:spPr/>
      <dgm:t>
        <a:bodyPr/>
        <a:lstStyle/>
        <a:p>
          <a:endParaRPr lang="en-US"/>
        </a:p>
      </dgm:t>
    </dgm:pt>
    <dgm:pt modelId="{1870ACE9-E6AA-4754-9BA6-94D2DBCCBADD}">
      <dgm:prSet/>
      <dgm:spPr/>
      <dgm:t>
        <a:bodyPr/>
        <a:lstStyle/>
        <a:p>
          <a:r>
            <a:rPr lang="en-GB" dirty="0" err="1"/>
            <a:t>Número</a:t>
          </a:r>
          <a:r>
            <a:rPr lang="en-GB" dirty="0"/>
            <a:t> ideal de </a:t>
          </a:r>
          <a:r>
            <a:rPr lang="en-GB" dirty="0" err="1"/>
            <a:t>palavras</a:t>
          </a:r>
          <a:r>
            <a:rPr lang="en-GB" dirty="0"/>
            <a:t> a </a:t>
          </a:r>
          <a:r>
            <a:rPr lang="en-GB" dirty="0" err="1"/>
            <a:t>guardar</a:t>
          </a:r>
          <a:r>
            <a:rPr lang="en-GB" dirty="0"/>
            <a:t> para </a:t>
          </a:r>
          <a:r>
            <a:rPr lang="en-GB" dirty="0" err="1"/>
            <a:t>garantir</a:t>
          </a:r>
          <a:r>
            <a:rPr lang="en-GB" dirty="0"/>
            <a:t> a </a:t>
          </a:r>
          <a:r>
            <a:rPr lang="en-GB" dirty="0" err="1"/>
            <a:t>proteção</a:t>
          </a:r>
          <a:r>
            <a:rPr lang="en-GB" dirty="0"/>
            <a:t> de um documento </a:t>
          </a:r>
          <a:r>
            <a:rPr lang="en-GB" dirty="0" err="1"/>
            <a:t>impresso</a:t>
          </a:r>
          <a:r>
            <a:rPr lang="en-GB" dirty="0"/>
            <a:t>;</a:t>
          </a:r>
          <a:endParaRPr lang="en-US" dirty="0"/>
        </a:p>
      </dgm:t>
    </dgm:pt>
    <dgm:pt modelId="{AD451F98-8F70-407C-85E0-55B3CADF4F33}" type="parTrans" cxnId="{240EFF21-38D5-4417-8299-EB1ADCCF747B}">
      <dgm:prSet/>
      <dgm:spPr/>
      <dgm:t>
        <a:bodyPr/>
        <a:lstStyle/>
        <a:p>
          <a:endParaRPr lang="en-US"/>
        </a:p>
      </dgm:t>
    </dgm:pt>
    <dgm:pt modelId="{4733D256-CD48-432F-AA88-DB38A742903D}" type="sibTrans" cxnId="{240EFF21-38D5-4417-8299-EB1ADCCF747B}">
      <dgm:prSet/>
      <dgm:spPr/>
      <dgm:t>
        <a:bodyPr/>
        <a:lstStyle/>
        <a:p>
          <a:endParaRPr lang="en-US"/>
        </a:p>
      </dgm:t>
    </dgm:pt>
    <dgm:pt modelId="{6B8AE0F7-D0AB-464D-93AD-5205C13A136B}">
      <dgm:prSet/>
      <dgm:spPr/>
      <dgm:t>
        <a:bodyPr/>
        <a:lstStyle/>
        <a:p>
          <a:r>
            <a:rPr lang="en-GB" dirty="0" err="1"/>
            <a:t>Método</a:t>
          </a:r>
          <a:r>
            <a:rPr lang="en-GB" dirty="0"/>
            <a:t> de </a:t>
          </a:r>
          <a:r>
            <a:rPr lang="en-GB" dirty="0" err="1"/>
            <a:t>visualização</a:t>
          </a:r>
          <a:r>
            <a:rPr lang="en-GB" dirty="0"/>
            <a:t> das </a:t>
          </a:r>
          <a:r>
            <a:rPr lang="en-GB" dirty="0" err="1"/>
            <a:t>averiguação</a:t>
          </a:r>
          <a:r>
            <a:rPr lang="en-GB" dirty="0"/>
            <a:t> da </a:t>
          </a:r>
          <a:r>
            <a:rPr lang="en-GB" dirty="0" err="1"/>
            <a:t>integridade</a:t>
          </a:r>
          <a:r>
            <a:rPr lang="en-GB" dirty="0"/>
            <a:t> de um documento </a:t>
          </a:r>
          <a:r>
            <a:rPr lang="en-GB" dirty="0" err="1"/>
            <a:t>em</a:t>
          </a:r>
          <a:r>
            <a:rPr lang="en-GB" dirty="0"/>
            <a:t> 3D;</a:t>
          </a:r>
          <a:endParaRPr lang="en-US" dirty="0"/>
        </a:p>
      </dgm:t>
    </dgm:pt>
    <dgm:pt modelId="{2844825A-26BA-4D38-8E1D-F983EB81BD69}" type="parTrans" cxnId="{87239B09-CD01-4B8F-885F-23644BB8B680}">
      <dgm:prSet/>
      <dgm:spPr/>
      <dgm:t>
        <a:bodyPr/>
        <a:lstStyle/>
        <a:p>
          <a:endParaRPr lang="en-US"/>
        </a:p>
      </dgm:t>
    </dgm:pt>
    <dgm:pt modelId="{860F5FD4-154B-4221-8D14-3AB44427DB0F}" type="sibTrans" cxnId="{87239B09-CD01-4B8F-885F-23644BB8B680}">
      <dgm:prSet/>
      <dgm:spPr/>
      <dgm:t>
        <a:bodyPr/>
        <a:lstStyle/>
        <a:p>
          <a:endParaRPr lang="en-US"/>
        </a:p>
      </dgm:t>
    </dgm:pt>
    <dgm:pt modelId="{3BA03DC4-637B-4AAE-9735-2963BE2B48A8}">
      <dgm:prSet/>
      <dgm:spPr/>
      <dgm:t>
        <a:bodyPr/>
        <a:lstStyle/>
        <a:p>
          <a:r>
            <a:rPr lang="en-GB"/>
            <a:t>Mecanismo que saliente as letras e zonas alteradas no documento automaticamente;</a:t>
          </a:r>
          <a:endParaRPr lang="en-US"/>
        </a:p>
      </dgm:t>
    </dgm:pt>
    <dgm:pt modelId="{F289CDF7-464B-4BAF-B8D9-D79C7A11A305}" type="parTrans" cxnId="{91B06ECB-88F1-446E-B57E-3020FC46B058}">
      <dgm:prSet/>
      <dgm:spPr/>
      <dgm:t>
        <a:bodyPr/>
        <a:lstStyle/>
        <a:p>
          <a:endParaRPr lang="en-US"/>
        </a:p>
      </dgm:t>
    </dgm:pt>
    <dgm:pt modelId="{04E0D4EF-B3DD-465D-BACD-CCEBA07C407F}" type="sibTrans" cxnId="{91B06ECB-88F1-446E-B57E-3020FC46B058}">
      <dgm:prSet/>
      <dgm:spPr/>
      <dgm:t>
        <a:bodyPr/>
        <a:lstStyle/>
        <a:p>
          <a:endParaRPr lang="en-US"/>
        </a:p>
      </dgm:t>
    </dgm:pt>
    <dgm:pt modelId="{6C7628FB-F6DE-4F6B-9500-FE5C3FDE007F}" type="pres">
      <dgm:prSet presAssocID="{B80597AC-1E38-405C-9CEF-6991E1FA3A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B71530-41BD-4A0A-937C-4AF07F0486DB}" type="pres">
      <dgm:prSet presAssocID="{B64A2794-165D-4F25-9D47-761702828216}" presName="hierRoot1" presStyleCnt="0"/>
      <dgm:spPr/>
    </dgm:pt>
    <dgm:pt modelId="{95C71A85-3089-4EE1-BC4D-63358B1294B8}" type="pres">
      <dgm:prSet presAssocID="{B64A2794-165D-4F25-9D47-761702828216}" presName="composite" presStyleCnt="0"/>
      <dgm:spPr/>
    </dgm:pt>
    <dgm:pt modelId="{2224EFAA-FB00-40BC-82C7-9BE4B7041401}" type="pres">
      <dgm:prSet presAssocID="{B64A2794-165D-4F25-9D47-761702828216}" presName="background" presStyleLbl="node0" presStyleIdx="0" presStyleCnt="4"/>
      <dgm:spPr/>
    </dgm:pt>
    <dgm:pt modelId="{64AEF252-22DC-4ABE-862F-9A5618F3D806}" type="pres">
      <dgm:prSet presAssocID="{B64A2794-165D-4F25-9D47-761702828216}" presName="text" presStyleLbl="fgAcc0" presStyleIdx="0" presStyleCnt="4">
        <dgm:presLayoutVars>
          <dgm:chPref val="3"/>
        </dgm:presLayoutVars>
      </dgm:prSet>
      <dgm:spPr/>
    </dgm:pt>
    <dgm:pt modelId="{98BF6B40-6991-444D-912F-DFC98ECAAE30}" type="pres">
      <dgm:prSet presAssocID="{B64A2794-165D-4F25-9D47-761702828216}" presName="hierChild2" presStyleCnt="0"/>
      <dgm:spPr/>
    </dgm:pt>
    <dgm:pt modelId="{690D31EA-42CD-47BF-BD84-2BB7AD44FD26}" type="pres">
      <dgm:prSet presAssocID="{1870ACE9-E6AA-4754-9BA6-94D2DBCCBADD}" presName="hierRoot1" presStyleCnt="0"/>
      <dgm:spPr/>
    </dgm:pt>
    <dgm:pt modelId="{DDA6B3C7-8A7C-4190-9DD2-8676F003BAE0}" type="pres">
      <dgm:prSet presAssocID="{1870ACE9-E6AA-4754-9BA6-94D2DBCCBADD}" presName="composite" presStyleCnt="0"/>
      <dgm:spPr/>
    </dgm:pt>
    <dgm:pt modelId="{DF8853FC-06B8-4DEE-9085-4F86F49243D2}" type="pres">
      <dgm:prSet presAssocID="{1870ACE9-E6AA-4754-9BA6-94D2DBCCBADD}" presName="background" presStyleLbl="node0" presStyleIdx="1" presStyleCnt="4"/>
      <dgm:spPr/>
    </dgm:pt>
    <dgm:pt modelId="{C63A99A3-A5AF-4470-8681-3BC3CA5F84A0}" type="pres">
      <dgm:prSet presAssocID="{1870ACE9-E6AA-4754-9BA6-94D2DBCCBADD}" presName="text" presStyleLbl="fgAcc0" presStyleIdx="1" presStyleCnt="4">
        <dgm:presLayoutVars>
          <dgm:chPref val="3"/>
        </dgm:presLayoutVars>
      </dgm:prSet>
      <dgm:spPr/>
    </dgm:pt>
    <dgm:pt modelId="{A976F245-AAE2-435E-85FE-EDC5B955A835}" type="pres">
      <dgm:prSet presAssocID="{1870ACE9-E6AA-4754-9BA6-94D2DBCCBADD}" presName="hierChild2" presStyleCnt="0"/>
      <dgm:spPr/>
    </dgm:pt>
    <dgm:pt modelId="{E2932B4F-785D-4B89-BF83-9F8264412578}" type="pres">
      <dgm:prSet presAssocID="{6B8AE0F7-D0AB-464D-93AD-5205C13A136B}" presName="hierRoot1" presStyleCnt="0"/>
      <dgm:spPr/>
    </dgm:pt>
    <dgm:pt modelId="{A455853E-84D8-4B68-9BD9-0B38CEE36E80}" type="pres">
      <dgm:prSet presAssocID="{6B8AE0F7-D0AB-464D-93AD-5205C13A136B}" presName="composite" presStyleCnt="0"/>
      <dgm:spPr/>
    </dgm:pt>
    <dgm:pt modelId="{4FF4AFFE-D910-4561-88D3-5D96FE600EBD}" type="pres">
      <dgm:prSet presAssocID="{6B8AE0F7-D0AB-464D-93AD-5205C13A136B}" presName="background" presStyleLbl="node0" presStyleIdx="2" presStyleCnt="4"/>
      <dgm:spPr/>
    </dgm:pt>
    <dgm:pt modelId="{CDFA7582-B33A-440C-AE59-688AF702D93A}" type="pres">
      <dgm:prSet presAssocID="{6B8AE0F7-D0AB-464D-93AD-5205C13A136B}" presName="text" presStyleLbl="fgAcc0" presStyleIdx="2" presStyleCnt="4">
        <dgm:presLayoutVars>
          <dgm:chPref val="3"/>
        </dgm:presLayoutVars>
      </dgm:prSet>
      <dgm:spPr/>
    </dgm:pt>
    <dgm:pt modelId="{58544EA3-CB7C-48F9-8A9B-3AA856F29E45}" type="pres">
      <dgm:prSet presAssocID="{6B8AE0F7-D0AB-464D-93AD-5205C13A136B}" presName="hierChild2" presStyleCnt="0"/>
      <dgm:spPr/>
    </dgm:pt>
    <dgm:pt modelId="{A8F430A5-91A7-4D0B-8C95-F533F6204291}" type="pres">
      <dgm:prSet presAssocID="{3BA03DC4-637B-4AAE-9735-2963BE2B48A8}" presName="hierRoot1" presStyleCnt="0"/>
      <dgm:spPr/>
    </dgm:pt>
    <dgm:pt modelId="{7E69B624-7F2B-41EE-9503-A15F11AE5C77}" type="pres">
      <dgm:prSet presAssocID="{3BA03DC4-637B-4AAE-9735-2963BE2B48A8}" presName="composite" presStyleCnt="0"/>
      <dgm:spPr/>
    </dgm:pt>
    <dgm:pt modelId="{305D6489-EF23-4026-B1CE-C4DAE4A4E1BD}" type="pres">
      <dgm:prSet presAssocID="{3BA03DC4-637B-4AAE-9735-2963BE2B48A8}" presName="background" presStyleLbl="node0" presStyleIdx="3" presStyleCnt="4"/>
      <dgm:spPr/>
    </dgm:pt>
    <dgm:pt modelId="{F1AC3AEB-A50A-46EC-9B26-4BEA10B5622F}" type="pres">
      <dgm:prSet presAssocID="{3BA03DC4-637B-4AAE-9735-2963BE2B48A8}" presName="text" presStyleLbl="fgAcc0" presStyleIdx="3" presStyleCnt="4">
        <dgm:presLayoutVars>
          <dgm:chPref val="3"/>
        </dgm:presLayoutVars>
      </dgm:prSet>
      <dgm:spPr/>
    </dgm:pt>
    <dgm:pt modelId="{F85CE7F9-4A70-476C-911E-7BBD70DF6C24}" type="pres">
      <dgm:prSet presAssocID="{3BA03DC4-637B-4AAE-9735-2963BE2B48A8}" presName="hierChild2" presStyleCnt="0"/>
      <dgm:spPr/>
    </dgm:pt>
  </dgm:ptLst>
  <dgm:cxnLst>
    <dgm:cxn modelId="{87239B09-CD01-4B8F-885F-23644BB8B680}" srcId="{B80597AC-1E38-405C-9CEF-6991E1FA3A07}" destId="{6B8AE0F7-D0AB-464D-93AD-5205C13A136B}" srcOrd="2" destOrd="0" parTransId="{2844825A-26BA-4D38-8E1D-F983EB81BD69}" sibTransId="{860F5FD4-154B-4221-8D14-3AB44427DB0F}"/>
    <dgm:cxn modelId="{240EFF21-38D5-4417-8299-EB1ADCCF747B}" srcId="{B80597AC-1E38-405C-9CEF-6991E1FA3A07}" destId="{1870ACE9-E6AA-4754-9BA6-94D2DBCCBADD}" srcOrd="1" destOrd="0" parTransId="{AD451F98-8F70-407C-85E0-55B3CADF4F33}" sibTransId="{4733D256-CD48-432F-AA88-DB38A742903D}"/>
    <dgm:cxn modelId="{5598C73A-15FA-4AFC-9D2F-8CCD1D841394}" type="presOf" srcId="{B64A2794-165D-4F25-9D47-761702828216}" destId="{64AEF252-22DC-4ABE-862F-9A5618F3D806}" srcOrd="0" destOrd="0" presId="urn:microsoft.com/office/officeart/2005/8/layout/hierarchy1"/>
    <dgm:cxn modelId="{709F0463-3B1F-4A97-BAEB-CC3A2D0DBB06}" type="presOf" srcId="{1870ACE9-E6AA-4754-9BA6-94D2DBCCBADD}" destId="{C63A99A3-A5AF-4470-8681-3BC3CA5F84A0}" srcOrd="0" destOrd="0" presId="urn:microsoft.com/office/officeart/2005/8/layout/hierarchy1"/>
    <dgm:cxn modelId="{91B06ECB-88F1-446E-B57E-3020FC46B058}" srcId="{B80597AC-1E38-405C-9CEF-6991E1FA3A07}" destId="{3BA03DC4-637B-4AAE-9735-2963BE2B48A8}" srcOrd="3" destOrd="0" parTransId="{F289CDF7-464B-4BAF-B8D9-D79C7A11A305}" sibTransId="{04E0D4EF-B3DD-465D-BACD-CCEBA07C407F}"/>
    <dgm:cxn modelId="{384846D8-8F3F-4C45-AAA8-2CD87B4CD5B4}" type="presOf" srcId="{6B8AE0F7-D0AB-464D-93AD-5205C13A136B}" destId="{CDFA7582-B33A-440C-AE59-688AF702D93A}" srcOrd="0" destOrd="0" presId="urn:microsoft.com/office/officeart/2005/8/layout/hierarchy1"/>
    <dgm:cxn modelId="{FDA08DE6-8BC7-4BFD-AA7B-6AB6D8C4ABE3}" type="presOf" srcId="{3BA03DC4-637B-4AAE-9735-2963BE2B48A8}" destId="{F1AC3AEB-A50A-46EC-9B26-4BEA10B5622F}" srcOrd="0" destOrd="0" presId="urn:microsoft.com/office/officeart/2005/8/layout/hierarchy1"/>
    <dgm:cxn modelId="{A58874ED-4B06-47A6-A222-1413748BC88E}" type="presOf" srcId="{B80597AC-1E38-405C-9CEF-6991E1FA3A07}" destId="{6C7628FB-F6DE-4F6B-9500-FE5C3FDE007F}" srcOrd="0" destOrd="0" presId="urn:microsoft.com/office/officeart/2005/8/layout/hierarchy1"/>
    <dgm:cxn modelId="{3DE66DFA-D36B-477C-BC2C-AB9A7805B6D9}" srcId="{B80597AC-1E38-405C-9CEF-6991E1FA3A07}" destId="{B64A2794-165D-4F25-9D47-761702828216}" srcOrd="0" destOrd="0" parTransId="{BEB673FE-C35D-4980-8CE9-91ECDD12BB5E}" sibTransId="{211F59DC-2E26-4D65-BDA5-1DEE342E665C}"/>
    <dgm:cxn modelId="{4D208B6D-9FDE-44A6-AC8A-7A59A711A153}" type="presParOf" srcId="{6C7628FB-F6DE-4F6B-9500-FE5C3FDE007F}" destId="{F0B71530-41BD-4A0A-937C-4AF07F0486DB}" srcOrd="0" destOrd="0" presId="urn:microsoft.com/office/officeart/2005/8/layout/hierarchy1"/>
    <dgm:cxn modelId="{8C2379F5-A02C-4BF7-8948-E5D63441866F}" type="presParOf" srcId="{F0B71530-41BD-4A0A-937C-4AF07F0486DB}" destId="{95C71A85-3089-4EE1-BC4D-63358B1294B8}" srcOrd="0" destOrd="0" presId="urn:microsoft.com/office/officeart/2005/8/layout/hierarchy1"/>
    <dgm:cxn modelId="{2F7403C4-5306-4CC5-8A0A-509D9F733423}" type="presParOf" srcId="{95C71A85-3089-4EE1-BC4D-63358B1294B8}" destId="{2224EFAA-FB00-40BC-82C7-9BE4B7041401}" srcOrd="0" destOrd="0" presId="urn:microsoft.com/office/officeart/2005/8/layout/hierarchy1"/>
    <dgm:cxn modelId="{A1F51DDD-3D21-4E4B-98A3-132B4C028965}" type="presParOf" srcId="{95C71A85-3089-4EE1-BC4D-63358B1294B8}" destId="{64AEF252-22DC-4ABE-862F-9A5618F3D806}" srcOrd="1" destOrd="0" presId="urn:microsoft.com/office/officeart/2005/8/layout/hierarchy1"/>
    <dgm:cxn modelId="{4756DB00-4AFE-41E2-AFB5-116643C2BC95}" type="presParOf" srcId="{F0B71530-41BD-4A0A-937C-4AF07F0486DB}" destId="{98BF6B40-6991-444D-912F-DFC98ECAAE30}" srcOrd="1" destOrd="0" presId="urn:microsoft.com/office/officeart/2005/8/layout/hierarchy1"/>
    <dgm:cxn modelId="{621D0C59-CC4B-4DC1-A0DF-118D770F4B7A}" type="presParOf" srcId="{6C7628FB-F6DE-4F6B-9500-FE5C3FDE007F}" destId="{690D31EA-42CD-47BF-BD84-2BB7AD44FD26}" srcOrd="1" destOrd="0" presId="urn:microsoft.com/office/officeart/2005/8/layout/hierarchy1"/>
    <dgm:cxn modelId="{FE69BB9A-F3FF-41BA-8522-446F1AD5F2DC}" type="presParOf" srcId="{690D31EA-42CD-47BF-BD84-2BB7AD44FD26}" destId="{DDA6B3C7-8A7C-4190-9DD2-8676F003BAE0}" srcOrd="0" destOrd="0" presId="urn:microsoft.com/office/officeart/2005/8/layout/hierarchy1"/>
    <dgm:cxn modelId="{4BBB89B3-BFA9-4A66-ACF3-C0AD9ED69F72}" type="presParOf" srcId="{DDA6B3C7-8A7C-4190-9DD2-8676F003BAE0}" destId="{DF8853FC-06B8-4DEE-9085-4F86F49243D2}" srcOrd="0" destOrd="0" presId="urn:microsoft.com/office/officeart/2005/8/layout/hierarchy1"/>
    <dgm:cxn modelId="{E07AFDA2-D550-460F-8B54-B9186153B760}" type="presParOf" srcId="{DDA6B3C7-8A7C-4190-9DD2-8676F003BAE0}" destId="{C63A99A3-A5AF-4470-8681-3BC3CA5F84A0}" srcOrd="1" destOrd="0" presId="urn:microsoft.com/office/officeart/2005/8/layout/hierarchy1"/>
    <dgm:cxn modelId="{864EADE3-76C9-4C5C-A5AB-7184C918C84B}" type="presParOf" srcId="{690D31EA-42CD-47BF-BD84-2BB7AD44FD26}" destId="{A976F245-AAE2-435E-85FE-EDC5B955A835}" srcOrd="1" destOrd="0" presId="urn:microsoft.com/office/officeart/2005/8/layout/hierarchy1"/>
    <dgm:cxn modelId="{7B6948CF-119E-4FD5-AE43-08669B7D822F}" type="presParOf" srcId="{6C7628FB-F6DE-4F6B-9500-FE5C3FDE007F}" destId="{E2932B4F-785D-4B89-BF83-9F8264412578}" srcOrd="2" destOrd="0" presId="urn:microsoft.com/office/officeart/2005/8/layout/hierarchy1"/>
    <dgm:cxn modelId="{13E09523-8BB5-4E1C-8A5C-FDAA85D6BE2B}" type="presParOf" srcId="{E2932B4F-785D-4B89-BF83-9F8264412578}" destId="{A455853E-84D8-4B68-9BD9-0B38CEE36E80}" srcOrd="0" destOrd="0" presId="urn:microsoft.com/office/officeart/2005/8/layout/hierarchy1"/>
    <dgm:cxn modelId="{955F0AE1-7F1B-4398-B5FB-8A087585AC2B}" type="presParOf" srcId="{A455853E-84D8-4B68-9BD9-0B38CEE36E80}" destId="{4FF4AFFE-D910-4561-88D3-5D96FE600EBD}" srcOrd="0" destOrd="0" presId="urn:microsoft.com/office/officeart/2005/8/layout/hierarchy1"/>
    <dgm:cxn modelId="{378483F8-77BF-4353-886E-24C593E6F302}" type="presParOf" srcId="{A455853E-84D8-4B68-9BD9-0B38CEE36E80}" destId="{CDFA7582-B33A-440C-AE59-688AF702D93A}" srcOrd="1" destOrd="0" presId="urn:microsoft.com/office/officeart/2005/8/layout/hierarchy1"/>
    <dgm:cxn modelId="{C90F7C26-F875-4A6A-83FD-DCA41869D4DB}" type="presParOf" srcId="{E2932B4F-785D-4B89-BF83-9F8264412578}" destId="{58544EA3-CB7C-48F9-8A9B-3AA856F29E45}" srcOrd="1" destOrd="0" presId="urn:microsoft.com/office/officeart/2005/8/layout/hierarchy1"/>
    <dgm:cxn modelId="{A7C6D12F-0F5E-4CC6-A0AA-5DAAEAAB148A}" type="presParOf" srcId="{6C7628FB-F6DE-4F6B-9500-FE5C3FDE007F}" destId="{A8F430A5-91A7-4D0B-8C95-F533F6204291}" srcOrd="3" destOrd="0" presId="urn:microsoft.com/office/officeart/2005/8/layout/hierarchy1"/>
    <dgm:cxn modelId="{ED2F1F14-8326-4976-998F-AC7146E27A11}" type="presParOf" srcId="{A8F430A5-91A7-4D0B-8C95-F533F6204291}" destId="{7E69B624-7F2B-41EE-9503-A15F11AE5C77}" srcOrd="0" destOrd="0" presId="urn:microsoft.com/office/officeart/2005/8/layout/hierarchy1"/>
    <dgm:cxn modelId="{991422F9-2619-4702-86BE-04F7E9D175AB}" type="presParOf" srcId="{7E69B624-7F2B-41EE-9503-A15F11AE5C77}" destId="{305D6489-EF23-4026-B1CE-C4DAE4A4E1BD}" srcOrd="0" destOrd="0" presId="urn:microsoft.com/office/officeart/2005/8/layout/hierarchy1"/>
    <dgm:cxn modelId="{8FDC7CDA-4176-44CF-830A-0BA918933C4C}" type="presParOf" srcId="{7E69B624-7F2B-41EE-9503-A15F11AE5C77}" destId="{F1AC3AEB-A50A-46EC-9B26-4BEA10B5622F}" srcOrd="1" destOrd="0" presId="urn:microsoft.com/office/officeart/2005/8/layout/hierarchy1"/>
    <dgm:cxn modelId="{6CB987A8-C0C7-4034-A13A-27F590FB63A4}" type="presParOf" srcId="{A8F430A5-91A7-4D0B-8C95-F533F6204291}" destId="{F85CE7F9-4A70-476C-911E-7BBD70DF6C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2E1E2-C2DB-4FEF-BF8A-1A177DC08785}">
      <dsp:nvSpPr>
        <dsp:cNvPr id="0" name=""/>
        <dsp:cNvSpPr/>
      </dsp:nvSpPr>
      <dsp:spPr>
        <a:xfrm>
          <a:off x="2987336" y="4596033"/>
          <a:ext cx="399141" cy="858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570" y="0"/>
              </a:lnTo>
              <a:lnTo>
                <a:pt x="199570" y="858154"/>
              </a:lnTo>
              <a:lnTo>
                <a:pt x="399141" y="8581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DCD40-F7EF-475B-9D69-1BD3F62075B9}">
      <dsp:nvSpPr>
        <dsp:cNvPr id="0" name=""/>
        <dsp:cNvSpPr/>
      </dsp:nvSpPr>
      <dsp:spPr>
        <a:xfrm>
          <a:off x="2987336" y="4550313"/>
          <a:ext cx="3991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914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04131-6173-4C34-8A27-A88F6B33603C}">
      <dsp:nvSpPr>
        <dsp:cNvPr id="0" name=""/>
        <dsp:cNvSpPr/>
      </dsp:nvSpPr>
      <dsp:spPr>
        <a:xfrm>
          <a:off x="2987336" y="3737879"/>
          <a:ext cx="399141" cy="858154"/>
        </a:xfrm>
        <a:custGeom>
          <a:avLst/>
          <a:gdLst/>
          <a:ahLst/>
          <a:cxnLst/>
          <a:rect l="0" t="0" r="0" b="0"/>
          <a:pathLst>
            <a:path>
              <a:moveTo>
                <a:pt x="0" y="858154"/>
              </a:moveTo>
              <a:lnTo>
                <a:pt x="199570" y="858154"/>
              </a:lnTo>
              <a:lnTo>
                <a:pt x="199570" y="0"/>
              </a:lnTo>
              <a:lnTo>
                <a:pt x="39914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D99A5-2BC9-4280-8A3E-73CD4B4E51B8}">
      <dsp:nvSpPr>
        <dsp:cNvPr id="0" name=""/>
        <dsp:cNvSpPr/>
      </dsp:nvSpPr>
      <dsp:spPr>
        <a:xfrm>
          <a:off x="991629" y="917"/>
          <a:ext cx="1995707" cy="608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/>
            <a:t>Importância da informação;</a:t>
          </a:r>
          <a:endParaRPr lang="en-US" sz="1000" kern="1200"/>
        </a:p>
      </dsp:txBody>
      <dsp:txXfrm>
        <a:off x="991629" y="917"/>
        <a:ext cx="1995707" cy="608690"/>
      </dsp:txXfrm>
    </dsp:sp>
    <dsp:sp modelId="{86D8863D-65B1-41AE-A062-A13CC224857B}">
      <dsp:nvSpPr>
        <dsp:cNvPr id="0" name=""/>
        <dsp:cNvSpPr/>
      </dsp:nvSpPr>
      <dsp:spPr>
        <a:xfrm>
          <a:off x="991629" y="859071"/>
          <a:ext cx="1995707" cy="608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/>
            <a:t>Categorias de informação: militar, saúde, política, economia ou nuclear.</a:t>
          </a:r>
          <a:endParaRPr lang="en-US" sz="1000" kern="1200"/>
        </a:p>
      </dsp:txBody>
      <dsp:txXfrm>
        <a:off x="991629" y="859071"/>
        <a:ext cx="1995707" cy="608690"/>
      </dsp:txXfrm>
    </dsp:sp>
    <dsp:sp modelId="{126BE424-1383-413E-A0BB-DF5D05C41526}">
      <dsp:nvSpPr>
        <dsp:cNvPr id="0" name=""/>
        <dsp:cNvSpPr/>
      </dsp:nvSpPr>
      <dsp:spPr>
        <a:xfrm>
          <a:off x="991629" y="1717225"/>
          <a:ext cx="1995707" cy="608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/>
            <a:t>Organizações são responsáveis por entregar/receber/reencaminhar informações;</a:t>
          </a:r>
          <a:endParaRPr lang="en-US" sz="1000" kern="1200"/>
        </a:p>
      </dsp:txBody>
      <dsp:txXfrm>
        <a:off x="991629" y="1717225"/>
        <a:ext cx="1995707" cy="608690"/>
      </dsp:txXfrm>
    </dsp:sp>
    <dsp:sp modelId="{29C70AE3-3019-4A2A-9205-27A556F7A6A9}">
      <dsp:nvSpPr>
        <dsp:cNvPr id="0" name=""/>
        <dsp:cNvSpPr/>
      </dsp:nvSpPr>
      <dsp:spPr>
        <a:xfrm>
          <a:off x="991629" y="2575379"/>
          <a:ext cx="1995707" cy="608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/>
            <a:t>Classificando-se em Privadas ou Públicas;</a:t>
          </a:r>
          <a:endParaRPr lang="en-US" sz="1000" kern="1200"/>
        </a:p>
      </dsp:txBody>
      <dsp:txXfrm>
        <a:off x="991629" y="2575379"/>
        <a:ext cx="1995707" cy="608690"/>
      </dsp:txXfrm>
    </dsp:sp>
    <dsp:sp modelId="{6F90555A-4200-4F67-87DC-AA71DC190701}">
      <dsp:nvSpPr>
        <dsp:cNvPr id="0" name=""/>
        <dsp:cNvSpPr/>
      </dsp:nvSpPr>
      <dsp:spPr>
        <a:xfrm>
          <a:off x="991629" y="3433533"/>
          <a:ext cx="1995707" cy="608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/>
            <a:t>Valor da informação;</a:t>
          </a:r>
          <a:endParaRPr lang="en-US" sz="1000" kern="1200"/>
        </a:p>
      </dsp:txBody>
      <dsp:txXfrm>
        <a:off x="991629" y="3433533"/>
        <a:ext cx="1995707" cy="608690"/>
      </dsp:txXfrm>
    </dsp:sp>
    <dsp:sp modelId="{9B7A7A3A-46D6-4D37-876D-9A679138B9C1}">
      <dsp:nvSpPr>
        <dsp:cNvPr id="0" name=""/>
        <dsp:cNvSpPr/>
      </dsp:nvSpPr>
      <dsp:spPr>
        <a:xfrm>
          <a:off x="991629" y="4291687"/>
          <a:ext cx="1995707" cy="608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/>
            <a:t>Partilha de informação:</a:t>
          </a:r>
          <a:endParaRPr lang="en-US" sz="1000" kern="1200"/>
        </a:p>
      </dsp:txBody>
      <dsp:txXfrm>
        <a:off x="991629" y="4291687"/>
        <a:ext cx="1995707" cy="608690"/>
      </dsp:txXfrm>
    </dsp:sp>
    <dsp:sp modelId="{47611F8A-741E-4AE2-B772-A8785BF5D27C}">
      <dsp:nvSpPr>
        <dsp:cNvPr id="0" name=""/>
        <dsp:cNvSpPr/>
      </dsp:nvSpPr>
      <dsp:spPr>
        <a:xfrm>
          <a:off x="3386477" y="3433533"/>
          <a:ext cx="1995707" cy="6086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/>
            <a:t>Eletrónica (email);</a:t>
          </a:r>
          <a:endParaRPr lang="en-US" sz="1000" kern="1200"/>
        </a:p>
      </dsp:txBody>
      <dsp:txXfrm>
        <a:off x="3386477" y="3433533"/>
        <a:ext cx="1995707" cy="608690"/>
      </dsp:txXfrm>
    </dsp:sp>
    <dsp:sp modelId="{E97C0FA6-E740-4230-9894-4396D349081A}">
      <dsp:nvSpPr>
        <dsp:cNvPr id="0" name=""/>
        <dsp:cNvSpPr/>
      </dsp:nvSpPr>
      <dsp:spPr>
        <a:xfrm>
          <a:off x="3386477" y="4291687"/>
          <a:ext cx="1995707" cy="6086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/>
            <a:t>Impressão;</a:t>
          </a:r>
          <a:endParaRPr lang="en-US" sz="1000" kern="1200"/>
        </a:p>
      </dsp:txBody>
      <dsp:txXfrm>
        <a:off x="3386477" y="4291687"/>
        <a:ext cx="1995707" cy="608690"/>
      </dsp:txXfrm>
    </dsp:sp>
    <dsp:sp modelId="{E452A7BC-A8AD-4259-BFFD-536B31ECDFA4}">
      <dsp:nvSpPr>
        <dsp:cNvPr id="0" name=""/>
        <dsp:cNvSpPr/>
      </dsp:nvSpPr>
      <dsp:spPr>
        <a:xfrm>
          <a:off x="3386477" y="5149841"/>
          <a:ext cx="1995707" cy="6086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/>
            <a:t>Digitalização.</a:t>
          </a:r>
          <a:endParaRPr lang="en-US" sz="1000" kern="1200"/>
        </a:p>
      </dsp:txBody>
      <dsp:txXfrm>
        <a:off x="3386477" y="5149841"/>
        <a:ext cx="1995707" cy="608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0CFB6-B5F3-48E6-BAE5-C361F6D83A99}">
      <dsp:nvSpPr>
        <dsp:cNvPr id="0" name=""/>
        <dsp:cNvSpPr/>
      </dsp:nvSpPr>
      <dsp:spPr>
        <a:xfrm>
          <a:off x="80956" y="117"/>
          <a:ext cx="4683583" cy="297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ADA2E-B4D9-410A-AF5D-5309C074051B}">
      <dsp:nvSpPr>
        <dsp:cNvPr id="0" name=""/>
        <dsp:cNvSpPr/>
      </dsp:nvSpPr>
      <dsp:spPr>
        <a:xfrm>
          <a:off x="601355" y="494496"/>
          <a:ext cx="4683583" cy="2974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Código de barras;</a:t>
          </a:r>
          <a:endParaRPr lang="en-US" sz="4200" kern="1200"/>
        </a:p>
      </dsp:txBody>
      <dsp:txXfrm>
        <a:off x="688463" y="581604"/>
        <a:ext cx="4509367" cy="2799859"/>
      </dsp:txXfrm>
    </dsp:sp>
    <dsp:sp modelId="{67A1F8F1-A627-4C5C-9038-20EE40EF46DE}">
      <dsp:nvSpPr>
        <dsp:cNvPr id="0" name=""/>
        <dsp:cNvSpPr/>
      </dsp:nvSpPr>
      <dsp:spPr>
        <a:xfrm>
          <a:off x="5805337" y="117"/>
          <a:ext cx="4683583" cy="297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13EE9-5570-4C7E-B4B9-9C704470561E}">
      <dsp:nvSpPr>
        <dsp:cNvPr id="0" name=""/>
        <dsp:cNvSpPr/>
      </dsp:nvSpPr>
      <dsp:spPr>
        <a:xfrm>
          <a:off x="6325735" y="494496"/>
          <a:ext cx="4683583" cy="2974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Identificação de letras em posições específicas de um PDF;</a:t>
          </a:r>
          <a:endParaRPr lang="en-US" sz="4200" kern="1200"/>
        </a:p>
      </dsp:txBody>
      <dsp:txXfrm>
        <a:off x="6412843" y="581604"/>
        <a:ext cx="4509367" cy="2799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BB94B-E325-46FA-9F6D-BE1A90BF0484}">
      <dsp:nvSpPr>
        <dsp:cNvPr id="0" name=""/>
        <dsp:cNvSpPr/>
      </dsp:nvSpPr>
      <dsp:spPr>
        <a:xfrm>
          <a:off x="0" y="601972"/>
          <a:ext cx="3058169" cy="1941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6ACB8-9E6A-4808-B138-C295CBFE9FD3}">
      <dsp:nvSpPr>
        <dsp:cNvPr id="0" name=""/>
        <dsp:cNvSpPr/>
      </dsp:nvSpPr>
      <dsp:spPr>
        <a:xfrm>
          <a:off x="339796" y="924779"/>
          <a:ext cx="3058169" cy="1941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/>
            <a:t>Documentos Digitais com Rotações</a:t>
          </a:r>
          <a:endParaRPr lang="en-US" sz="3600" kern="1200" dirty="0"/>
        </a:p>
      </dsp:txBody>
      <dsp:txXfrm>
        <a:off x="396673" y="981656"/>
        <a:ext cx="2944415" cy="1828183"/>
      </dsp:txXfrm>
    </dsp:sp>
    <dsp:sp modelId="{2DD06CAF-471B-4F53-AADB-AE4CC845C116}">
      <dsp:nvSpPr>
        <dsp:cNvPr id="0" name=""/>
        <dsp:cNvSpPr/>
      </dsp:nvSpPr>
      <dsp:spPr>
        <a:xfrm>
          <a:off x="3737763" y="601972"/>
          <a:ext cx="3058169" cy="1941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95586-2FBB-4890-B4E9-363B25A16D9A}">
      <dsp:nvSpPr>
        <dsp:cNvPr id="0" name=""/>
        <dsp:cNvSpPr/>
      </dsp:nvSpPr>
      <dsp:spPr>
        <a:xfrm>
          <a:off x="4077559" y="924779"/>
          <a:ext cx="3058169" cy="1941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/>
            <a:t>Mudança de Escala no Documento</a:t>
          </a:r>
          <a:endParaRPr lang="en-US" sz="3600" kern="1200" dirty="0"/>
        </a:p>
      </dsp:txBody>
      <dsp:txXfrm>
        <a:off x="4134436" y="981656"/>
        <a:ext cx="2944415" cy="1828183"/>
      </dsp:txXfrm>
    </dsp:sp>
    <dsp:sp modelId="{81A4547B-A103-4979-BD53-E70E483F7430}">
      <dsp:nvSpPr>
        <dsp:cNvPr id="0" name=""/>
        <dsp:cNvSpPr/>
      </dsp:nvSpPr>
      <dsp:spPr>
        <a:xfrm>
          <a:off x="7475526" y="601972"/>
          <a:ext cx="3058169" cy="1941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844EB-3C14-4C4B-9B85-6A305293AA4D}">
      <dsp:nvSpPr>
        <dsp:cNvPr id="0" name=""/>
        <dsp:cNvSpPr/>
      </dsp:nvSpPr>
      <dsp:spPr>
        <a:xfrm>
          <a:off x="7815323" y="924779"/>
          <a:ext cx="3058169" cy="1941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/>
            <a:t>Modificações no documento</a:t>
          </a:r>
          <a:endParaRPr lang="en-US" sz="3600" kern="1200" dirty="0"/>
        </a:p>
      </dsp:txBody>
      <dsp:txXfrm>
        <a:off x="7872200" y="981656"/>
        <a:ext cx="2944415" cy="1828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4EFAA-FB00-40BC-82C7-9BE4B7041401}">
      <dsp:nvSpPr>
        <dsp:cNvPr id="0" name=""/>
        <dsp:cNvSpPr/>
      </dsp:nvSpPr>
      <dsp:spPr>
        <a:xfrm>
          <a:off x="2899" y="1209267"/>
          <a:ext cx="2070097" cy="1314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EF252-22DC-4ABE-862F-9A5618F3D806}">
      <dsp:nvSpPr>
        <dsp:cNvPr id="0" name=""/>
        <dsp:cNvSpPr/>
      </dsp:nvSpPr>
      <dsp:spPr>
        <a:xfrm>
          <a:off x="232910" y="1427778"/>
          <a:ext cx="2070097" cy="1314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Correção automática de códigos de barras deformados em ficheiros digitalizados;</a:t>
          </a:r>
          <a:endParaRPr lang="en-US" sz="1500" kern="1200"/>
        </a:p>
      </dsp:txBody>
      <dsp:txXfrm>
        <a:off x="271411" y="1466279"/>
        <a:ext cx="1993095" cy="1237509"/>
      </dsp:txXfrm>
    </dsp:sp>
    <dsp:sp modelId="{DF8853FC-06B8-4DEE-9085-4F86F49243D2}">
      <dsp:nvSpPr>
        <dsp:cNvPr id="0" name=""/>
        <dsp:cNvSpPr/>
      </dsp:nvSpPr>
      <dsp:spPr>
        <a:xfrm>
          <a:off x="2533018" y="1209267"/>
          <a:ext cx="2070097" cy="1314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A99A3-A5AF-4470-8681-3BC3CA5F84A0}">
      <dsp:nvSpPr>
        <dsp:cNvPr id="0" name=""/>
        <dsp:cNvSpPr/>
      </dsp:nvSpPr>
      <dsp:spPr>
        <a:xfrm>
          <a:off x="2763029" y="1427778"/>
          <a:ext cx="2070097" cy="1314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Número</a:t>
          </a:r>
          <a:r>
            <a:rPr lang="en-GB" sz="1500" kern="1200" dirty="0"/>
            <a:t> ideal de </a:t>
          </a:r>
          <a:r>
            <a:rPr lang="en-GB" sz="1500" kern="1200" dirty="0" err="1"/>
            <a:t>palavras</a:t>
          </a:r>
          <a:r>
            <a:rPr lang="en-GB" sz="1500" kern="1200" dirty="0"/>
            <a:t> a </a:t>
          </a:r>
          <a:r>
            <a:rPr lang="en-GB" sz="1500" kern="1200" dirty="0" err="1"/>
            <a:t>guardar</a:t>
          </a:r>
          <a:r>
            <a:rPr lang="en-GB" sz="1500" kern="1200" dirty="0"/>
            <a:t> para </a:t>
          </a:r>
          <a:r>
            <a:rPr lang="en-GB" sz="1500" kern="1200" dirty="0" err="1"/>
            <a:t>garantir</a:t>
          </a:r>
          <a:r>
            <a:rPr lang="en-GB" sz="1500" kern="1200" dirty="0"/>
            <a:t> a </a:t>
          </a:r>
          <a:r>
            <a:rPr lang="en-GB" sz="1500" kern="1200" dirty="0" err="1"/>
            <a:t>proteção</a:t>
          </a:r>
          <a:r>
            <a:rPr lang="en-GB" sz="1500" kern="1200" dirty="0"/>
            <a:t> de um documento </a:t>
          </a:r>
          <a:r>
            <a:rPr lang="en-GB" sz="1500" kern="1200" dirty="0" err="1"/>
            <a:t>impresso</a:t>
          </a:r>
          <a:r>
            <a:rPr lang="en-GB" sz="1500" kern="1200" dirty="0"/>
            <a:t>;</a:t>
          </a:r>
          <a:endParaRPr lang="en-US" sz="1500" kern="1200" dirty="0"/>
        </a:p>
      </dsp:txBody>
      <dsp:txXfrm>
        <a:off x="2801530" y="1466279"/>
        <a:ext cx="1993095" cy="1237509"/>
      </dsp:txXfrm>
    </dsp:sp>
    <dsp:sp modelId="{4FF4AFFE-D910-4561-88D3-5D96FE600EBD}">
      <dsp:nvSpPr>
        <dsp:cNvPr id="0" name=""/>
        <dsp:cNvSpPr/>
      </dsp:nvSpPr>
      <dsp:spPr>
        <a:xfrm>
          <a:off x="5063137" y="1209267"/>
          <a:ext cx="2070097" cy="1314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A7582-B33A-440C-AE59-688AF702D93A}">
      <dsp:nvSpPr>
        <dsp:cNvPr id="0" name=""/>
        <dsp:cNvSpPr/>
      </dsp:nvSpPr>
      <dsp:spPr>
        <a:xfrm>
          <a:off x="5293148" y="1427778"/>
          <a:ext cx="2070097" cy="1314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Método</a:t>
          </a:r>
          <a:r>
            <a:rPr lang="en-GB" sz="1500" kern="1200" dirty="0"/>
            <a:t> de </a:t>
          </a:r>
          <a:r>
            <a:rPr lang="en-GB" sz="1500" kern="1200" dirty="0" err="1"/>
            <a:t>visualização</a:t>
          </a:r>
          <a:r>
            <a:rPr lang="en-GB" sz="1500" kern="1200" dirty="0"/>
            <a:t> das </a:t>
          </a:r>
          <a:r>
            <a:rPr lang="en-GB" sz="1500" kern="1200" dirty="0" err="1"/>
            <a:t>averiguação</a:t>
          </a:r>
          <a:r>
            <a:rPr lang="en-GB" sz="1500" kern="1200" dirty="0"/>
            <a:t> da </a:t>
          </a:r>
          <a:r>
            <a:rPr lang="en-GB" sz="1500" kern="1200" dirty="0" err="1"/>
            <a:t>integridade</a:t>
          </a:r>
          <a:r>
            <a:rPr lang="en-GB" sz="1500" kern="1200" dirty="0"/>
            <a:t> de um documento </a:t>
          </a:r>
          <a:r>
            <a:rPr lang="en-GB" sz="1500" kern="1200" dirty="0" err="1"/>
            <a:t>em</a:t>
          </a:r>
          <a:r>
            <a:rPr lang="en-GB" sz="1500" kern="1200" dirty="0"/>
            <a:t> 3D;</a:t>
          </a:r>
          <a:endParaRPr lang="en-US" sz="1500" kern="1200" dirty="0"/>
        </a:p>
      </dsp:txBody>
      <dsp:txXfrm>
        <a:off x="5331649" y="1466279"/>
        <a:ext cx="1993095" cy="1237509"/>
      </dsp:txXfrm>
    </dsp:sp>
    <dsp:sp modelId="{305D6489-EF23-4026-B1CE-C4DAE4A4E1BD}">
      <dsp:nvSpPr>
        <dsp:cNvPr id="0" name=""/>
        <dsp:cNvSpPr/>
      </dsp:nvSpPr>
      <dsp:spPr>
        <a:xfrm>
          <a:off x="7593256" y="1209267"/>
          <a:ext cx="2070097" cy="1314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C3AEB-A50A-46EC-9B26-4BEA10B5622F}">
      <dsp:nvSpPr>
        <dsp:cNvPr id="0" name=""/>
        <dsp:cNvSpPr/>
      </dsp:nvSpPr>
      <dsp:spPr>
        <a:xfrm>
          <a:off x="7823267" y="1427778"/>
          <a:ext cx="2070097" cy="1314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Mecanismo que saliente as letras e zonas alteradas no documento automaticamente;</a:t>
          </a:r>
          <a:endParaRPr lang="en-US" sz="1500" kern="1200"/>
        </a:p>
      </dsp:txBody>
      <dsp:txXfrm>
        <a:off x="7861768" y="1466279"/>
        <a:ext cx="1993095" cy="1237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DE392-ACC5-4190-BF68-4E4858CD1052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A58DB-4BDF-4D07-847B-0191BA484F1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69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Bom dia/Boa Tarde, Caros membro do júri. O meu nome é António Ramos, estou aqui presente para defender a minha dissertação, denominada (referir titulo)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615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Escolha do ficheiro a examinar, pode ser formato PDF eletrónico ou digital, nos dois casos o documento é convertido para imagem para a colocação das letras presentes na base de dados;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Leitura do código de barras para descodificar a informação contida nele, se o identificador(id) do ficheiro estiver na base de dados e tiver sido aceite ou rejeitado a marca de água. Devolve-se alguns metadados ao utilizador e este faz uma verificação rápida de um conjunto de informações acerca do documento tal como utilizador que imprimiu e posto atual;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Verificação de integridade do documento caso a verificação dê errado, ou o utilizador queira processeder à mesma. Consiste na comparação, através de um utilizador fidedigno, das letras que estão no documento com as das base de dados, através da conversão do documento PDF para imagem e aquando a colocação das letras e respetivos pontos converte-se de novo para PDF. Nesta abordagem verificou-se que pode existir vários pontos de interseção inseridos na mesma letra, só que com valores diferentes, o que dificultava na visualização do documento, pelo que posteriormente eliminou-se as mesmas.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2829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Servidor: onde irá ser alojada a base de dados, neste caso localmente, que irá conter informações úteis para a criação da marca de água e sua verificação. </a:t>
            </a:r>
          </a:p>
          <a:p>
            <a:r>
              <a:rPr lang="pt-PT" dirty="0"/>
              <a:t>Programa: onde está inserido o código;</a:t>
            </a:r>
          </a:p>
          <a:p>
            <a:r>
              <a:rPr lang="pt-PT" dirty="0"/>
              <a:t>Utilizador: ações a desempenhar pelo mesmo para </a:t>
            </a:r>
            <a:r>
              <a:rPr lang="pt-PT" dirty="0" err="1"/>
              <a:t>desputar</a:t>
            </a:r>
            <a:r>
              <a:rPr lang="pt-PT" dirty="0"/>
              <a:t> ações no código como por exemplo aceitar ou rejeitar um documento com marca de água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4723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Watermark: a seguir a rejeitado dizer que é necessário para fazer </a:t>
            </a:r>
            <a:r>
              <a:rPr lang="pt-PT" dirty="0" err="1"/>
              <a:t>tracking</a:t>
            </a:r>
            <a:r>
              <a:rPr lang="pt-PT" dirty="0"/>
              <a:t> do sistema, ou seja, saber que utilizador aprovou ou rejeitou um documento.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4400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Um algoritmo tem de ser apto em múltiplas ocasiões e saber lidar com situações. Para simular esse comportamento resolveu-se testar o algoritmo para situações de documentos digitais com rotações, mudança de escala no documento e modificações no documento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1511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Aqui </a:t>
            </a:r>
            <a:r>
              <a:rPr lang="en-GB" dirty="0" err="1"/>
              <a:t>tem</a:t>
            </a:r>
            <a:r>
              <a:rPr lang="en-GB" dirty="0"/>
              <a:t> se um exemplo de um </a:t>
            </a:r>
            <a:r>
              <a:rPr lang="en-GB" dirty="0" err="1"/>
              <a:t>ficheiro</a:t>
            </a:r>
            <a:r>
              <a:rPr lang="en-GB" dirty="0"/>
              <a:t> </a:t>
            </a:r>
            <a:r>
              <a:rPr lang="en-GB" dirty="0" err="1"/>
              <a:t>digitalizado</a:t>
            </a:r>
            <a:r>
              <a:rPr lang="en-GB" dirty="0"/>
              <a:t> </a:t>
            </a:r>
            <a:r>
              <a:rPr lang="en-GB" dirty="0" err="1"/>
              <a:t>torto</a:t>
            </a:r>
            <a:r>
              <a:rPr lang="en-GB" dirty="0"/>
              <a:t> e o algoritmo </a:t>
            </a:r>
            <a:r>
              <a:rPr lang="en-GB" dirty="0" err="1"/>
              <a:t>conseguiu</a:t>
            </a:r>
            <a:r>
              <a:rPr lang="en-GB" dirty="0"/>
              <a:t> </a:t>
            </a:r>
            <a:r>
              <a:rPr lang="en-GB" dirty="0" err="1"/>
              <a:t>compor</a:t>
            </a:r>
            <a:r>
              <a:rPr lang="en-GB" dirty="0"/>
              <a:t> (</a:t>
            </a:r>
            <a:r>
              <a:rPr lang="en-GB" dirty="0" err="1"/>
              <a:t>direita</a:t>
            </a:r>
            <a:r>
              <a:rPr lang="en-GB" dirty="0"/>
              <a:t>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395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Esquerda</a:t>
            </a:r>
            <a:r>
              <a:rPr lang="en-GB" dirty="0"/>
              <a:t> original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eletrónico</a:t>
            </a:r>
            <a:r>
              <a:rPr lang="en-GB" dirty="0"/>
              <a:t>;</a:t>
            </a:r>
          </a:p>
          <a:p>
            <a:r>
              <a:rPr lang="en-GB" dirty="0" err="1"/>
              <a:t>Direita</a:t>
            </a:r>
            <a:r>
              <a:rPr lang="en-GB" dirty="0"/>
              <a:t> digital </a:t>
            </a:r>
            <a:r>
              <a:rPr lang="en-GB" dirty="0" err="1"/>
              <a:t>torto</a:t>
            </a:r>
            <a:r>
              <a:rPr lang="en-GB" dirty="0"/>
              <a:t> compost.</a:t>
            </a:r>
          </a:p>
          <a:p>
            <a:r>
              <a:rPr lang="en-GB" dirty="0" err="1"/>
              <a:t>Através</a:t>
            </a:r>
            <a:r>
              <a:rPr lang="en-GB" dirty="0"/>
              <a:t> da </a:t>
            </a:r>
            <a:r>
              <a:rPr lang="en-GB" dirty="0" err="1"/>
              <a:t>comparação</a:t>
            </a:r>
            <a:r>
              <a:rPr lang="en-GB" dirty="0"/>
              <a:t> dos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consegue</a:t>
            </a:r>
            <a:r>
              <a:rPr lang="en-GB" dirty="0"/>
              <a:t>-se </a:t>
            </a:r>
            <a:r>
              <a:rPr lang="en-GB" dirty="0" err="1"/>
              <a:t>perceber</a:t>
            </a:r>
            <a:r>
              <a:rPr lang="en-GB" dirty="0"/>
              <a:t> que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iguais</a:t>
            </a:r>
            <a:r>
              <a:rPr lang="en-GB" dirty="0"/>
              <a:t>. Dar o exemplo do w e r.</a:t>
            </a:r>
          </a:p>
          <a:p>
            <a:r>
              <a:rPr lang="en-GB" dirty="0"/>
              <a:t>Nota: Se a </a:t>
            </a:r>
            <a:r>
              <a:rPr lang="en-GB" dirty="0" err="1"/>
              <a:t>visualização</a:t>
            </a:r>
            <a:r>
              <a:rPr lang="en-GB" dirty="0"/>
              <a:t> não </a:t>
            </a:r>
            <a:r>
              <a:rPr lang="en-GB" dirty="0" err="1"/>
              <a:t>agradar</a:t>
            </a:r>
            <a:r>
              <a:rPr lang="en-GB" dirty="0"/>
              <a:t> dá para mudar no Código.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8353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Passando</a:t>
            </a:r>
            <a:r>
              <a:rPr lang="en-GB" dirty="0"/>
              <a:t> à </a:t>
            </a:r>
            <a:r>
              <a:rPr lang="en-GB" dirty="0" err="1"/>
              <a:t>escala</a:t>
            </a:r>
            <a:r>
              <a:rPr lang="en-GB" dirty="0"/>
              <a:t> do </a:t>
            </a:r>
            <a:r>
              <a:rPr lang="en-GB" dirty="0" err="1"/>
              <a:t>ficheiro</a:t>
            </a:r>
            <a:r>
              <a:rPr lang="en-GB" dirty="0"/>
              <a:t>, do </a:t>
            </a:r>
            <a:r>
              <a:rPr lang="en-GB" dirty="0" err="1"/>
              <a:t>lado</a:t>
            </a:r>
            <a:r>
              <a:rPr lang="en-GB" dirty="0"/>
              <a:t> </a:t>
            </a:r>
            <a:r>
              <a:rPr lang="en-GB" dirty="0" err="1"/>
              <a:t>esquerdo</a:t>
            </a:r>
            <a:r>
              <a:rPr lang="en-GB" dirty="0"/>
              <a:t> está presente o </a:t>
            </a:r>
            <a:r>
              <a:rPr lang="en-GB" dirty="0" err="1"/>
              <a:t>ficheiro</a:t>
            </a:r>
            <a:r>
              <a:rPr lang="en-GB" dirty="0"/>
              <a:t> original com 100% de </a:t>
            </a:r>
            <a:r>
              <a:rPr lang="en-GB" dirty="0" err="1"/>
              <a:t>escala</a:t>
            </a:r>
            <a:r>
              <a:rPr lang="en-GB" dirty="0"/>
              <a:t>, e do </a:t>
            </a:r>
            <a:r>
              <a:rPr lang="en-GB" dirty="0" err="1"/>
              <a:t>lado</a:t>
            </a:r>
            <a:r>
              <a:rPr lang="en-GB" dirty="0"/>
              <a:t> </a:t>
            </a:r>
            <a:r>
              <a:rPr lang="en-GB" dirty="0" err="1"/>
              <a:t>direito</a:t>
            </a:r>
            <a:r>
              <a:rPr lang="en-GB" dirty="0"/>
              <a:t> o mesmo documento com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escala</a:t>
            </a:r>
            <a:r>
              <a:rPr lang="en-GB" dirty="0"/>
              <a:t> de 80%.</a:t>
            </a:r>
          </a:p>
          <a:p>
            <a:r>
              <a:rPr lang="en-GB" dirty="0"/>
              <a:t>Pode-se </a:t>
            </a:r>
            <a:r>
              <a:rPr lang="en-GB" dirty="0" err="1"/>
              <a:t>confirmar</a:t>
            </a:r>
            <a:r>
              <a:rPr lang="en-GB" dirty="0"/>
              <a:t>, </a:t>
            </a:r>
            <a:r>
              <a:rPr lang="en-GB" dirty="0" err="1"/>
              <a:t>através</a:t>
            </a:r>
            <a:r>
              <a:rPr lang="en-GB" dirty="0"/>
              <a:t> das </a:t>
            </a:r>
            <a:r>
              <a:rPr lang="en-GB" dirty="0" err="1"/>
              <a:t>comparações</a:t>
            </a:r>
            <a:r>
              <a:rPr lang="en-GB" dirty="0"/>
              <a:t> de </a:t>
            </a:r>
            <a:r>
              <a:rPr lang="en-GB" dirty="0" err="1"/>
              <a:t>pontos</a:t>
            </a:r>
            <a:r>
              <a:rPr lang="en-GB" dirty="0"/>
              <a:t> entre documentos, que o algoritmo </a:t>
            </a:r>
            <a:r>
              <a:rPr lang="en-GB" dirty="0" err="1"/>
              <a:t>conseguiu</a:t>
            </a:r>
            <a:r>
              <a:rPr lang="en-GB" dirty="0"/>
              <a:t> </a:t>
            </a:r>
            <a:r>
              <a:rPr lang="en-GB" dirty="0" err="1"/>
              <a:t>adaptar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pontos</a:t>
            </a:r>
            <a:r>
              <a:rPr lang="en-GB" dirty="0"/>
              <a:t> à </a:t>
            </a:r>
            <a:r>
              <a:rPr lang="en-GB" dirty="0" err="1"/>
              <a:t>escala</a:t>
            </a:r>
            <a:r>
              <a:rPr lang="en-GB" dirty="0"/>
              <a:t> do documento.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9302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Para </a:t>
            </a:r>
            <a:r>
              <a:rPr lang="en-GB" dirty="0" err="1"/>
              <a:t>testar</a:t>
            </a:r>
            <a:r>
              <a:rPr lang="en-GB" dirty="0"/>
              <a:t> o </a:t>
            </a:r>
            <a:r>
              <a:rPr lang="en-GB" dirty="0" err="1"/>
              <a:t>comportamento</a:t>
            </a:r>
            <a:r>
              <a:rPr lang="en-GB" dirty="0"/>
              <a:t> do algoritmo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alterações</a:t>
            </a:r>
            <a:r>
              <a:rPr lang="en-GB" dirty="0"/>
              <a:t> do documento, </a:t>
            </a:r>
            <a:r>
              <a:rPr lang="en-GB" dirty="0" err="1"/>
              <a:t>criou</a:t>
            </a:r>
            <a:r>
              <a:rPr lang="en-GB" dirty="0"/>
              <a:t>-se um documento com informações </a:t>
            </a:r>
            <a:r>
              <a:rPr lang="en-GB" dirty="0" err="1"/>
              <a:t>aleatórias</a:t>
            </a:r>
            <a:r>
              <a:rPr lang="en-GB" dirty="0"/>
              <a:t> (</a:t>
            </a:r>
            <a:r>
              <a:rPr lang="en-GB" dirty="0" err="1"/>
              <a:t>referir</a:t>
            </a:r>
            <a:r>
              <a:rPr lang="en-GB" dirty="0"/>
              <a:t> documento </a:t>
            </a:r>
            <a:r>
              <a:rPr lang="en-GB" dirty="0" err="1"/>
              <a:t>esquerda</a:t>
            </a:r>
            <a:r>
              <a:rPr lang="en-GB" dirty="0"/>
              <a:t>).</a:t>
            </a:r>
          </a:p>
          <a:p>
            <a:r>
              <a:rPr lang="en-GB" dirty="0"/>
              <a:t>A </a:t>
            </a:r>
            <a:r>
              <a:rPr lang="en-GB" dirty="0" err="1"/>
              <a:t>simulação</a:t>
            </a:r>
            <a:r>
              <a:rPr lang="en-GB" dirty="0"/>
              <a:t> da </a:t>
            </a:r>
            <a:r>
              <a:rPr lang="en-GB" dirty="0" err="1"/>
              <a:t>alteração</a:t>
            </a:r>
            <a:r>
              <a:rPr lang="en-GB" dirty="0"/>
              <a:t> do documento </a:t>
            </a:r>
            <a:r>
              <a:rPr lang="en-GB" dirty="0" err="1"/>
              <a:t>envolve</a:t>
            </a:r>
            <a:r>
              <a:rPr lang="en-GB" dirty="0"/>
              <a:t> </a:t>
            </a:r>
            <a:r>
              <a:rPr lang="en-GB" dirty="0" err="1"/>
              <a:t>eliminação</a:t>
            </a:r>
            <a:r>
              <a:rPr lang="en-GB" dirty="0"/>
              <a:t>/</a:t>
            </a:r>
            <a:r>
              <a:rPr lang="en-GB" dirty="0" err="1"/>
              <a:t>adição</a:t>
            </a:r>
            <a:r>
              <a:rPr lang="en-GB" dirty="0"/>
              <a:t> de </a:t>
            </a:r>
            <a:r>
              <a:rPr lang="en-GB" dirty="0" err="1"/>
              <a:t>palavras</a:t>
            </a:r>
            <a:r>
              <a:rPr lang="en-GB" dirty="0"/>
              <a:t>, </a:t>
            </a:r>
            <a:r>
              <a:rPr lang="en-GB" dirty="0" err="1"/>
              <a:t>substituição</a:t>
            </a:r>
            <a:r>
              <a:rPr lang="en-GB" dirty="0"/>
              <a:t> e </a:t>
            </a:r>
            <a:r>
              <a:rPr lang="en-GB" dirty="0" err="1"/>
              <a:t>eliminação</a:t>
            </a:r>
            <a:r>
              <a:rPr lang="en-GB" dirty="0"/>
              <a:t>/</a:t>
            </a:r>
            <a:r>
              <a:rPr lang="en-GB" dirty="0" err="1"/>
              <a:t>adicção</a:t>
            </a:r>
            <a:r>
              <a:rPr lang="en-GB" dirty="0"/>
              <a:t> de </a:t>
            </a:r>
            <a:r>
              <a:rPr lang="en-GB" dirty="0" err="1"/>
              <a:t>espaçamento</a:t>
            </a:r>
            <a:r>
              <a:rPr lang="en-GB" dirty="0"/>
              <a:t> entre </a:t>
            </a:r>
            <a:r>
              <a:rPr lang="en-GB" dirty="0" err="1"/>
              <a:t>linhas</a:t>
            </a:r>
            <a:r>
              <a:rPr lang="en-GB" dirty="0"/>
              <a:t>. </a:t>
            </a:r>
            <a:r>
              <a:rPr lang="en-GB" dirty="0" err="1"/>
              <a:t>levando</a:t>
            </a:r>
            <a:r>
              <a:rPr lang="en-GB" dirty="0"/>
              <a:t> à </a:t>
            </a:r>
            <a:r>
              <a:rPr lang="en-GB" dirty="0" err="1"/>
              <a:t>criação</a:t>
            </a:r>
            <a:r>
              <a:rPr lang="en-GB" dirty="0"/>
              <a:t> de 3 </a:t>
            </a:r>
            <a:r>
              <a:rPr lang="en-GB" dirty="0" err="1"/>
              <a:t>ficheiros</a:t>
            </a:r>
            <a:r>
              <a:rPr lang="en-GB" dirty="0"/>
              <a:t> </a:t>
            </a:r>
            <a:r>
              <a:rPr lang="en-GB" dirty="0" err="1"/>
              <a:t>similares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da </a:t>
            </a:r>
            <a:r>
              <a:rPr lang="en-GB" dirty="0" err="1"/>
              <a:t>esquerda</a:t>
            </a:r>
            <a:r>
              <a:rPr lang="en-GB" dirty="0"/>
              <a:t>.</a:t>
            </a:r>
          </a:p>
          <a:p>
            <a:r>
              <a:rPr lang="en-GB" dirty="0"/>
              <a:t>Neste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substitui</a:t>
            </a:r>
            <a:r>
              <a:rPr lang="en-GB" dirty="0"/>
              <a:t>-se a </a:t>
            </a:r>
            <a:r>
              <a:rPr lang="en-GB" dirty="0" err="1"/>
              <a:t>palavra</a:t>
            </a:r>
            <a:r>
              <a:rPr lang="en-GB" dirty="0"/>
              <a:t> “</a:t>
            </a:r>
            <a:r>
              <a:rPr lang="en-GB" dirty="0" err="1"/>
              <a:t>importante</a:t>
            </a:r>
            <a:r>
              <a:rPr lang="en-GB" dirty="0"/>
              <a:t>” </a:t>
            </a:r>
            <a:r>
              <a:rPr lang="en-GB" dirty="0" err="1"/>
              <a:t>por</a:t>
            </a:r>
            <a:r>
              <a:rPr lang="en-GB" dirty="0"/>
              <a:t> “necessário”, onde a </a:t>
            </a:r>
            <a:r>
              <a:rPr lang="en-GB" dirty="0" err="1"/>
              <a:t>letra</a:t>
            </a:r>
            <a:r>
              <a:rPr lang="en-GB" dirty="0"/>
              <a:t> “n” </a:t>
            </a:r>
            <a:r>
              <a:rPr lang="en-GB" dirty="0" err="1"/>
              <a:t>correspondia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 e </a:t>
            </a:r>
            <a:r>
              <a:rPr lang="en-GB" dirty="0" err="1"/>
              <a:t>verifica</a:t>
            </a:r>
            <a:r>
              <a:rPr lang="en-GB" dirty="0"/>
              <a:t>-se que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segunda</a:t>
            </a:r>
            <a:r>
              <a:rPr lang="en-GB" dirty="0"/>
              <a:t> </a:t>
            </a:r>
            <a:r>
              <a:rPr lang="en-GB" dirty="0" err="1"/>
              <a:t>imagem</a:t>
            </a:r>
            <a:r>
              <a:rPr lang="en-GB" dirty="0"/>
              <a:t> </a:t>
            </a:r>
            <a:r>
              <a:rPr lang="en-GB" dirty="0" err="1"/>
              <a:t>representado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um </a:t>
            </a:r>
            <a:r>
              <a:rPr lang="en-GB" dirty="0" err="1"/>
              <a:t>retangulo</a:t>
            </a:r>
            <a:r>
              <a:rPr lang="en-GB" dirty="0"/>
              <a:t> </a:t>
            </a:r>
            <a:r>
              <a:rPr lang="en-GB" dirty="0" err="1"/>
              <a:t>preto</a:t>
            </a:r>
            <a:r>
              <a:rPr lang="en-GB" dirty="0"/>
              <a:t> que a </a:t>
            </a:r>
            <a:r>
              <a:rPr lang="en-GB" dirty="0" err="1"/>
              <a:t>letra</a:t>
            </a:r>
            <a:r>
              <a:rPr lang="en-GB" dirty="0"/>
              <a:t> “n” está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cima</a:t>
            </a:r>
            <a:r>
              <a:rPr lang="en-GB" dirty="0"/>
              <a:t> do “r”, o que leva </a:t>
            </a:r>
            <a:r>
              <a:rPr lang="en-GB" dirty="0" err="1"/>
              <a:t>aferir</a:t>
            </a:r>
            <a:r>
              <a:rPr lang="en-GB" dirty="0"/>
              <a:t> que o documento </a:t>
            </a:r>
            <a:r>
              <a:rPr lang="en-GB" dirty="0" err="1"/>
              <a:t>naquela</a:t>
            </a:r>
            <a:r>
              <a:rPr lang="en-GB" dirty="0"/>
              <a:t> </a:t>
            </a:r>
            <a:r>
              <a:rPr lang="en-GB" dirty="0" err="1"/>
              <a:t>palavra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alterado</a:t>
            </a:r>
            <a:r>
              <a:rPr lang="en-GB" dirty="0"/>
              <a:t>, logo o documento do </a:t>
            </a:r>
            <a:r>
              <a:rPr lang="en-GB" dirty="0" err="1"/>
              <a:t>lado</a:t>
            </a:r>
            <a:r>
              <a:rPr lang="en-GB" dirty="0"/>
              <a:t> </a:t>
            </a:r>
            <a:r>
              <a:rPr lang="en-GB" dirty="0" err="1"/>
              <a:t>direito</a:t>
            </a:r>
            <a:r>
              <a:rPr lang="en-GB" dirty="0"/>
              <a:t> não é original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0482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Nesta </a:t>
            </a:r>
            <a:r>
              <a:rPr lang="en-GB" dirty="0" err="1"/>
              <a:t>situação</a:t>
            </a:r>
            <a:r>
              <a:rPr lang="en-GB" dirty="0"/>
              <a:t> </a:t>
            </a:r>
            <a:r>
              <a:rPr lang="en-GB" dirty="0" err="1"/>
              <a:t>optou</a:t>
            </a:r>
            <a:r>
              <a:rPr lang="en-GB" dirty="0"/>
              <a:t>-se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eliminar</a:t>
            </a:r>
            <a:r>
              <a:rPr lang="en-GB" dirty="0"/>
              <a:t> o ultimo </a:t>
            </a:r>
            <a:r>
              <a:rPr lang="en-GB" dirty="0" err="1"/>
              <a:t>paragrafo</a:t>
            </a:r>
            <a:r>
              <a:rPr lang="en-GB" dirty="0"/>
              <a:t> do </a:t>
            </a:r>
            <a:r>
              <a:rPr lang="en-GB" dirty="0" err="1"/>
              <a:t>ficheiro</a:t>
            </a:r>
            <a:r>
              <a:rPr lang="en-GB" dirty="0"/>
              <a:t> original, </a:t>
            </a:r>
            <a:r>
              <a:rPr lang="en-GB" dirty="0" err="1"/>
              <a:t>representado</a:t>
            </a:r>
            <a:r>
              <a:rPr lang="en-GB" dirty="0"/>
              <a:t> pelo </a:t>
            </a:r>
            <a:r>
              <a:rPr lang="en-GB" dirty="0" err="1"/>
              <a:t>retangulo</a:t>
            </a:r>
            <a:r>
              <a:rPr lang="en-GB" dirty="0"/>
              <a:t> </a:t>
            </a:r>
            <a:r>
              <a:rPr lang="en-GB" dirty="0" err="1"/>
              <a:t>preto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imagem</a:t>
            </a:r>
            <a:r>
              <a:rPr lang="en-GB" dirty="0"/>
              <a:t> do </a:t>
            </a:r>
            <a:r>
              <a:rPr lang="en-GB" dirty="0" err="1"/>
              <a:t>lado</a:t>
            </a:r>
            <a:r>
              <a:rPr lang="en-GB" dirty="0"/>
              <a:t> </a:t>
            </a:r>
            <a:r>
              <a:rPr lang="en-GB" dirty="0" err="1"/>
              <a:t>direito</a:t>
            </a:r>
            <a:r>
              <a:rPr lang="en-GB" dirty="0"/>
              <a:t>.</a:t>
            </a:r>
          </a:p>
          <a:p>
            <a:r>
              <a:rPr lang="en-GB" dirty="0"/>
              <a:t>É </a:t>
            </a:r>
            <a:r>
              <a:rPr lang="en-GB" dirty="0" err="1"/>
              <a:t>demonstrado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da </a:t>
            </a:r>
            <a:r>
              <a:rPr lang="en-GB" dirty="0" err="1"/>
              <a:t>letra</a:t>
            </a:r>
            <a:r>
              <a:rPr lang="en-GB" dirty="0"/>
              <a:t> “D” (do </a:t>
            </a:r>
            <a:r>
              <a:rPr lang="en-GB" dirty="0" err="1"/>
              <a:t>inicio</a:t>
            </a:r>
            <a:r>
              <a:rPr lang="en-GB" dirty="0"/>
              <a:t> do </a:t>
            </a:r>
            <a:r>
              <a:rPr lang="en-GB" dirty="0" err="1"/>
              <a:t>paragrafo</a:t>
            </a:r>
            <a:r>
              <a:rPr lang="en-GB" dirty="0"/>
              <a:t>) </a:t>
            </a:r>
            <a:r>
              <a:rPr lang="en-GB" dirty="0" err="1"/>
              <a:t>inserida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zona </a:t>
            </a:r>
            <a:r>
              <a:rPr lang="en-GB" dirty="0" err="1"/>
              <a:t>branca</a:t>
            </a:r>
            <a:r>
              <a:rPr lang="en-GB" dirty="0"/>
              <a:t> que </a:t>
            </a:r>
            <a:r>
              <a:rPr lang="en-GB" dirty="0" err="1"/>
              <a:t>houve</a:t>
            </a:r>
            <a:r>
              <a:rPr lang="en-GB" dirty="0"/>
              <a:t> </a:t>
            </a:r>
            <a:r>
              <a:rPr lang="en-GB" dirty="0" err="1"/>
              <a:t>eliminação</a:t>
            </a:r>
            <a:r>
              <a:rPr lang="en-GB" dirty="0"/>
              <a:t> de pelo menos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palavra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5139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Nesta </a:t>
            </a:r>
            <a:r>
              <a:rPr lang="en-GB" dirty="0" err="1"/>
              <a:t>situação</a:t>
            </a:r>
            <a:r>
              <a:rPr lang="en-GB" dirty="0"/>
              <a:t>, </a:t>
            </a:r>
            <a:r>
              <a:rPr lang="en-GB" dirty="0" err="1"/>
              <a:t>utilizou</a:t>
            </a:r>
            <a:r>
              <a:rPr lang="en-GB" dirty="0"/>
              <a:t>-se o documento anterior com as </a:t>
            </a:r>
            <a:r>
              <a:rPr lang="en-GB" dirty="0" err="1"/>
              <a:t>alterações</a:t>
            </a:r>
            <a:r>
              <a:rPr lang="en-GB" dirty="0"/>
              <a:t> da </a:t>
            </a:r>
            <a:r>
              <a:rPr lang="en-GB" dirty="0" err="1"/>
              <a:t>eliminação</a:t>
            </a:r>
            <a:r>
              <a:rPr lang="en-GB" dirty="0"/>
              <a:t> do ultimo </a:t>
            </a:r>
            <a:r>
              <a:rPr lang="en-GB" dirty="0" err="1"/>
              <a:t>paragrafo</a:t>
            </a:r>
            <a:r>
              <a:rPr lang="en-GB" dirty="0"/>
              <a:t>, </a:t>
            </a:r>
            <a:r>
              <a:rPr lang="en-GB" dirty="0" err="1"/>
              <a:t>removendo</a:t>
            </a:r>
            <a:r>
              <a:rPr lang="en-GB" dirty="0"/>
              <a:t> um </a:t>
            </a:r>
            <a:r>
              <a:rPr lang="en-GB" dirty="0" err="1"/>
              <a:t>parafro</a:t>
            </a:r>
            <a:r>
              <a:rPr lang="en-GB" dirty="0"/>
              <a:t>, </a:t>
            </a:r>
            <a:r>
              <a:rPr lang="en-GB" dirty="0" err="1"/>
              <a:t>demonstrado</a:t>
            </a:r>
            <a:r>
              <a:rPr lang="en-GB" dirty="0"/>
              <a:t> pelo </a:t>
            </a:r>
            <a:r>
              <a:rPr lang="en-GB" dirty="0" err="1"/>
              <a:t>retangulo</a:t>
            </a:r>
            <a:r>
              <a:rPr lang="en-GB" dirty="0"/>
              <a:t> </a:t>
            </a:r>
            <a:r>
              <a:rPr lang="en-GB" dirty="0" err="1"/>
              <a:t>preto</a:t>
            </a:r>
            <a:r>
              <a:rPr lang="en-GB" dirty="0"/>
              <a:t> pela </a:t>
            </a:r>
            <a:r>
              <a:rPr lang="en-GB" dirty="0" err="1"/>
              <a:t>figura</a:t>
            </a:r>
            <a:r>
              <a:rPr lang="en-GB" dirty="0"/>
              <a:t> do </a:t>
            </a:r>
            <a:r>
              <a:rPr lang="en-GB" dirty="0" err="1"/>
              <a:t>lado</a:t>
            </a:r>
            <a:r>
              <a:rPr lang="en-GB" dirty="0"/>
              <a:t> </a:t>
            </a:r>
            <a:r>
              <a:rPr lang="en-GB" dirty="0" err="1"/>
              <a:t>direito</a:t>
            </a:r>
            <a:r>
              <a:rPr lang="en-GB" dirty="0"/>
              <a:t>.</a:t>
            </a:r>
          </a:p>
          <a:p>
            <a:r>
              <a:rPr lang="en-GB" dirty="0" err="1"/>
              <a:t>Através</a:t>
            </a:r>
            <a:r>
              <a:rPr lang="en-GB" dirty="0"/>
              <a:t> da </a:t>
            </a:r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consegue</a:t>
            </a:r>
            <a:r>
              <a:rPr lang="en-GB" dirty="0"/>
              <a:t>-se </a:t>
            </a:r>
            <a:r>
              <a:rPr lang="en-GB" dirty="0" err="1"/>
              <a:t>perceber</a:t>
            </a:r>
            <a:r>
              <a:rPr lang="en-GB" dirty="0"/>
              <a:t> que </a:t>
            </a:r>
            <a:r>
              <a:rPr lang="en-GB" dirty="0" err="1"/>
              <a:t>houve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translação</a:t>
            </a:r>
            <a:r>
              <a:rPr lang="en-GB" dirty="0"/>
              <a:t> dos </a:t>
            </a:r>
            <a:r>
              <a:rPr lang="en-GB" dirty="0" err="1"/>
              <a:t>pontos</a:t>
            </a:r>
            <a:r>
              <a:rPr lang="en-GB" dirty="0"/>
              <a:t> no </a:t>
            </a:r>
            <a:r>
              <a:rPr lang="en-GB" dirty="0" err="1"/>
              <a:t>eixo</a:t>
            </a:r>
            <a:r>
              <a:rPr lang="en-GB" dirty="0"/>
              <a:t> do y </a:t>
            </a:r>
            <a:r>
              <a:rPr lang="en-GB" dirty="0" err="1"/>
              <a:t>demonstrado</a:t>
            </a:r>
            <a:r>
              <a:rPr lang="en-GB" dirty="0"/>
              <a:t> pela seta </a:t>
            </a:r>
            <a:r>
              <a:rPr lang="en-GB" dirty="0" err="1"/>
              <a:t>preta</a:t>
            </a:r>
            <a:r>
              <a:rPr lang="en-GB" dirty="0"/>
              <a:t>.</a:t>
            </a:r>
          </a:p>
          <a:p>
            <a:r>
              <a:rPr lang="en-GB" dirty="0"/>
              <a:t>Isto </a:t>
            </a:r>
            <a:r>
              <a:rPr lang="en-GB" dirty="0" err="1"/>
              <a:t>demonstra</a:t>
            </a:r>
            <a:r>
              <a:rPr lang="en-GB" dirty="0"/>
              <a:t> que a </a:t>
            </a:r>
            <a:r>
              <a:rPr lang="en-GB" dirty="0" err="1"/>
              <a:t>estrutura</a:t>
            </a:r>
            <a:r>
              <a:rPr lang="en-GB" dirty="0"/>
              <a:t> do documento </a:t>
            </a:r>
            <a:r>
              <a:rPr lang="en-GB" dirty="0" err="1"/>
              <a:t>sofreu</a:t>
            </a:r>
            <a:r>
              <a:rPr lang="en-GB" dirty="0"/>
              <a:t> </a:t>
            </a:r>
            <a:r>
              <a:rPr lang="en-GB" dirty="0" err="1"/>
              <a:t>alterações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614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Como surgiu este tema? Para perceber é necessário fazer uma pequena introdução sobre a importância da informação e seus objetivos.</a:t>
            </a:r>
          </a:p>
          <a:p>
            <a:r>
              <a:rPr lang="pt-PT" dirty="0"/>
              <a:t>A informação é um conhecimento necessário para o desenvolvimento e sobrevivência da sociedade. </a:t>
            </a:r>
          </a:p>
          <a:p>
            <a:r>
              <a:rPr lang="pt-PT" dirty="0"/>
              <a:t>Classificando-se em diversas categorias tal como (referir ponto 2)</a:t>
            </a:r>
          </a:p>
          <a:p>
            <a:r>
              <a:rPr lang="pt-PT" dirty="0"/>
              <a:t>Existem organizações que são responsáveis por … informações, levando à criação de um caminho para a partilha da mesma, o que a torna vulnerável a acessos inéditos</a:t>
            </a:r>
          </a:p>
          <a:p>
            <a:r>
              <a:rPr lang="pt-PT" dirty="0"/>
              <a:t>Classificando-se em privadas ou públicas, sendo que as privadas contêm informações confidenciais.  </a:t>
            </a:r>
          </a:p>
          <a:p>
            <a:r>
              <a:rPr lang="pt-PT" dirty="0"/>
              <a:t>Devido ao valor dado à informação, ou seja, à necessidade de conhecer algo que não sabemos, esta é alvo de ameaças – eliminação, alteração, divulgação e roubo. </a:t>
            </a:r>
          </a:p>
          <a:p>
            <a:r>
              <a:rPr lang="pt-PT" dirty="0"/>
              <a:t>A partilha de informação pode ser (dizer os 3 pontos), sendo que maior parte das informações são guardadas online ou localmente, levando à necessidade de pesquisa e inovação em métodos seguros capazes de proteger as informações.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936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</a:t>
            </a:r>
            <a:r>
              <a:rPr lang="en-GB" dirty="0" err="1"/>
              <a:t>intituito</a:t>
            </a:r>
            <a:r>
              <a:rPr lang="en-GB" dirty="0"/>
              <a:t> da </a:t>
            </a:r>
            <a:r>
              <a:rPr lang="en-GB" dirty="0" err="1"/>
              <a:t>dissertação</a:t>
            </a:r>
            <a:r>
              <a:rPr lang="en-GB" dirty="0"/>
              <a:t> é </a:t>
            </a:r>
            <a:r>
              <a:rPr lang="en-GB" dirty="0" err="1"/>
              <a:t>criar</a:t>
            </a:r>
            <a:r>
              <a:rPr lang="en-GB" dirty="0"/>
              <a:t> um </a:t>
            </a:r>
            <a:r>
              <a:rPr lang="en-GB" dirty="0" err="1"/>
              <a:t>método</a:t>
            </a:r>
            <a:r>
              <a:rPr lang="en-GB" dirty="0"/>
              <a:t>  de </a:t>
            </a:r>
            <a:r>
              <a:rPr lang="en-GB" dirty="0" err="1"/>
              <a:t>verificação</a:t>
            </a:r>
            <a:r>
              <a:rPr lang="en-GB" dirty="0"/>
              <a:t> da </a:t>
            </a:r>
            <a:r>
              <a:rPr lang="en-GB" dirty="0" err="1"/>
              <a:t>autenticidade</a:t>
            </a:r>
            <a:r>
              <a:rPr lang="en-GB" dirty="0"/>
              <a:t> e </a:t>
            </a:r>
            <a:r>
              <a:rPr lang="en-GB" dirty="0" err="1"/>
              <a:t>integridade</a:t>
            </a:r>
            <a:r>
              <a:rPr lang="en-GB" dirty="0"/>
              <a:t> para documentos de </a:t>
            </a:r>
            <a:r>
              <a:rPr lang="en-GB" dirty="0" err="1"/>
              <a:t>formato</a:t>
            </a:r>
            <a:r>
              <a:rPr lang="en-GB" dirty="0"/>
              <a:t> digital, </a:t>
            </a:r>
            <a:r>
              <a:rPr lang="en-GB" dirty="0" err="1"/>
              <a:t>eletrónico</a:t>
            </a:r>
            <a:r>
              <a:rPr lang="en-GB" dirty="0"/>
              <a:t> e </a:t>
            </a:r>
            <a:r>
              <a:rPr lang="en-GB" dirty="0" err="1"/>
              <a:t>impressos</a:t>
            </a:r>
            <a:r>
              <a:rPr lang="en-GB" dirty="0"/>
              <a:t>.</a:t>
            </a:r>
          </a:p>
          <a:p>
            <a:r>
              <a:rPr lang="en-GB" dirty="0"/>
              <a:t>No </a:t>
            </a:r>
            <a:r>
              <a:rPr lang="en-GB" dirty="0" err="1"/>
              <a:t>inicio</a:t>
            </a:r>
            <a:r>
              <a:rPr lang="en-GB" dirty="0"/>
              <a:t> da </a:t>
            </a:r>
            <a:r>
              <a:rPr lang="en-GB" dirty="0" err="1"/>
              <a:t>dissertação</a:t>
            </a:r>
            <a:r>
              <a:rPr lang="en-GB" dirty="0"/>
              <a:t> o </a:t>
            </a:r>
            <a:r>
              <a:rPr lang="en-GB" dirty="0" err="1"/>
              <a:t>intuito</a:t>
            </a:r>
            <a:r>
              <a:rPr lang="en-GB" dirty="0"/>
              <a:t> era usar </a:t>
            </a:r>
            <a:r>
              <a:rPr lang="en-GB" dirty="0" err="1"/>
              <a:t>marcas</a:t>
            </a:r>
            <a:r>
              <a:rPr lang="en-GB" dirty="0"/>
              <a:t> de água sobre </a:t>
            </a:r>
            <a:r>
              <a:rPr lang="en-GB" dirty="0" err="1"/>
              <a:t>texto</a:t>
            </a:r>
            <a:r>
              <a:rPr lang="en-GB" dirty="0"/>
              <a:t>, </a:t>
            </a:r>
            <a:r>
              <a:rPr lang="en-GB" dirty="0" err="1"/>
              <a:t>contudo</a:t>
            </a:r>
            <a:r>
              <a:rPr lang="en-GB" dirty="0"/>
              <a:t> a </a:t>
            </a:r>
            <a:r>
              <a:rPr lang="en-GB" dirty="0" err="1"/>
              <a:t>informação</a:t>
            </a:r>
            <a:r>
              <a:rPr lang="en-GB" dirty="0"/>
              <a:t> de documentos pode ser </a:t>
            </a:r>
            <a:r>
              <a:rPr lang="en-GB" dirty="0" err="1"/>
              <a:t>confidencial</a:t>
            </a:r>
            <a:r>
              <a:rPr lang="en-GB" dirty="0"/>
              <a:t>, o que leva a que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acesso</a:t>
            </a:r>
            <a:r>
              <a:rPr lang="en-GB" dirty="0"/>
              <a:t> de </a:t>
            </a:r>
            <a:r>
              <a:rPr lang="en-GB" dirty="0" err="1"/>
              <a:t>informação</a:t>
            </a:r>
            <a:r>
              <a:rPr lang="en-GB" dirty="0"/>
              <a:t> seja </a:t>
            </a:r>
            <a:r>
              <a:rPr lang="en-GB" dirty="0" err="1"/>
              <a:t>dificil</a:t>
            </a:r>
            <a:r>
              <a:rPr lang="en-GB" dirty="0"/>
              <a:t> e não </a:t>
            </a:r>
            <a:r>
              <a:rPr lang="en-GB" dirty="0" err="1"/>
              <a:t>poder</a:t>
            </a:r>
            <a:r>
              <a:rPr lang="en-GB" dirty="0"/>
              <a:t> ser </a:t>
            </a:r>
            <a:r>
              <a:rPr lang="en-GB" dirty="0" err="1"/>
              <a:t>modificada</a:t>
            </a:r>
            <a:r>
              <a:rPr lang="en-GB" dirty="0"/>
              <a:t>, pelo que </a:t>
            </a:r>
            <a:r>
              <a:rPr lang="en-GB" dirty="0" err="1"/>
              <a:t>influencia</a:t>
            </a:r>
            <a:r>
              <a:rPr lang="en-GB" dirty="0"/>
              <a:t> a </a:t>
            </a:r>
            <a:r>
              <a:rPr lang="en-GB" dirty="0" err="1"/>
              <a:t>análise</a:t>
            </a:r>
            <a:r>
              <a:rPr lang="en-GB" dirty="0"/>
              <a:t> da </a:t>
            </a:r>
            <a:r>
              <a:rPr lang="en-GB" dirty="0" err="1"/>
              <a:t>integridade</a:t>
            </a:r>
            <a:r>
              <a:rPr lang="en-GB" dirty="0"/>
              <a:t> do documento. </a:t>
            </a:r>
          </a:p>
          <a:p>
            <a:r>
              <a:rPr lang="en-GB" dirty="0"/>
              <a:t>De </a:t>
            </a:r>
            <a:r>
              <a:rPr lang="en-GB" dirty="0" err="1"/>
              <a:t>seguida</a:t>
            </a:r>
            <a:r>
              <a:rPr lang="en-GB" dirty="0"/>
              <a:t>, </a:t>
            </a:r>
            <a:r>
              <a:rPr lang="en-GB" dirty="0" err="1"/>
              <a:t>utilizou</a:t>
            </a:r>
            <a:r>
              <a:rPr lang="en-GB" dirty="0"/>
              <a:t>-se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códigos</a:t>
            </a:r>
            <a:r>
              <a:rPr lang="en-GB" dirty="0"/>
              <a:t> de barras 128 e 39 para a </a:t>
            </a:r>
            <a:r>
              <a:rPr lang="en-GB" dirty="0" err="1"/>
              <a:t>indexação</a:t>
            </a:r>
            <a:r>
              <a:rPr lang="en-GB" dirty="0"/>
              <a:t> de metadados </a:t>
            </a:r>
            <a:r>
              <a:rPr lang="en-GB" dirty="0" err="1"/>
              <a:t>referentes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documento </a:t>
            </a:r>
            <a:r>
              <a:rPr lang="en-GB" dirty="0" err="1"/>
              <a:t>na</a:t>
            </a:r>
            <a:r>
              <a:rPr lang="en-GB" dirty="0"/>
              <a:t> base de dados e à </a:t>
            </a:r>
            <a:r>
              <a:rPr lang="en-GB" dirty="0" err="1"/>
              <a:t>utilização</a:t>
            </a:r>
            <a:r>
              <a:rPr lang="en-GB" dirty="0"/>
              <a:t> de QR Codes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método</a:t>
            </a:r>
            <a:r>
              <a:rPr lang="en-GB" dirty="0"/>
              <a:t> de </a:t>
            </a:r>
            <a:r>
              <a:rPr lang="en-GB" dirty="0" err="1"/>
              <a:t>visualização</a:t>
            </a:r>
            <a:r>
              <a:rPr lang="en-GB" dirty="0"/>
              <a:t> de </a:t>
            </a:r>
            <a:r>
              <a:rPr lang="en-GB" dirty="0" err="1"/>
              <a:t>segmentos</a:t>
            </a:r>
            <a:r>
              <a:rPr lang="en-GB" dirty="0"/>
              <a:t> de </a:t>
            </a:r>
            <a:r>
              <a:rPr lang="en-GB" dirty="0" err="1"/>
              <a:t>retas</a:t>
            </a:r>
            <a:r>
              <a:rPr lang="en-GB" dirty="0"/>
              <a:t>, que </a:t>
            </a:r>
            <a:r>
              <a:rPr lang="en-GB" dirty="0" err="1"/>
              <a:t>após</a:t>
            </a:r>
            <a:r>
              <a:rPr lang="en-GB" dirty="0"/>
              <a:t> a </a:t>
            </a:r>
            <a:r>
              <a:rPr lang="en-GB" dirty="0" err="1"/>
              <a:t>realização</a:t>
            </a:r>
            <a:r>
              <a:rPr lang="en-GB" dirty="0"/>
              <a:t> de testes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ficehrios</a:t>
            </a:r>
            <a:r>
              <a:rPr lang="en-GB" dirty="0"/>
              <a:t> digitais, </a:t>
            </a:r>
            <a:r>
              <a:rPr lang="en-GB" dirty="0" err="1"/>
              <a:t>apercebeu</a:t>
            </a:r>
            <a:r>
              <a:rPr lang="en-GB" dirty="0"/>
              <a:t>-se que </a:t>
            </a:r>
            <a:r>
              <a:rPr lang="en-GB" dirty="0" err="1"/>
              <a:t>estes</a:t>
            </a:r>
            <a:r>
              <a:rPr lang="en-GB" dirty="0"/>
              <a:t> </a:t>
            </a:r>
            <a:r>
              <a:rPr lang="en-GB" dirty="0" err="1"/>
              <a:t>perdiam</a:t>
            </a:r>
            <a:r>
              <a:rPr lang="en-GB" dirty="0"/>
              <a:t> a </a:t>
            </a:r>
            <a:r>
              <a:rPr lang="en-GB" dirty="0" err="1"/>
              <a:t>cor</a:t>
            </a:r>
            <a:r>
              <a:rPr lang="en-GB" dirty="0"/>
              <a:t>, o que leva a </a:t>
            </a:r>
            <a:r>
              <a:rPr lang="en-GB" dirty="0" err="1"/>
              <a:t>influenciar</a:t>
            </a:r>
            <a:r>
              <a:rPr lang="en-GB" dirty="0"/>
              <a:t> a </a:t>
            </a:r>
            <a:r>
              <a:rPr lang="en-GB" dirty="0" err="1"/>
              <a:t>visualização</a:t>
            </a:r>
            <a:r>
              <a:rPr lang="en-GB" dirty="0"/>
              <a:t> do documento, pelo que se </a:t>
            </a:r>
            <a:r>
              <a:rPr lang="en-GB" dirty="0" err="1"/>
              <a:t>retirou</a:t>
            </a:r>
            <a:r>
              <a:rPr lang="en-GB" dirty="0"/>
              <a:t> o </a:t>
            </a:r>
            <a:r>
              <a:rPr lang="en-GB" dirty="0" err="1"/>
              <a:t>uso</a:t>
            </a:r>
            <a:r>
              <a:rPr lang="en-GB" dirty="0"/>
              <a:t> dos mesmo.</a:t>
            </a:r>
          </a:p>
          <a:p>
            <a:r>
              <a:rPr lang="en-GB" dirty="0"/>
              <a:t>A </a:t>
            </a:r>
            <a:r>
              <a:rPr lang="en-GB" dirty="0" err="1"/>
              <a:t>solução</a:t>
            </a:r>
            <a:r>
              <a:rPr lang="en-GB" dirty="0"/>
              <a:t> final </a:t>
            </a:r>
            <a:r>
              <a:rPr lang="en-GB" dirty="0" err="1"/>
              <a:t>consiste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marca</a:t>
            </a:r>
            <a:r>
              <a:rPr lang="en-GB" dirty="0"/>
              <a:t> com base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letras</a:t>
            </a:r>
            <a:r>
              <a:rPr lang="en-GB" dirty="0"/>
              <a:t> </a:t>
            </a:r>
            <a:r>
              <a:rPr lang="en-GB" dirty="0" err="1"/>
              <a:t>obtidas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de n </a:t>
            </a:r>
            <a:r>
              <a:rPr lang="en-GB" dirty="0" err="1"/>
              <a:t>interseções</a:t>
            </a:r>
            <a:r>
              <a:rPr lang="en-GB" dirty="0"/>
              <a:t> de </a:t>
            </a:r>
            <a:r>
              <a:rPr lang="en-GB" dirty="0" err="1"/>
              <a:t>segmentos</a:t>
            </a:r>
            <a:r>
              <a:rPr lang="en-GB" dirty="0"/>
              <a:t> de </a:t>
            </a:r>
            <a:r>
              <a:rPr lang="en-GB" dirty="0" err="1"/>
              <a:t>retas</a:t>
            </a:r>
            <a:r>
              <a:rPr lang="en-GB" dirty="0"/>
              <a:t> que </a:t>
            </a:r>
            <a:r>
              <a:rPr lang="en-GB" dirty="0" err="1"/>
              <a:t>estejam</a:t>
            </a:r>
            <a:r>
              <a:rPr lang="en-GB" dirty="0"/>
              <a:t> </a:t>
            </a:r>
            <a:r>
              <a:rPr lang="en-GB" dirty="0" err="1"/>
              <a:t>inseridos</a:t>
            </a:r>
            <a:r>
              <a:rPr lang="en-GB" dirty="0"/>
              <a:t> no </a:t>
            </a:r>
            <a:r>
              <a:rPr lang="en-GB" dirty="0" err="1"/>
              <a:t>intervalo</a:t>
            </a:r>
            <a:r>
              <a:rPr lang="en-GB" dirty="0"/>
              <a:t> da </a:t>
            </a:r>
            <a:r>
              <a:rPr lang="en-GB" dirty="0" err="1"/>
              <a:t>letra</a:t>
            </a:r>
            <a:r>
              <a:rPr lang="en-GB" dirty="0"/>
              <a:t> </a:t>
            </a:r>
            <a:r>
              <a:rPr lang="en-GB" dirty="0" err="1"/>
              <a:t>obtidos</a:t>
            </a:r>
            <a:r>
              <a:rPr lang="en-GB" dirty="0"/>
              <a:t> </a:t>
            </a:r>
            <a:r>
              <a:rPr lang="en-GB" dirty="0" err="1"/>
              <a:t>previamente</a:t>
            </a:r>
            <a:r>
              <a:rPr lang="en-GB" dirty="0"/>
              <a:t>, </a:t>
            </a:r>
            <a:r>
              <a:rPr lang="en-GB" dirty="0" err="1"/>
              <a:t>colocando</a:t>
            </a:r>
            <a:r>
              <a:rPr lang="en-GB" dirty="0"/>
              <a:t> à posteriori  </a:t>
            </a:r>
            <a:r>
              <a:rPr lang="en-GB" dirty="0" err="1"/>
              <a:t>os</a:t>
            </a:r>
            <a:r>
              <a:rPr lang="en-GB" dirty="0"/>
              <a:t> metadados </a:t>
            </a:r>
            <a:r>
              <a:rPr lang="en-GB" dirty="0" err="1"/>
              <a:t>indexados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Código de barras, </a:t>
            </a:r>
            <a:r>
              <a:rPr lang="en-GB" dirty="0" err="1"/>
              <a:t>donde</a:t>
            </a:r>
            <a:r>
              <a:rPr lang="en-GB" dirty="0"/>
              <a:t> 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obtenção</a:t>
            </a:r>
            <a:r>
              <a:rPr lang="en-GB" dirty="0"/>
              <a:t> só é possível, com </a:t>
            </a:r>
            <a:r>
              <a:rPr lang="en-GB" dirty="0" err="1"/>
              <a:t>pedidos</a:t>
            </a:r>
            <a:r>
              <a:rPr lang="en-GB" dirty="0"/>
              <a:t> à base de dados.</a:t>
            </a:r>
          </a:p>
          <a:p>
            <a:r>
              <a:rPr lang="en-GB" dirty="0" err="1"/>
              <a:t>Através</a:t>
            </a:r>
            <a:r>
              <a:rPr lang="en-GB" dirty="0"/>
              <a:t> da </a:t>
            </a:r>
            <a:r>
              <a:rPr lang="en-GB" dirty="0" err="1"/>
              <a:t>realização</a:t>
            </a:r>
            <a:r>
              <a:rPr lang="en-GB" dirty="0"/>
              <a:t> de testes </a:t>
            </a:r>
            <a:r>
              <a:rPr lang="en-GB" dirty="0" err="1"/>
              <a:t>em</a:t>
            </a:r>
            <a:r>
              <a:rPr lang="en-GB" dirty="0"/>
              <a:t> documentos,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alterações</a:t>
            </a:r>
            <a:r>
              <a:rPr lang="en-GB" dirty="0"/>
              <a:t> </a:t>
            </a:r>
            <a:r>
              <a:rPr lang="en-GB" dirty="0" err="1"/>
              <a:t>textuais</a:t>
            </a:r>
            <a:r>
              <a:rPr lang="en-GB" dirty="0"/>
              <a:t>, </a:t>
            </a:r>
            <a:r>
              <a:rPr lang="en-GB" dirty="0" err="1"/>
              <a:t>rotações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documentos digitais, e </a:t>
            </a:r>
            <a:r>
              <a:rPr lang="en-GB" dirty="0" err="1"/>
              <a:t>mudanças</a:t>
            </a:r>
            <a:r>
              <a:rPr lang="en-GB" dirty="0"/>
              <a:t> </a:t>
            </a:r>
            <a:r>
              <a:rPr lang="en-GB" dirty="0" err="1"/>
              <a:t>estruturais</a:t>
            </a:r>
            <a:r>
              <a:rPr lang="en-GB" dirty="0"/>
              <a:t>, </a:t>
            </a:r>
            <a:r>
              <a:rPr lang="en-GB" dirty="0" err="1"/>
              <a:t>apercebeu</a:t>
            </a:r>
            <a:r>
              <a:rPr lang="en-GB" dirty="0"/>
              <a:t>-se que o Sistema </a:t>
            </a:r>
            <a:r>
              <a:rPr lang="en-GB" dirty="0" err="1"/>
              <a:t>adapta</a:t>
            </a:r>
            <a:r>
              <a:rPr lang="en-GB" dirty="0"/>
              <a:t>-se Às </a:t>
            </a:r>
            <a:r>
              <a:rPr lang="en-GB" dirty="0" err="1"/>
              <a:t>ocasioes</a:t>
            </a:r>
            <a:r>
              <a:rPr lang="en-GB" dirty="0"/>
              <a:t>. </a:t>
            </a:r>
          </a:p>
          <a:p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de testes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ficheiros</a:t>
            </a:r>
            <a:r>
              <a:rPr lang="en-GB" dirty="0"/>
              <a:t> </a:t>
            </a:r>
            <a:r>
              <a:rPr lang="en-GB" dirty="0" err="1"/>
              <a:t>digitalizados</a:t>
            </a:r>
            <a:r>
              <a:rPr lang="en-GB" dirty="0"/>
              <a:t> e </a:t>
            </a:r>
            <a:r>
              <a:rPr lang="en-GB" dirty="0" err="1"/>
              <a:t>mudança</a:t>
            </a:r>
            <a:r>
              <a:rPr lang="en-GB" dirty="0"/>
              <a:t> de Escala, </a:t>
            </a:r>
            <a:r>
              <a:rPr lang="en-GB" dirty="0" err="1"/>
              <a:t>demonstrou</a:t>
            </a:r>
            <a:r>
              <a:rPr lang="en-GB" dirty="0"/>
              <a:t>-se que o algoritmo se </a:t>
            </a:r>
            <a:r>
              <a:rPr lang="en-GB" dirty="0" err="1"/>
              <a:t>apta</a:t>
            </a:r>
            <a:r>
              <a:rPr lang="en-GB" dirty="0"/>
              <a:t> Às </a:t>
            </a:r>
            <a:r>
              <a:rPr lang="en-GB" dirty="0" err="1"/>
              <a:t>posiçoes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relação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ficheiro</a:t>
            </a:r>
            <a:r>
              <a:rPr lang="en-GB" dirty="0"/>
              <a:t> original.</a:t>
            </a:r>
          </a:p>
          <a:p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suma</a:t>
            </a:r>
            <a:r>
              <a:rPr lang="en-GB" dirty="0"/>
              <a:t>, </a:t>
            </a:r>
            <a:r>
              <a:rPr lang="en-GB" dirty="0" err="1"/>
              <a:t>atingiu</a:t>
            </a:r>
            <a:r>
              <a:rPr lang="en-GB" dirty="0"/>
              <a:t>-se o </a:t>
            </a:r>
            <a:r>
              <a:rPr lang="en-GB" dirty="0" err="1"/>
              <a:t>objetivo</a:t>
            </a:r>
            <a:r>
              <a:rPr lang="en-GB" dirty="0"/>
              <a:t> </a:t>
            </a:r>
            <a:r>
              <a:rPr lang="en-GB" dirty="0" err="1"/>
              <a:t>inicial</a:t>
            </a:r>
            <a:r>
              <a:rPr lang="en-GB" dirty="0"/>
              <a:t> de </a:t>
            </a:r>
            <a:r>
              <a:rPr lang="en-GB" dirty="0" err="1"/>
              <a:t>criar</a:t>
            </a:r>
            <a:r>
              <a:rPr lang="en-GB" dirty="0"/>
              <a:t> um </a:t>
            </a:r>
            <a:r>
              <a:rPr lang="en-GB" dirty="0" err="1"/>
              <a:t>método</a:t>
            </a:r>
            <a:r>
              <a:rPr lang="en-GB" dirty="0"/>
              <a:t> que </a:t>
            </a:r>
            <a:r>
              <a:rPr lang="en-GB" dirty="0" err="1"/>
              <a:t>garanta</a:t>
            </a:r>
            <a:r>
              <a:rPr lang="en-GB" dirty="0"/>
              <a:t> a </a:t>
            </a:r>
            <a:r>
              <a:rPr lang="en-GB" dirty="0" err="1"/>
              <a:t>autenticidade</a:t>
            </a:r>
            <a:r>
              <a:rPr lang="en-GB" dirty="0"/>
              <a:t> e </a:t>
            </a:r>
            <a:r>
              <a:rPr lang="en-GB" dirty="0" err="1"/>
              <a:t>integridade</a:t>
            </a:r>
            <a:r>
              <a:rPr lang="en-GB" dirty="0"/>
              <a:t> de documentos </a:t>
            </a:r>
            <a:r>
              <a:rPr lang="en-GB" dirty="0" err="1"/>
              <a:t>impressos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5508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Para </a:t>
            </a:r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futuro</a:t>
            </a:r>
            <a:r>
              <a:rPr lang="en-GB" dirty="0"/>
              <a:t> </a:t>
            </a:r>
            <a:r>
              <a:rPr lang="en-GB" dirty="0" err="1"/>
              <a:t>sugere</a:t>
            </a:r>
            <a:r>
              <a:rPr lang="en-GB" dirty="0"/>
              <a:t>-se a </a:t>
            </a:r>
            <a:r>
              <a:rPr lang="en-GB" dirty="0" err="1"/>
              <a:t>correção</a:t>
            </a:r>
            <a:r>
              <a:rPr lang="en-GB" dirty="0"/>
              <a:t> </a:t>
            </a:r>
            <a:r>
              <a:rPr lang="en-GB" dirty="0" err="1"/>
              <a:t>automática</a:t>
            </a:r>
            <a:r>
              <a:rPr lang="en-GB" dirty="0"/>
              <a:t> de </a:t>
            </a:r>
            <a:r>
              <a:rPr lang="en-GB" dirty="0" err="1"/>
              <a:t>códigos</a:t>
            </a:r>
            <a:r>
              <a:rPr lang="en-GB" dirty="0"/>
              <a:t> de barras </a:t>
            </a:r>
            <a:r>
              <a:rPr lang="en-GB" dirty="0" err="1"/>
              <a:t>deformados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ficheiros</a:t>
            </a:r>
            <a:r>
              <a:rPr lang="en-GB" dirty="0"/>
              <a:t> </a:t>
            </a:r>
            <a:r>
              <a:rPr lang="en-GB" dirty="0" err="1"/>
              <a:t>digitalizados</a:t>
            </a:r>
            <a:r>
              <a:rPr lang="en-GB" dirty="0"/>
              <a:t>, já que </a:t>
            </a:r>
            <a:r>
              <a:rPr lang="en-GB" dirty="0" err="1"/>
              <a:t>na</a:t>
            </a:r>
            <a:r>
              <a:rPr lang="en-GB" dirty="0"/>
              <a:t> presente </a:t>
            </a:r>
            <a:r>
              <a:rPr lang="en-GB" dirty="0" err="1"/>
              <a:t>dissertação</a:t>
            </a:r>
            <a:r>
              <a:rPr lang="en-GB" dirty="0"/>
              <a:t> </a:t>
            </a:r>
            <a:r>
              <a:rPr lang="en-GB" dirty="0" err="1"/>
              <a:t>estes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desconsiderados</a:t>
            </a:r>
            <a:r>
              <a:rPr lang="en-GB" dirty="0"/>
              <a:t>, e </a:t>
            </a:r>
            <a:r>
              <a:rPr lang="en-GB" dirty="0" err="1"/>
              <a:t>caso</a:t>
            </a:r>
            <a:r>
              <a:rPr lang="en-GB" dirty="0"/>
              <a:t> haver a </a:t>
            </a:r>
            <a:r>
              <a:rPr lang="en-GB" dirty="0" err="1"/>
              <a:t>correção</a:t>
            </a:r>
            <a:r>
              <a:rPr lang="en-GB" dirty="0"/>
              <a:t> </a:t>
            </a:r>
            <a:r>
              <a:rPr lang="en-GB" dirty="0" err="1"/>
              <a:t>destes</a:t>
            </a:r>
            <a:r>
              <a:rPr lang="en-GB" dirty="0"/>
              <a:t> o algoritmo </a:t>
            </a:r>
            <a:r>
              <a:rPr lang="en-GB" dirty="0" err="1"/>
              <a:t>torna</a:t>
            </a:r>
            <a:r>
              <a:rPr lang="en-GB" dirty="0"/>
              <a:t>-se mais </a:t>
            </a:r>
            <a:r>
              <a:rPr lang="en-GB" dirty="0" err="1"/>
              <a:t>robusto</a:t>
            </a:r>
            <a:r>
              <a:rPr lang="en-GB" dirty="0"/>
              <a:t>.</a:t>
            </a:r>
          </a:p>
          <a:p>
            <a:r>
              <a:rPr lang="en-GB" dirty="0"/>
              <a:t>- </a:t>
            </a:r>
            <a:r>
              <a:rPr lang="en-GB" dirty="0" err="1"/>
              <a:t>Realizar</a:t>
            </a:r>
            <a:r>
              <a:rPr lang="en-GB" dirty="0"/>
              <a:t> um </a:t>
            </a:r>
            <a:r>
              <a:rPr lang="en-GB" dirty="0" err="1"/>
              <a:t>estudo</a:t>
            </a:r>
            <a:r>
              <a:rPr lang="en-GB" dirty="0"/>
              <a:t> de </a:t>
            </a:r>
            <a:r>
              <a:rPr lang="en-GB" dirty="0" err="1"/>
              <a:t>número</a:t>
            </a:r>
            <a:r>
              <a:rPr lang="en-GB" dirty="0"/>
              <a:t> ideal de </a:t>
            </a:r>
            <a:r>
              <a:rPr lang="en-GB" dirty="0" err="1"/>
              <a:t>palavras</a:t>
            </a:r>
            <a:r>
              <a:rPr lang="en-GB" dirty="0"/>
              <a:t> ou </a:t>
            </a:r>
            <a:r>
              <a:rPr lang="en-GB" dirty="0" err="1"/>
              <a:t>letras</a:t>
            </a:r>
            <a:r>
              <a:rPr lang="en-GB" dirty="0"/>
              <a:t> que </a:t>
            </a:r>
            <a:r>
              <a:rPr lang="en-GB" dirty="0" err="1"/>
              <a:t>permitam</a:t>
            </a:r>
            <a:r>
              <a:rPr lang="en-GB" dirty="0"/>
              <a:t> </a:t>
            </a:r>
            <a:r>
              <a:rPr lang="en-GB" dirty="0" err="1"/>
              <a:t>aumentar</a:t>
            </a:r>
            <a:r>
              <a:rPr lang="en-GB" dirty="0"/>
              <a:t> a </a:t>
            </a:r>
            <a:r>
              <a:rPr lang="en-GB" dirty="0" err="1"/>
              <a:t>eficácia</a:t>
            </a:r>
            <a:r>
              <a:rPr lang="en-GB" dirty="0"/>
              <a:t> da </a:t>
            </a:r>
            <a:r>
              <a:rPr lang="en-GB" dirty="0" err="1"/>
              <a:t>verificação</a:t>
            </a:r>
            <a:r>
              <a:rPr lang="en-GB" dirty="0"/>
              <a:t> da </a:t>
            </a:r>
            <a:r>
              <a:rPr lang="en-GB" dirty="0" err="1"/>
              <a:t>integridade</a:t>
            </a:r>
            <a:r>
              <a:rPr lang="en-GB" dirty="0"/>
              <a:t> do documento </a:t>
            </a:r>
            <a:r>
              <a:rPr lang="en-GB" dirty="0" err="1"/>
              <a:t>impresso</a:t>
            </a:r>
            <a:r>
              <a:rPr lang="en-GB" dirty="0"/>
              <a:t>. 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 estudo pode consistir em mudar o número de pontos para a criação de segmentos de retas e obter as letras do mesmo, em diversos testes, calculando a sua média e porventura escolher o que tem mais letras.</a:t>
            </a:r>
          </a:p>
          <a:p>
            <a:pPr marL="171450" indent="-171450">
              <a:buFontTx/>
              <a:buChar char="-"/>
            </a:pPr>
            <a:r>
              <a:rPr lang="pt-PT" dirty="0"/>
              <a:t>Melhorar a visualização da marca para 3D, onde possivelmente existe uma junção de camadas de documentos, o original e o da marca com as letras, onde as letras sobrepõe ao do original com uma cor ou tamanho ou tipo de letra diferente.</a:t>
            </a:r>
          </a:p>
          <a:p>
            <a:pPr marL="171450" indent="-171450">
              <a:buFontTx/>
              <a:buChar char="-"/>
            </a:pPr>
            <a:r>
              <a:rPr lang="pt-PT" dirty="0"/>
              <a:t>Criar um mecanismo capaz de salientar e detetar zonas alteradas do documento, salientando as cores como verde ok e vermelho alterada, este método aumenta a comparação da integridade </a:t>
            </a:r>
            <a:r>
              <a:rPr lang="pt-PT"/>
              <a:t>do documento com as marcas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944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54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Porque é que se abordou o código de barras?</a:t>
            </a:r>
          </a:p>
          <a:p>
            <a:endParaRPr lang="pt-PT" dirty="0"/>
          </a:p>
          <a:p>
            <a:r>
              <a:rPr lang="pt-PT" dirty="0"/>
              <a:t>Possibilidade de esconder informação num estado visual, onde a leitura pode acontecer através de um smartphone, leitor, ou um ide capaz de detetar um código de barras num documento ou imagem;</a:t>
            </a:r>
          </a:p>
          <a:p>
            <a:r>
              <a:rPr lang="pt-PT" dirty="0"/>
              <a:t>Através da inserção de um identificador único de um documento e da marca de água para uma base de dados, é possível controlar acesso à informação mais sensível;</a:t>
            </a:r>
          </a:p>
          <a:p>
            <a:r>
              <a:rPr lang="pt-PT" dirty="0"/>
              <a:t>Inúmeras opções de escolha e variedade sendo que para escolher o ideal criou-se uma tabela.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18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Neste slide apresenta-se uma tabela com alguns exemplos da tabela da dissertação, referida no slide anterior</a:t>
            </a:r>
          </a:p>
          <a:p>
            <a:r>
              <a:rPr lang="pt-PT" dirty="0"/>
              <a:t>Os critérios para a escolha do código de barras foram a imagem, ou seja, a forma do código de barras, o comprimento se é variável ou fixo para inserção no ficheiro e o uso no dia a dia por empresas ou comércio.</a:t>
            </a:r>
          </a:p>
          <a:p>
            <a:r>
              <a:rPr lang="pt-PT" dirty="0"/>
              <a:t>Nota: falar sobre eles em geral.</a:t>
            </a:r>
          </a:p>
          <a:p>
            <a:r>
              <a:rPr lang="pt-PT" dirty="0"/>
              <a:t>O </a:t>
            </a:r>
            <a:r>
              <a:rPr lang="pt-PT" dirty="0" err="1"/>
              <a:t>postcode</a:t>
            </a:r>
            <a:r>
              <a:rPr lang="pt-PT" dirty="0"/>
              <a:t> e o código 49 não se enquadravam devido à tipologia do mesmo, por terem tamanho de barras diferentes, que impede o controlo da altura, pelo que em certos documentos, este pode calhar em zonas ocupadas o que influencia a leitura do mesmo. Os restantes têm tamanho de barras fixo, contudo escolheu-se o 39 ,128 e 39 como possíveis escolha devido ao tamanho máximo de caracteres que se pode codificar e ao tipo de caracteres para a escrita de informação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954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Aqui é possível visualizar os códigos de barras para possível utilização, sendo que através de uma análise o 128 o escolhido, devido À capacidade máxima de dados. </a:t>
            </a:r>
          </a:p>
          <a:p>
            <a:r>
              <a:rPr lang="pt-PT" dirty="0"/>
              <a:t>Contudo o 39, seria também uma escolha devido a ser compacto, o que permitiria ocupar menos espaço no documento.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886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QR Code surgiu para localizar os segmentos de reta criados para a criação da marca, já que este é percetível e contém pontos de referência como por exemplo os quadrados de posição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0359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87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Escolha do Documento a processar;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Obtenção de caracteres e posições do Documento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Criação de pontos para os segmentos de retas e cálculo dos pontos de interseção. Utilizando as 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posições pré-definidas calcula-se as novas posições (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r, l, b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com um intervalo de números inteiros, onde cada valor do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cada posição irá ser escolhido aleatoriamente;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Criação do código de barras, contendo um identificador do documento onde este está inserido numa base de dados interna ou externa;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Inserção do código de barras ao ficheiro duplicado do original, dando origem a um novo ficheiro.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Font typeface="+mj-lt"/>
              <a:buNone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Font typeface="+mj-lt"/>
              <a:buNone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0534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Aqui pode-se ver como é que os pontos são gerados e os respetivos intervalos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A58DB-4BDF-4D07-847B-0191BA484F1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447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June 16,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11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June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June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5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June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3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June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June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June 16,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2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June 16,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376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June 16,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June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5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June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9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June 16,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4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CB942-233A-C609-EEBB-ACF60757F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49275"/>
            <a:ext cx="11042047" cy="1857594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pt-BR" sz="5400" dirty="0"/>
              <a:t>Validação da Autenticidade de Documentos Impressos</a:t>
            </a:r>
            <a:endParaRPr lang="pt-PT" sz="5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1F376-2950-E980-F9E9-F5E19AA70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719" y="4290065"/>
            <a:ext cx="7184751" cy="2265216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alpha val="60000"/>
                  </a:schemeClr>
                </a:solidFill>
              </a:rPr>
              <a:t>António Ramos</a:t>
            </a:r>
          </a:p>
          <a:p>
            <a:r>
              <a:rPr lang="pt-PT" dirty="0">
                <a:solidFill>
                  <a:schemeClr val="tx1">
                    <a:alpha val="60000"/>
                  </a:schemeClr>
                </a:solidFill>
              </a:rPr>
              <a:t>Orientador: André Zúquete</a:t>
            </a:r>
          </a:p>
          <a:p>
            <a:r>
              <a:rPr lang="pt-PT" dirty="0">
                <a:solidFill>
                  <a:schemeClr val="tx1">
                    <a:alpha val="60000"/>
                  </a:schemeClr>
                </a:solidFill>
              </a:rPr>
              <a:t>Coorientador: Luís Amorim (supervisor empresarial)</a:t>
            </a:r>
            <a:endParaRPr lang="pt-PT" sz="12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 descr="A black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AAEB5DEA-8F38-54DF-E3DA-2E558BAE9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35" y="5012826"/>
            <a:ext cx="4862318" cy="1713795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936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5978-1216-A18F-1B5F-A49E9190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Obtenção das letras e respetivas posições num documento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6B020-2016-84E4-51DB-41E7C469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7195261" cy="3979625"/>
          </a:xfrm>
        </p:spPr>
        <p:txBody>
          <a:bodyPr/>
          <a:lstStyle/>
          <a:p>
            <a:pPr algn="just"/>
            <a:r>
              <a:rPr lang="pt-PT" dirty="0"/>
              <a:t>Um documento PDF de dimensão A4, tem as dimensões 595x842 </a:t>
            </a:r>
            <a:r>
              <a:rPr lang="pt-PT" dirty="0" err="1"/>
              <a:t>points</a:t>
            </a:r>
            <a:r>
              <a:rPr lang="pt-PT" dirty="0"/>
              <a:t>, podendo variar em ficheiros digitalizados;</a:t>
            </a:r>
          </a:p>
          <a:p>
            <a:pPr algn="just"/>
            <a:r>
              <a:rPr lang="pt-PT" dirty="0"/>
              <a:t>As letras ocupam espaço no documento, ou seja, nunca ocupam um </a:t>
            </a:r>
            <a:r>
              <a:rPr lang="pt-PT" dirty="0" err="1"/>
              <a:t>point</a:t>
            </a:r>
            <a:r>
              <a:rPr lang="pt-PT" dirty="0"/>
              <a:t>, o que leva à criação de um intervalo, dividindo-se em começo e fim da letra (x, y);</a:t>
            </a:r>
          </a:p>
        </p:txBody>
      </p:sp>
      <p:pic>
        <p:nvPicPr>
          <p:cNvPr id="4" name="Picture 3" descr="A white rectangular object with black text&#10;&#10;Description automatically generated with low confidence">
            <a:extLst>
              <a:ext uri="{FF2B5EF4-FFF2-40B4-BE49-F238E27FC236}">
                <a16:creationId xmlns:a16="http://schemas.microsoft.com/office/drawing/2014/main" id="{215EC70F-C0C3-EB32-DCE5-EAD9FDD62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83" y="1981827"/>
            <a:ext cx="3402254" cy="4326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FEBFD813-F325-CF35-2772-CC13ED54D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486" y="5339255"/>
            <a:ext cx="3843072" cy="969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713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3B8A-01A6-D261-9ADF-F2BC8D8F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Algoritmo de Marcação e Análise de Documentos Impressos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5399A0-D840-9FC2-078E-67CA9FBAF6E0}"/>
              </a:ext>
            </a:extLst>
          </p:cNvPr>
          <p:cNvSpPr/>
          <p:nvPr/>
        </p:nvSpPr>
        <p:spPr>
          <a:xfrm>
            <a:off x="550862" y="2351493"/>
            <a:ext cx="4683583" cy="297407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830A14-2F3A-387C-6D08-6978CA645728}"/>
              </a:ext>
            </a:extLst>
          </p:cNvPr>
          <p:cNvGrpSpPr/>
          <p:nvPr/>
        </p:nvGrpSpPr>
        <p:grpSpPr>
          <a:xfrm>
            <a:off x="1071261" y="2845872"/>
            <a:ext cx="4683583" cy="2974075"/>
            <a:chOff x="601355" y="494496"/>
            <a:chExt cx="4683583" cy="297407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DC724A2-BA69-BF2F-4506-EF83B0010295}"/>
                </a:ext>
              </a:extLst>
            </p:cNvPr>
            <p:cNvSpPr/>
            <p:nvPr/>
          </p:nvSpPr>
          <p:spPr>
            <a:xfrm>
              <a:off x="601355" y="494496"/>
              <a:ext cx="4683583" cy="29740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Rounded Corners 5">
              <a:extLst>
                <a:ext uri="{FF2B5EF4-FFF2-40B4-BE49-F238E27FC236}">
                  <a16:creationId xmlns:a16="http://schemas.microsoft.com/office/drawing/2014/main" id="{5B0F1FA2-EF24-B45E-F816-3F227044CEA8}"/>
                </a:ext>
              </a:extLst>
            </p:cNvPr>
            <p:cNvSpPr txBox="1"/>
            <p:nvPr/>
          </p:nvSpPr>
          <p:spPr>
            <a:xfrm>
              <a:off x="688463" y="581604"/>
              <a:ext cx="4509367" cy="2799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r>
                <a:rPr lang="pt-PT" sz="4800" dirty="0"/>
                <a:t>Processamento de Documentos;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F509B7-3121-0BDD-1A6A-737D2EFCE0A9}"/>
              </a:ext>
            </a:extLst>
          </p:cNvPr>
          <p:cNvSpPr/>
          <p:nvPr/>
        </p:nvSpPr>
        <p:spPr>
          <a:xfrm>
            <a:off x="6275243" y="2351493"/>
            <a:ext cx="4683583" cy="297407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17E8F-8BBA-61F0-0342-1ED644B43049}"/>
              </a:ext>
            </a:extLst>
          </p:cNvPr>
          <p:cNvGrpSpPr/>
          <p:nvPr/>
        </p:nvGrpSpPr>
        <p:grpSpPr>
          <a:xfrm>
            <a:off x="6795641" y="2845872"/>
            <a:ext cx="4683583" cy="2974075"/>
            <a:chOff x="6325735" y="494496"/>
            <a:chExt cx="4683583" cy="297407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A1C0C6F-E4BA-CA8B-66EA-4DCC006B1838}"/>
                </a:ext>
              </a:extLst>
            </p:cNvPr>
            <p:cNvSpPr/>
            <p:nvPr/>
          </p:nvSpPr>
          <p:spPr>
            <a:xfrm>
              <a:off x="6325735" y="494496"/>
              <a:ext cx="4683583" cy="29740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: Rounded Corners 8">
              <a:extLst>
                <a:ext uri="{FF2B5EF4-FFF2-40B4-BE49-F238E27FC236}">
                  <a16:creationId xmlns:a16="http://schemas.microsoft.com/office/drawing/2014/main" id="{8BE334F6-F9DD-322C-3BC4-CC1BC96B6A26}"/>
                </a:ext>
              </a:extLst>
            </p:cNvPr>
            <p:cNvSpPr txBox="1"/>
            <p:nvPr/>
          </p:nvSpPr>
          <p:spPr>
            <a:xfrm>
              <a:off x="6412843" y="581604"/>
              <a:ext cx="4509367" cy="2799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indent="0">
                <a:buNone/>
              </a:pPr>
              <a:r>
                <a:rPr lang="pt-PT" sz="4800" dirty="0"/>
                <a:t>Verificação de Documentos Impressos;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40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B1BFE-02F5-AB04-47E4-9BAC3745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0527040" cy="806559"/>
          </a:xfrm>
        </p:spPr>
        <p:txBody>
          <a:bodyPr wrap="square" anchor="b">
            <a:normAutofit/>
          </a:bodyPr>
          <a:lstStyle/>
          <a:p>
            <a:r>
              <a:rPr lang="pt-PT" dirty="0"/>
              <a:t>Processamento de Documentos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6C2B-0B37-0AF2-7E40-F6A86954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1" y="1721240"/>
            <a:ext cx="10747760" cy="1831257"/>
          </a:xfrm>
        </p:spPr>
        <p:txBody>
          <a:bodyPr anchor="t">
            <a:normAutofit lnSpcReduction="10000"/>
          </a:bodyPr>
          <a:lstStyle/>
          <a:p>
            <a:r>
              <a:rPr lang="pt-PT" dirty="0"/>
              <a:t>Consiste em criar uma marca para criação de um sistema de verificação da integridade de um documento;</a:t>
            </a:r>
          </a:p>
          <a:p>
            <a:r>
              <a:rPr lang="pt-PT" dirty="0"/>
              <a:t>Fluxograma do processamento de documentos;</a:t>
            </a:r>
          </a:p>
          <a:p>
            <a:r>
              <a:rPr lang="pt-PT" dirty="0"/>
              <a:t>Extensão marca de água: “</a:t>
            </a:r>
            <a:r>
              <a:rPr lang="pt-PT" sz="1800" dirty="0">
                <a:effectLst/>
                <a:latin typeface="Times New Roman" panose="02020603050405020304" pitchFamily="18" charset="0"/>
                <a:ea typeface="Arial MT"/>
              </a:rPr>
              <a:t>nome_ficheiro_watermark_dd_mm_yy_hh_m_ss”;</a:t>
            </a:r>
            <a:endParaRPr lang="pt-PT" dirty="0"/>
          </a:p>
          <a:p>
            <a:endParaRPr lang="pt-P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C768DF-B9CC-1DE3-22CE-1F8AAA163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85" y="3655621"/>
            <a:ext cx="634365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03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E87986F-DD79-514E-0CBA-3F4FD2D95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99" y="314051"/>
            <a:ext cx="4402371" cy="6229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56CF0-8EA2-1C61-4227-663FFC2C3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752" y="4213540"/>
            <a:ext cx="2964437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8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5096-581B-4F89-DD67-3158BF41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de Documentos Impressos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C8B315-338A-C459-83EB-EA0EF80FE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0" y="3134131"/>
            <a:ext cx="5819775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BC0085-4E8C-A81D-0445-2397CBC5CFE0}"/>
              </a:ext>
            </a:extLst>
          </p:cNvPr>
          <p:cNvSpPr txBox="1">
            <a:spLocks/>
          </p:cNvSpPr>
          <p:nvPr/>
        </p:nvSpPr>
        <p:spPr>
          <a:xfrm>
            <a:off x="550861" y="1721240"/>
            <a:ext cx="10747760" cy="341551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Consiste em verificar a marca de água de um documento;</a:t>
            </a:r>
          </a:p>
          <a:p>
            <a:r>
              <a:rPr lang="pt-PT"/>
              <a:t>Fluxograma do </a:t>
            </a:r>
            <a:r>
              <a:rPr lang="pt-PT" dirty="0"/>
              <a:t>algoritmo verificação de documentos impressos;</a:t>
            </a:r>
          </a:p>
        </p:txBody>
      </p:sp>
    </p:spTree>
    <p:extLst>
      <p:ext uri="{BB962C8B-B14F-4D97-AF65-F5344CB8AC3E}">
        <p14:creationId xmlns:p14="http://schemas.microsoft.com/office/powerpoint/2010/main" val="263687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A9BFCA-D0C8-7711-DB69-4D4D6A5C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 err="1"/>
              <a:t>Arquitetura</a:t>
            </a:r>
            <a:endParaRPr lang="en-US" dirty="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054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5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6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CA3AEE-E614-D2D5-C498-ADA16F590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4744" y="248311"/>
            <a:ext cx="5887586" cy="634913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91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7331-647F-F51A-D74C-3CEECED4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31C61-0D1F-8A43-EEC1-81F2F3FC8B7D}"/>
              </a:ext>
            </a:extLst>
          </p:cNvPr>
          <p:cNvSpPr txBox="1"/>
          <p:nvPr/>
        </p:nvSpPr>
        <p:spPr>
          <a:xfrm rot="10800000" flipH="1" flipV="1">
            <a:off x="6508954" y="877394"/>
            <a:ext cx="44343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Watermark: contém informações da marca de água do ficheiro, caso este seja aceite ou rejeitado, e posições dos códigos de barras;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Document: informações do documento (metadados);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Barcode: informações da criação dos código de barras, tal como, o dia/hora a que foi criado;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 err="1"/>
              <a:t>Position_char_file</a:t>
            </a:r>
            <a:r>
              <a:rPr lang="pt-PT" dirty="0"/>
              <a:t>: caracteres e posições no ficheiro;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 err="1"/>
              <a:t>Forense_analises</a:t>
            </a:r>
            <a:r>
              <a:rPr lang="pt-PT" dirty="0"/>
              <a:t>: caracteres e posições que contém a marca de água para um documento;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 err="1">
                <a:ea typeface="Times New Roman" panose="02020603050405020304" pitchFamily="18" charset="0"/>
              </a:rPr>
              <a:t>D</a:t>
            </a:r>
            <a:r>
              <a:rPr lang="pt-PT" sz="1800" dirty="0" err="1">
                <a:effectLst/>
                <a:ea typeface="Times New Roman" panose="02020603050405020304" pitchFamily="18" charset="0"/>
              </a:rPr>
              <a:t>imensions_document</a:t>
            </a:r>
            <a:r>
              <a:rPr lang="pt-PT" sz="1800" dirty="0">
                <a:effectLst/>
                <a:ea typeface="Times New Roman" panose="02020603050405020304" pitchFamily="18" charset="0"/>
              </a:rPr>
              <a:t>: guarda as dimensões do ficheiro original em formato PDF e bitmap;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24543DE-7EF4-1591-63F3-8FEFFBE92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2" y="1639537"/>
            <a:ext cx="6037595" cy="3794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19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307B-9C79-E4A8-2F31-F4EA913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Gráfica (GUI)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080DF4A-FE8B-FDD8-461E-C24699169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54" y="1881275"/>
            <a:ext cx="2534865" cy="3979862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35E7C50-D7F6-B3B5-603B-447E49E16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13" y="1932009"/>
            <a:ext cx="7493876" cy="3878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413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921138-EF0B-C108-A3A3-1CAF511E8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07" y="389923"/>
            <a:ext cx="11003083" cy="61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14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1E5FDC4-82E1-9047-09F2-B830AF903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8" y="616804"/>
            <a:ext cx="10864383" cy="52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2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544D4-7E4D-C64B-2E70-23BC9D97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pt-PT" sz="6400"/>
              <a:t>Introdução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AE37F2-7D37-1053-089D-1E442F4C8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73371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4229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964F22-728E-33BA-C33A-DAFB056E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6" y="310410"/>
            <a:ext cx="7414424" cy="47471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3AB1C-6831-E407-2584-B4728E00A0A4}"/>
              </a:ext>
            </a:extLst>
          </p:cNvPr>
          <p:cNvSpPr/>
          <p:nvPr/>
        </p:nvSpPr>
        <p:spPr>
          <a:xfrm>
            <a:off x="1818290" y="2469931"/>
            <a:ext cx="1555531" cy="7252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Picture 6" descr="A picture containing font, text, screenshot, symbol&#10;&#10;Description automatically generated">
            <a:extLst>
              <a:ext uri="{FF2B5EF4-FFF2-40B4-BE49-F238E27FC236}">
                <a16:creationId xmlns:a16="http://schemas.microsoft.com/office/drawing/2014/main" id="{0F91AA23-4FF9-98DF-6675-D377B6DE1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720" y="3880944"/>
            <a:ext cx="5579745" cy="25806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15E075-95BC-EDE7-186F-CEF4A938EE94}"/>
              </a:ext>
            </a:extLst>
          </p:cNvPr>
          <p:cNvCxnSpPr/>
          <p:nvPr/>
        </p:nvCxnSpPr>
        <p:spPr>
          <a:xfrm>
            <a:off x="3373821" y="3195145"/>
            <a:ext cx="3074899" cy="1355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70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F3651-E917-D4D4-09E6-F174900C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Testes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EF77A5D-95F0-C261-F492-7868EFF60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371836"/>
              </p:ext>
            </p:extLst>
          </p:nvPr>
        </p:nvGraphicFramePr>
        <p:xfrm>
          <a:off x="550863" y="2624135"/>
          <a:ext cx="10873493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8430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9B86D49-1E63-85A4-5E97-A489810F0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05" y="377874"/>
            <a:ext cx="4414414" cy="6357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DAD140B-3907-D06D-4C96-8352F3148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075" y="377874"/>
            <a:ext cx="4493807" cy="6407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3492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97B16056-CC04-6F17-3E9B-E31D21C7C7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80" y="166358"/>
            <a:ext cx="4644125" cy="6570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6A57046-9EBA-68B9-3C9B-ECA5E924B8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37" y="166358"/>
            <a:ext cx="4644125" cy="661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9817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FB0A8BAB-13A1-091E-0CF0-A5068DD4A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8" y="166567"/>
            <a:ext cx="4592418" cy="6496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3B28E4-6E8F-6265-0B74-11753E40DE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978" y="166566"/>
            <a:ext cx="4592985" cy="6496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2341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DCF42E-0B8F-383C-1EB6-1018260D8A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6" y="261444"/>
            <a:ext cx="4563357" cy="6335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A1443-D184-29B7-5118-7892010F34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711" y="327133"/>
            <a:ext cx="4462238" cy="6308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25A369-96E4-4391-0630-21F4DDB50ED1}"/>
              </a:ext>
            </a:extLst>
          </p:cNvPr>
          <p:cNvSpPr/>
          <p:nvPr/>
        </p:nvSpPr>
        <p:spPr>
          <a:xfrm>
            <a:off x="6839082" y="1840232"/>
            <a:ext cx="426720" cy="129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349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EE18F-9D6B-2CBE-079A-2CD1E393A8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7" y="261444"/>
            <a:ext cx="4409286" cy="6335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E8178-63AD-7AA2-CCC9-E434818EE0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483" y="261444"/>
            <a:ext cx="4780469" cy="6335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F4D43D-2B56-E7E1-9530-A3AE06466BE1}"/>
              </a:ext>
            </a:extLst>
          </p:cNvPr>
          <p:cNvSpPr/>
          <p:nvPr/>
        </p:nvSpPr>
        <p:spPr>
          <a:xfrm>
            <a:off x="5899718" y="2279955"/>
            <a:ext cx="3654185" cy="263548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747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31EDFF-C935-20A3-CB1B-3700B8AAFF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7" y="261444"/>
            <a:ext cx="4398776" cy="6335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961B2C-F099-4E90-A4A4-C9A3490807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831" y="282588"/>
            <a:ext cx="4514390" cy="6384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2B9007-6D38-0522-A85E-57D3B3527E94}"/>
              </a:ext>
            </a:extLst>
          </p:cNvPr>
          <p:cNvSpPr/>
          <p:nvPr/>
        </p:nvSpPr>
        <p:spPr>
          <a:xfrm>
            <a:off x="5899718" y="1610492"/>
            <a:ext cx="3711991" cy="9218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15DE29-489A-5C25-FF58-948D5C884A45}"/>
              </a:ext>
            </a:extLst>
          </p:cNvPr>
          <p:cNvCxnSpPr/>
          <p:nvPr/>
        </p:nvCxnSpPr>
        <p:spPr>
          <a:xfrm>
            <a:off x="9715850" y="1610492"/>
            <a:ext cx="0" cy="348615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182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88A4-B964-2479-C3F3-86DB6043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Conclusões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2E45F-929C-3A73-D3C0-892D78AA9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Intuito</a:t>
            </a:r>
            <a:r>
              <a:rPr lang="en-GB" dirty="0"/>
              <a:t> da </a:t>
            </a:r>
            <a:r>
              <a:rPr lang="en-GB" dirty="0" err="1"/>
              <a:t>dissertação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Validar documentos </a:t>
            </a:r>
            <a:r>
              <a:rPr lang="en-GB" dirty="0" err="1"/>
              <a:t>impressos</a:t>
            </a:r>
            <a:endParaRPr lang="en-GB" dirty="0"/>
          </a:p>
          <a:p>
            <a:r>
              <a:rPr lang="en-GB" dirty="0" err="1"/>
              <a:t>Método</a:t>
            </a:r>
            <a:r>
              <a:rPr lang="en-GB" dirty="0"/>
              <a:t> </a:t>
            </a:r>
            <a:r>
              <a:rPr lang="en-GB" dirty="0" err="1"/>
              <a:t>inicial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Marca de água textual;  </a:t>
            </a:r>
          </a:p>
          <a:p>
            <a:pPr lvl="1"/>
            <a:r>
              <a:rPr lang="en-GB" dirty="0"/>
              <a:t>QR Code</a:t>
            </a:r>
          </a:p>
          <a:p>
            <a:r>
              <a:rPr lang="en-GB" dirty="0" err="1"/>
              <a:t>Solução</a:t>
            </a:r>
            <a:r>
              <a:rPr lang="en-GB" dirty="0"/>
              <a:t> final;</a:t>
            </a:r>
          </a:p>
          <a:p>
            <a:r>
              <a:rPr lang="en-GB" dirty="0"/>
              <a:t>Testes;</a:t>
            </a:r>
          </a:p>
          <a:p>
            <a:r>
              <a:rPr lang="en-GB" dirty="0" err="1"/>
              <a:t>Conclusão</a:t>
            </a:r>
            <a:r>
              <a:rPr lang="en-GB" dirty="0"/>
              <a:t>: </a:t>
            </a:r>
            <a:r>
              <a:rPr lang="en-GB" dirty="0" err="1"/>
              <a:t>atingiu</a:t>
            </a:r>
            <a:r>
              <a:rPr lang="en-GB" dirty="0"/>
              <a:t>-se o </a:t>
            </a:r>
            <a:r>
              <a:rPr lang="en-GB" dirty="0" err="1"/>
              <a:t>objetivo</a:t>
            </a:r>
            <a:r>
              <a:rPr lang="en-GB" dirty="0"/>
              <a:t> </a:t>
            </a:r>
            <a:r>
              <a:rPr lang="en-GB" dirty="0" err="1"/>
              <a:t>inicial</a:t>
            </a:r>
            <a:r>
              <a:rPr lang="en-GB" dirty="0"/>
              <a:t> de </a:t>
            </a:r>
            <a:r>
              <a:rPr lang="en-GB" dirty="0" err="1"/>
              <a:t>criar</a:t>
            </a:r>
            <a:r>
              <a:rPr lang="en-GB" dirty="0"/>
              <a:t> um </a:t>
            </a:r>
            <a:r>
              <a:rPr lang="en-GB" dirty="0" err="1"/>
              <a:t>método</a:t>
            </a:r>
            <a:r>
              <a:rPr lang="en-GB" dirty="0"/>
              <a:t> que a </a:t>
            </a:r>
            <a:r>
              <a:rPr lang="en-GB" dirty="0" err="1"/>
              <a:t>garanta</a:t>
            </a:r>
            <a:r>
              <a:rPr lang="en-GB" dirty="0"/>
              <a:t> a </a:t>
            </a:r>
            <a:r>
              <a:rPr lang="en-GB" dirty="0" err="1"/>
              <a:t>autenticidade</a:t>
            </a:r>
            <a:r>
              <a:rPr lang="en-GB" dirty="0"/>
              <a:t> e </a:t>
            </a:r>
            <a:r>
              <a:rPr lang="en-GB" dirty="0" err="1"/>
              <a:t>integridade</a:t>
            </a:r>
            <a:r>
              <a:rPr lang="en-GB" dirty="0"/>
              <a:t> de documentos </a:t>
            </a:r>
            <a:r>
              <a:rPr lang="en-GB" dirty="0" err="1"/>
              <a:t>impressos</a:t>
            </a:r>
            <a:r>
              <a:rPr lang="en-GB" dirty="0"/>
              <a:t>, </a:t>
            </a:r>
            <a:r>
              <a:rPr lang="en-GB" dirty="0" err="1"/>
              <a:t>permitindo</a:t>
            </a:r>
            <a:r>
              <a:rPr lang="en-GB" dirty="0"/>
              <a:t> a </a:t>
            </a:r>
            <a:r>
              <a:rPr lang="en-GB" dirty="0" err="1"/>
              <a:t>proteção</a:t>
            </a:r>
            <a:r>
              <a:rPr lang="en-GB" dirty="0"/>
              <a:t> de documentos </a:t>
            </a:r>
            <a:r>
              <a:rPr lang="en-GB" dirty="0" err="1"/>
              <a:t>classificados</a:t>
            </a:r>
            <a:endParaRPr lang="en-GB" dirty="0"/>
          </a:p>
          <a:p>
            <a:endParaRPr lang="en-GB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9873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10A14-9629-D401-B505-7ADD16F7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138074"/>
            <a:ext cx="10138530" cy="2081019"/>
          </a:xfrm>
        </p:spPr>
        <p:txBody>
          <a:bodyPr anchor="ctr">
            <a:normAutofit/>
          </a:bodyPr>
          <a:lstStyle/>
          <a:p>
            <a:r>
              <a:rPr lang="pt-PT" sz="6400" dirty="0"/>
              <a:t>Trabalho Futuro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3E4727B-9918-D220-30F2-66F07492D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787160"/>
              </p:ext>
            </p:extLst>
          </p:nvPr>
        </p:nvGraphicFramePr>
        <p:xfrm>
          <a:off x="974104" y="2122991"/>
          <a:ext cx="9896264" cy="3951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285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4F4F-35A0-8085-F873-E5F39A59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5A38-0876-6625-BCE1-9C887308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Encontrar soluções para documentos classificados que permitem a validação da integridade e da autenticidade dos mesmos.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82658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rcas de interrogação preto 3D com uma marca de interrogação amarela">
            <a:extLst>
              <a:ext uri="{FF2B5EF4-FFF2-40B4-BE49-F238E27FC236}">
                <a16:creationId xmlns:a16="http://schemas.microsoft.com/office/drawing/2014/main" id="{9AF8C483-F473-A5F0-DC95-43273840A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90" r="6122" b="1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43E3C-BAA2-5162-5119-FCC91A26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Questões?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B60A9-2253-A11D-9431-C0EF0D23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Contexto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FC377-824F-0EF4-072C-4332D5368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23860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02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4CAF-38D6-C90F-CCA4-33F43837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Código de Barras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61303-1EF3-DAF9-1F20-5BCC79D0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Possibilidade de esconder informação num estado visual, onde a leitura pode acontecer através de um smartphone, leitor, ou um ide capaz de detetar um código de barras num documento ou imagem;</a:t>
            </a:r>
          </a:p>
          <a:p>
            <a:pPr algn="just"/>
            <a:r>
              <a:rPr lang="pt-PT" dirty="0"/>
              <a:t>Através da inserção de um identificador único de um documento e da marca de água para uma base de dados, é possível controlar acesso à informação mais sensível;</a:t>
            </a:r>
          </a:p>
          <a:p>
            <a:pPr algn="just"/>
            <a:r>
              <a:rPr lang="pt-PT" dirty="0"/>
              <a:t>Inúmeras opções de escolha e variedade;</a:t>
            </a:r>
          </a:p>
        </p:txBody>
      </p:sp>
    </p:spTree>
    <p:extLst>
      <p:ext uri="{BB962C8B-B14F-4D97-AF65-F5344CB8AC3E}">
        <p14:creationId xmlns:p14="http://schemas.microsoft.com/office/powerpoint/2010/main" val="122219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D577-8AA6-919C-1C28-75B565BD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código de barras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A4CDBB-2EF0-D0D7-8DE9-34A7D0DCA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741032"/>
              </p:ext>
            </p:extLst>
          </p:nvPr>
        </p:nvGraphicFramePr>
        <p:xfrm>
          <a:off x="549538" y="1674443"/>
          <a:ext cx="8872220" cy="468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2193360152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59543812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00954037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5235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Imagem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Fixo/Variável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99242"/>
                  </a:ext>
                </a:extLst>
              </a:tr>
              <a:tr h="826956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PostCode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Australia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Correios Austrália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747726"/>
                  </a:ext>
                </a:extLst>
              </a:tr>
              <a:tr h="599089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CodaBar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Librarias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872793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Code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Librarias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055034"/>
                  </a:ext>
                </a:extLst>
              </a:tr>
              <a:tr h="54362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Code 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27822"/>
                  </a:ext>
                </a:extLst>
              </a:tr>
              <a:tr h="469987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Code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Várias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15792"/>
                  </a:ext>
                </a:extLst>
              </a:tr>
              <a:tr h="656196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EAN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Retalho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20064"/>
                  </a:ext>
                </a:extLst>
              </a:tr>
              <a:tr h="642707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Code 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37148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D6319A5-30F9-A967-CC47-6951B92760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71" y="2142212"/>
            <a:ext cx="1808901" cy="69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5F74EE-F8F5-A3B4-F1D8-A08B721B6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074" y="3001833"/>
            <a:ext cx="1463291" cy="42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19DC1-55C1-6D55-3271-CA70F0C61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288" y="3514342"/>
            <a:ext cx="1424665" cy="504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32AE00-0F3D-2B3B-9573-EC2DB745E4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75" y="4092728"/>
            <a:ext cx="823560" cy="46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BC8F9-1FAB-BCE3-11A3-505EABA7F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988" y="5762881"/>
            <a:ext cx="917264" cy="56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645251-6819-9C2F-8DBA-F5B09D750A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50" y="5104245"/>
            <a:ext cx="637297" cy="62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A6ECE4-C795-A1E4-78F6-7CC16D98A78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527" y="4628490"/>
            <a:ext cx="804545" cy="450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075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6149-53FF-914F-2FF0-26F1D22B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Possíveis Códigos de Barras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FFB12B-8EBA-9EE7-96C7-41C6483D8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752541"/>
              </p:ext>
            </p:extLst>
          </p:nvPr>
        </p:nvGraphicFramePr>
        <p:xfrm>
          <a:off x="549538" y="1734589"/>
          <a:ext cx="1109027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379">
                  <a:extLst>
                    <a:ext uri="{9D8B030D-6E8A-4147-A177-3AD203B41FA5}">
                      <a16:colId xmlns:a16="http://schemas.microsoft.com/office/drawing/2014/main" val="547785813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1488668942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4036602333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2470202629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2443760818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996679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Imagem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Tamanho máximo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Tipos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Vantagens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Desvantagens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33788"/>
                  </a:ext>
                </a:extLst>
              </a:tr>
              <a:tr h="745851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Code 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Letras e números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Ocupa menos 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Não permite caracteres especiais(</a:t>
                      </a:r>
                      <a:r>
                        <a:rPr lang="pt-PT" dirty="0" err="1"/>
                        <a:t>ç,á</a:t>
                      </a:r>
                      <a:r>
                        <a:rPr lang="pt-PT" dirty="0"/>
                        <a:t>,…)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5857"/>
                  </a:ext>
                </a:extLst>
              </a:tr>
              <a:tr h="83031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Code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Letras, números e caracteres especiais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 mais eficiente a codificar texto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 </a:t>
                      </a:r>
                      <a:r>
                        <a:rPr lang="pt-PT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checksum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Precisa de espaço reservado no início, fim e </a:t>
                      </a:r>
                      <a:r>
                        <a:rPr lang="pt-PT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symbols</a:t>
                      </a:r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39848"/>
                  </a:ext>
                </a:extLst>
              </a:tr>
              <a:tr h="746236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Code 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Letras, números e caracteres especiais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 tem checksum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7180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AB1B9F3-D40A-D719-62CA-CA577DF558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87" y="3957070"/>
            <a:ext cx="1062051" cy="5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7D3D1-F6B3-9222-3400-F10A94BBC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87" y="2750934"/>
            <a:ext cx="1062050" cy="59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ódigo de barras Código 93 - Simbologia nos códigos de barras | Cognex">
            <a:extLst>
              <a:ext uri="{FF2B5EF4-FFF2-40B4-BE49-F238E27FC236}">
                <a16:creationId xmlns:a16="http://schemas.microsoft.com/office/drawing/2014/main" id="{7E76F18F-3E24-1F8A-B5F0-B4A2502A03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87" y="5144878"/>
            <a:ext cx="1062050" cy="592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30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41F7-002B-CEE4-3261-D7E9576C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7BCB-12F3-4F49-FB1A-D66F5897C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Surgimento;</a:t>
            </a:r>
          </a:p>
          <a:p>
            <a:r>
              <a:rPr lang="pt-PT" dirty="0"/>
              <a:t>Estrutura;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208B1C-7D4E-A946-A425-C44F394A2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3282203"/>
            <a:ext cx="4935639" cy="26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6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C08A-754C-24A3-6097-25D9A249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Processo de Criação da Metainformação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FCC6-5FA1-567A-12C2-7F605BE57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Em que consiste?</a:t>
            </a:r>
          </a:p>
          <a:p>
            <a:pPr lvl="1" algn="just"/>
            <a:r>
              <a:rPr lang="pt-PT" dirty="0"/>
              <a:t>Utilizar um conjunto de letras resultantes da interseção de segmentos de retas aleatórios criados invisivelmente na primeira página do documento;</a:t>
            </a:r>
          </a:p>
          <a:p>
            <a:pPr algn="just"/>
            <a:r>
              <a:rPr lang="pt-PT" dirty="0"/>
              <a:t>Porque é que este método é interessante?</a:t>
            </a:r>
          </a:p>
          <a:p>
            <a:pPr lvl="1" algn="just"/>
            <a:r>
              <a:rPr lang="pt-PT" dirty="0"/>
              <a:t>Permite guardar um conjunto de letras de várias posições do documento, e garante que o mesmo ficheiro tenha marcas diferentes;</a:t>
            </a:r>
          </a:p>
          <a:p>
            <a:pPr lvl="1" algn="just"/>
            <a:r>
              <a:rPr lang="pt-PT" dirty="0"/>
              <a:t>Permite proteger o documento contra alterações e diminuição das probabilidades de obtenção do funcionamento da criação da marca;</a:t>
            </a:r>
          </a:p>
          <a:p>
            <a:pPr algn="just"/>
            <a:r>
              <a:rPr lang="pt-PT" dirty="0"/>
              <a:t>Como é que funciona a escolha dos valores aleatórios?</a:t>
            </a:r>
          </a:p>
          <a:p>
            <a:pPr lvl="1" algn="just"/>
            <a:r>
              <a:rPr lang="pt-PT" dirty="0"/>
              <a:t>É escolhido com base num conjunto de intervalo, quanto maior o intervalo, mais possibilidades de escolha se tem. Ou seja, a probabilidade de escolher um valor de </a:t>
            </a:r>
            <a:r>
              <a:rPr lang="pt-PT" i="1" dirty="0"/>
              <a:t>n </a:t>
            </a:r>
            <a:r>
              <a:rPr lang="pt-PT" dirty="0"/>
              <a:t>é </a:t>
            </a:r>
            <a:r>
              <a:rPr lang="pt-PT" i="1" dirty="0"/>
              <a:t>1/n.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995680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2626</Words>
  <Application>Microsoft Office PowerPoint</Application>
  <PresentationFormat>Widescreen</PresentationFormat>
  <Paragraphs>212</Paragraphs>
  <Slides>30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Sitka Heading</vt:lpstr>
      <vt:lpstr>Source Sans Pro</vt:lpstr>
      <vt:lpstr>Times New Roman</vt:lpstr>
      <vt:lpstr>3DFloatVTI</vt:lpstr>
      <vt:lpstr>Validação da Autenticidade de Documentos Impressos</vt:lpstr>
      <vt:lpstr>Introdução</vt:lpstr>
      <vt:lpstr>Objetivos</vt:lpstr>
      <vt:lpstr>Contexto</vt:lpstr>
      <vt:lpstr>Código de Barras</vt:lpstr>
      <vt:lpstr>Lista código de barras </vt:lpstr>
      <vt:lpstr>Possíveis Códigos de Barras</vt:lpstr>
      <vt:lpstr>QR Code</vt:lpstr>
      <vt:lpstr>Processo de Criação da Metainformação</vt:lpstr>
      <vt:lpstr>Obtenção das letras e respetivas posições num documento PDF</vt:lpstr>
      <vt:lpstr>Algoritmo de Marcação e Análise de Documentos Impressos</vt:lpstr>
      <vt:lpstr>Processamento de Documentos</vt:lpstr>
      <vt:lpstr>PowerPoint Presentation</vt:lpstr>
      <vt:lpstr>Verificação de Documentos Impressos</vt:lpstr>
      <vt:lpstr>Arquitetura</vt:lpstr>
      <vt:lpstr>Base de Dados</vt:lpstr>
      <vt:lpstr>Interface Gráfica (GUI)</vt:lpstr>
      <vt:lpstr>PowerPoint Presentation</vt:lpstr>
      <vt:lpstr>PowerPoint Presentation</vt:lpstr>
      <vt:lpstr>PowerPoint Presentation</vt:lpstr>
      <vt:lpstr>Testes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Conclusões</vt:lpstr>
      <vt:lpstr>Trabalho Futuro</vt:lpstr>
      <vt:lpstr>Questões?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Validação da Autenticidade de Documentos Impressos</dc:title>
  <dc:creator>António Ramos</dc:creator>
  <cp:lastModifiedBy>António Ramos</cp:lastModifiedBy>
  <cp:revision>30</cp:revision>
  <dcterms:created xsi:type="dcterms:W3CDTF">2023-05-23T10:27:13Z</dcterms:created>
  <dcterms:modified xsi:type="dcterms:W3CDTF">2023-06-16T20:15:22Z</dcterms:modified>
</cp:coreProperties>
</file>