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7271-5B58-F747-9C1C-5396342EBB30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177-DDC9-114E-8AC8-449CEABD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0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7271-5B58-F747-9C1C-5396342EBB30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177-DDC9-114E-8AC8-449CEABD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6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7271-5B58-F747-9C1C-5396342EBB30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177-DDC9-114E-8AC8-449CEABD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9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7271-5B58-F747-9C1C-5396342EBB30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177-DDC9-114E-8AC8-449CEABD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7271-5B58-F747-9C1C-5396342EBB30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177-DDC9-114E-8AC8-449CEABD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1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7271-5B58-F747-9C1C-5396342EBB30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177-DDC9-114E-8AC8-449CEABD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7271-5B58-F747-9C1C-5396342EBB30}" type="datetimeFigureOut">
              <a:rPr lang="en-US" smtClean="0"/>
              <a:t>7/20/15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177-DDC9-114E-8AC8-449CEABD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7271-5B58-F747-9C1C-5396342EBB30}" type="datetimeFigureOut">
              <a:rPr lang="en-US" smtClean="0"/>
              <a:t>7/20/15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177-DDC9-114E-8AC8-449CEABD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0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7271-5B58-F747-9C1C-5396342EBB30}" type="datetimeFigureOut">
              <a:rPr lang="en-US" smtClean="0"/>
              <a:t>7/20/15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177-DDC9-114E-8AC8-449CEABD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6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7271-5B58-F747-9C1C-5396342EBB30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177-DDC9-114E-8AC8-449CEABD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4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7271-5B58-F747-9C1C-5396342EBB30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177-DDC9-114E-8AC8-449CEABD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0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7271-5B58-F747-9C1C-5396342EBB30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0177-DDC9-114E-8AC8-449CEABD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28982" y="290802"/>
            <a:ext cx="1717680" cy="48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MainViewController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18733" y="1609689"/>
            <a:ext cx="2615427" cy="482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ImageProcessingViewController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206289" y="1609688"/>
            <a:ext cx="2363066" cy="48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NavigationViewController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92154" y="2751748"/>
            <a:ext cx="1042005" cy="8385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VideoFeedManager</a:t>
            </a:r>
            <a:endParaRPr lang="en-US" sz="1400" dirty="0"/>
          </a:p>
        </p:txBody>
      </p:sp>
      <p:sp>
        <p:nvSpPr>
          <p:cNvPr id="12" name="Snip Same Side Corner Rectangle 11"/>
          <p:cNvSpPr/>
          <p:nvPr/>
        </p:nvSpPr>
        <p:spPr>
          <a:xfrm>
            <a:off x="518732" y="2928574"/>
            <a:ext cx="1416475" cy="482619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ImageProcessor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0"/>
            <a:endCxn id="5" idx="2"/>
          </p:cNvCxnSpPr>
          <p:nvPr/>
        </p:nvCxnSpPr>
        <p:spPr>
          <a:xfrm flipV="1">
            <a:off x="1826447" y="773421"/>
            <a:ext cx="2561375" cy="836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5" idx="2"/>
          </p:cNvCxnSpPr>
          <p:nvPr/>
        </p:nvCxnSpPr>
        <p:spPr>
          <a:xfrm flipV="1">
            <a:off x="4387822" y="773421"/>
            <a:ext cx="0" cy="836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6" idx="2"/>
          </p:cNvCxnSpPr>
          <p:nvPr/>
        </p:nvCxnSpPr>
        <p:spPr>
          <a:xfrm flipV="1">
            <a:off x="1226970" y="2092307"/>
            <a:ext cx="599477" cy="836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6" idx="2"/>
          </p:cNvCxnSpPr>
          <p:nvPr/>
        </p:nvCxnSpPr>
        <p:spPr>
          <a:xfrm flipH="1" flipV="1">
            <a:off x="1826447" y="2092307"/>
            <a:ext cx="786710" cy="659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40157" y="1609689"/>
            <a:ext cx="1913058" cy="48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SearchViewController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40336" y="4074208"/>
            <a:ext cx="1412879" cy="4826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SearchManager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3339476" y="2928574"/>
            <a:ext cx="2096692" cy="4826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VoiceNavigationManager</a:t>
            </a:r>
            <a:endParaRPr lang="en-US" sz="1400" dirty="0"/>
          </a:p>
        </p:txBody>
      </p:sp>
      <p:sp>
        <p:nvSpPr>
          <p:cNvPr id="29" name="Snip Same Side Corner Rectangle 28"/>
          <p:cNvSpPr/>
          <p:nvPr/>
        </p:nvSpPr>
        <p:spPr>
          <a:xfrm>
            <a:off x="4655800" y="4074208"/>
            <a:ext cx="1416475" cy="482619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WitListener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stCxn id="28" idx="0"/>
            <a:endCxn id="7" idx="2"/>
          </p:cNvCxnSpPr>
          <p:nvPr/>
        </p:nvCxnSpPr>
        <p:spPr>
          <a:xfrm flipV="1">
            <a:off x="4387822" y="2092307"/>
            <a:ext cx="0" cy="836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0"/>
            <a:endCxn id="5" idx="2"/>
          </p:cNvCxnSpPr>
          <p:nvPr/>
        </p:nvCxnSpPr>
        <p:spPr>
          <a:xfrm flipH="1" flipV="1">
            <a:off x="4387822" y="773421"/>
            <a:ext cx="2208864" cy="836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28" idx="2"/>
          </p:cNvCxnSpPr>
          <p:nvPr/>
        </p:nvCxnSpPr>
        <p:spPr>
          <a:xfrm flipH="1" flipV="1">
            <a:off x="4387822" y="3411193"/>
            <a:ext cx="976216" cy="663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0"/>
            <a:endCxn id="21" idx="2"/>
          </p:cNvCxnSpPr>
          <p:nvPr/>
        </p:nvCxnSpPr>
        <p:spPr>
          <a:xfrm flipH="1" flipV="1">
            <a:off x="6596686" y="2092308"/>
            <a:ext cx="250090" cy="1981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35688" y="5272665"/>
            <a:ext cx="10205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56209" y="5134165"/>
            <a:ext cx="170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Delegator -&gt; Delegate</a:t>
            </a:r>
            <a:endParaRPr lang="en-US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435688" y="5590175"/>
            <a:ext cx="102052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56209" y="5435392"/>
            <a:ext cx="170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Child -&gt; Parent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435688" y="5925257"/>
            <a:ext cx="10205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56209" y="5754388"/>
            <a:ext cx="170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Shared Instance/Object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382118" y="5134165"/>
            <a:ext cx="1390252" cy="32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ViewController</a:t>
            </a:r>
            <a:endParaRPr lang="en-US" sz="1000" dirty="0"/>
          </a:p>
        </p:txBody>
      </p:sp>
      <p:sp>
        <p:nvSpPr>
          <p:cNvPr id="57" name="Rounded Rectangle 56"/>
          <p:cNvSpPr/>
          <p:nvPr/>
        </p:nvSpPr>
        <p:spPr>
          <a:xfrm>
            <a:off x="5364038" y="5576572"/>
            <a:ext cx="1408331" cy="3486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Manager</a:t>
            </a:r>
            <a:endParaRPr lang="en-US" sz="1000" dirty="0"/>
          </a:p>
        </p:txBody>
      </p:sp>
      <p:sp>
        <p:nvSpPr>
          <p:cNvPr id="58" name="Snip Same Side Corner Rectangle 57"/>
          <p:cNvSpPr/>
          <p:nvPr/>
        </p:nvSpPr>
        <p:spPr>
          <a:xfrm>
            <a:off x="5382118" y="6031387"/>
            <a:ext cx="1390252" cy="303608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Object</a:t>
            </a:r>
          </a:p>
        </p:txBody>
      </p:sp>
      <p:cxnSp>
        <p:nvCxnSpPr>
          <p:cNvPr id="30" name="Straight Arrow Connector 29"/>
          <p:cNvCxnSpPr>
            <a:stCxn id="29" idx="3"/>
            <a:endCxn id="21" idx="2"/>
          </p:cNvCxnSpPr>
          <p:nvPr/>
        </p:nvCxnSpPr>
        <p:spPr>
          <a:xfrm flipV="1">
            <a:off x="5364038" y="2092308"/>
            <a:ext cx="1232648" cy="1981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435689" y="4918618"/>
            <a:ext cx="10205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56210" y="4780118"/>
            <a:ext cx="170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Listener</a:t>
            </a:r>
          </a:p>
        </p:txBody>
      </p:sp>
    </p:spTree>
    <p:extLst>
      <p:ext uri="{BB962C8B-B14F-4D97-AF65-F5344CB8AC3E}">
        <p14:creationId xmlns:p14="http://schemas.microsoft.com/office/powerpoint/2010/main" val="160731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Feng</dc:creator>
  <cp:lastModifiedBy>Kathleen Feng</cp:lastModifiedBy>
  <cp:revision>10</cp:revision>
  <dcterms:created xsi:type="dcterms:W3CDTF">2015-07-15T18:24:15Z</dcterms:created>
  <dcterms:modified xsi:type="dcterms:W3CDTF">2015-07-20T18:39:58Z</dcterms:modified>
</cp:coreProperties>
</file>