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0BDF-B240-431C-A446-DDD56EF4B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EFC59-5176-4BBF-9700-E75F4D166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0848-EF69-4057-820C-292EBD38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C7CE-20FA-4F7E-A0D3-29D20795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3412-E3F0-4232-BEED-552D3F0A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866D-D1AC-4167-8BD6-4CDF552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1F4FC-3066-4E4B-A4D4-11DDCF35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574A-0374-40C4-927F-845D780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E07B-7F14-460B-8FBB-B8AAF81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DBBF-E4B7-407C-AACE-377EA614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84B4C-A68A-4B78-B313-E470B1A37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411A8-D8D8-4888-8645-236D43628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D4B0-C3C8-4CF7-A0EE-DAFD5F0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E3E8-4518-42D9-9AAB-20361CEE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5A1E-FE1C-4DA1-8B85-3376FDF8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7490-7EFB-41DE-8182-730EEC63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1630-EA2E-4734-B69E-3D42D1FD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2FAF-4BBB-4DF2-AEFB-20129AEC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AB81-4F33-4FAC-9A52-408348FF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71E1-7A87-4F48-B3FB-D3D031F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414-6F27-4C09-9F21-08D9242D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D635-DE0E-4DA2-B3A7-2277A691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BA60-056B-4376-ACC3-FDE907F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86A2-1121-455D-ABA4-A5B4DF34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5E55-A546-4FB0-83E0-03A5F735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DB0F-63F6-40F5-94C9-336C27F1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D8C7-7D3E-4E7D-B0D2-179C5AE83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A74E9-2208-416A-8E0E-61916389F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ECC7-A5F7-49EB-8142-DE53DE18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F6E9B-F285-484B-B5CA-7B3C5B08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6B407-74F9-473C-8911-298FE54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B014-AB30-451C-BB68-C8104D42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958F-3661-49B8-AA12-9F634491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C90A-57B2-479C-9502-399B065D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E503-0116-4160-A9E1-82CA73406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73845-6890-4519-BCE1-274C356FA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5A9E1-682B-48D6-9E42-0DAEB4B7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E6365-74A8-4F82-9AF6-18C32B59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27C5F-48E0-450A-95A5-4EA9F18A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F2C2-0A9C-45C6-B33A-8965C2E6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C6FE-B6B9-4548-839A-C96809A7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857F1-69FA-4890-B691-FAD7AC41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3929A-5499-4C1E-88C3-54C3025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B449-A342-45E3-8F6A-E363ABB6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DED21-17AB-4E33-853A-5B11589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9A26C-C916-4304-BC48-19B571B2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059D-B5ED-4113-9DEB-96E4BFA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AAEB-C54B-4654-AC27-D8425875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B0979-3ECD-4372-8240-2A208868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BB2C-4CAC-495C-81A9-F3D8F105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C766-6B86-4CC6-AC90-B65D7B36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ADB5-874A-4CB9-A1FC-45C669DE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B54-3B37-442C-9968-B354B5BB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07ED7-0198-4CF5-8588-676F257F4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5D7D5-9855-48EE-AD09-49A0762EC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081C-AAE1-4056-B930-2CF8E5E4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70B4F-8D91-48AF-8801-086D54EF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3AAD3-7B3B-4030-9A11-004EFAAF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530EE-B0B8-47A5-AE46-374FCCC6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5CDEC-A696-47F5-9513-2281A1FB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E1C2-7359-496B-B9EA-9D84D241A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A731-9BA5-4FCB-84C9-00457666B56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8CCE0-D680-4579-B8AD-131C9CDDD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289E-D272-4B6E-9BF5-8F484A5D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F8F0-196C-4741-A709-A103C8E1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361-4919-4903-8073-34E57DDE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Lap1</a:t>
            </a:r>
            <a:br>
              <a:rPr lang="en-US" dirty="0"/>
            </a:br>
            <a:r>
              <a:rPr lang="en-US" dirty="0" err="1"/>
              <a:t>name:tony</a:t>
            </a:r>
            <a:r>
              <a:rPr lang="en-US" dirty="0"/>
              <a:t> fayez  ID:5327</a:t>
            </a:r>
            <a:br>
              <a:rPr lang="en-US" dirty="0"/>
            </a:br>
            <a:r>
              <a:rPr lang="en-US" dirty="0" err="1"/>
              <a:t>gp</a:t>
            </a:r>
            <a:r>
              <a:rPr lang="en-US" dirty="0"/>
              <a:t> :2 sec 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7624-1269-40B2-A1AF-719E7DA5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fontScale="5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Remove_endofline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“take the array to remove the final null “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Read_line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“take the line to read it and check if it was exit or not “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Process_line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“taking the line and put every char in its own place in array called temp”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Check_line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“takes the array temp which has the char’s of the command line and Check if there is input or output redirection or if there is &amp; to make a different processes in each case”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Pipe_and_redirection_check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“change the flags and make a processes if there was any of input/</a:t>
            </a: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outpot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redirection or piping or &amp;”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Read_parse_line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“it is the main function which call all another functions to do there jobs and return to this function to return to int main”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 for functionality of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a59bec1-3617-4215-a685-28b06e68733e">
            <a:hlinkClick r:id="" action="ppaction://media"/>
            <a:extLst>
              <a:ext uri="{FF2B5EF4-FFF2-40B4-BE49-F238E27FC236}">
                <a16:creationId xmlns:a16="http://schemas.microsoft.com/office/drawing/2014/main" id="{D07EADEE-2562-42AB-9B88-88CF798C6E8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98484"/>
            <a:ext cx="12192000" cy="7056484"/>
          </a:xfrm>
        </p:spPr>
      </p:pic>
    </p:spTree>
    <p:extLst>
      <p:ext uri="{BB962C8B-B14F-4D97-AF65-F5344CB8AC3E}">
        <p14:creationId xmlns:p14="http://schemas.microsoft.com/office/powerpoint/2010/main" val="32343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15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Lap1 name:tony fayez  ID:5327 gp :2 sec :2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Lap1 name:tony fayez  ID:5327 gp :2 sec :2</dc:title>
  <dc:creator>tony fayez</dc:creator>
  <cp:lastModifiedBy>tony fayez</cp:lastModifiedBy>
  <cp:revision>1</cp:revision>
  <dcterms:created xsi:type="dcterms:W3CDTF">2020-11-24T16:12:11Z</dcterms:created>
  <dcterms:modified xsi:type="dcterms:W3CDTF">2020-11-24T16:17:19Z</dcterms:modified>
</cp:coreProperties>
</file>