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0A834CC-643C-4E34-B429-24BA762F054D}"/>
              </a:ext>
            </a:extLst>
          </p:cNvPr>
          <p:cNvGrpSpPr/>
          <p:nvPr/>
        </p:nvGrpSpPr>
        <p:grpSpPr>
          <a:xfrm>
            <a:off x="0" y="0"/>
            <a:ext cx="7449590" cy="3019846"/>
            <a:chOff x="0" y="0"/>
            <a:chExt cx="7449590" cy="30198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86C13-2D48-4814-9DB1-0FFD74DC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449590" cy="301984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624E7F-55E2-4EBC-815A-235F39EFC541}"/>
                </a:ext>
              </a:extLst>
            </p:cNvPr>
            <p:cNvGrpSpPr/>
            <p:nvPr/>
          </p:nvGrpSpPr>
          <p:grpSpPr>
            <a:xfrm>
              <a:off x="2664542" y="0"/>
              <a:ext cx="2674374" cy="338554"/>
              <a:chOff x="2664542" y="0"/>
              <a:chExt cx="2674374" cy="338554"/>
            </a:xfrm>
          </p:grpSpPr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180235C8-668B-4966-91B2-0D1C8B45161B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7F46F-B7F7-426C-BDCB-B652131F13DD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231058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Notebook name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A1A939-B48F-41F6-977F-060B5E14416E}"/>
                </a:ext>
              </a:extLst>
            </p:cNvPr>
            <p:cNvGrpSpPr/>
            <p:nvPr/>
          </p:nvGrpSpPr>
          <p:grpSpPr>
            <a:xfrm>
              <a:off x="4714574" y="378544"/>
              <a:ext cx="1981194" cy="338554"/>
              <a:chOff x="2664542" y="0"/>
              <a:chExt cx="1981194" cy="338554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9B1FA6E4-36D7-4DBE-87B4-EC69989448BE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57005-371C-4AB8-8FB0-46724104C7CF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161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Menu bar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ADF416-F2C4-41A8-A0A0-9BDCA1B21442}"/>
                </a:ext>
              </a:extLst>
            </p:cNvPr>
            <p:cNvGrpSpPr/>
            <p:nvPr/>
          </p:nvGrpSpPr>
          <p:grpSpPr>
            <a:xfrm>
              <a:off x="5230768" y="693175"/>
              <a:ext cx="1981194" cy="338554"/>
              <a:chOff x="2664542" y="15120"/>
              <a:chExt cx="1981194" cy="299423"/>
            </a:xfrm>
          </p:grpSpPr>
          <p:sp>
            <p:nvSpPr>
              <p:cNvPr id="13" name="Arrow: Left 12">
                <a:extLst>
                  <a:ext uri="{FF2B5EF4-FFF2-40B4-BE49-F238E27FC236}">
                    <a16:creationId xmlns:a16="http://schemas.microsoft.com/office/drawing/2014/main" id="{D6F4AF31-BC40-4DF3-98A2-F35B8FB1BB1C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EC1A4A-C4F3-48A8-8313-C8A21E291150}"/>
                  </a:ext>
                </a:extLst>
              </p:cNvPr>
              <p:cNvSpPr txBox="1"/>
              <p:nvPr/>
            </p:nvSpPr>
            <p:spPr>
              <a:xfrm>
                <a:off x="3028335" y="15120"/>
                <a:ext cx="1617401" cy="29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Toolbar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CF5D-295C-45FE-8AF0-4EFA52615545}"/>
                </a:ext>
              </a:extLst>
            </p:cNvPr>
            <p:cNvSpPr txBox="1"/>
            <p:nvPr/>
          </p:nvSpPr>
          <p:spPr>
            <a:xfrm>
              <a:off x="527804" y="1915175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Active Cell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3E562C2-4DA9-4796-9ECD-A6825FB89030}"/>
                </a:ext>
              </a:extLst>
            </p:cNvPr>
            <p:cNvSpPr/>
            <p:nvPr/>
          </p:nvSpPr>
          <p:spPr>
            <a:xfrm>
              <a:off x="242606" y="1382234"/>
              <a:ext cx="219912" cy="1413844"/>
            </a:xfrm>
            <a:prstGeom prst="rightBrace">
              <a:avLst>
                <a:gd name="adj1" fmla="val 4804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3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A449F4-1FEA-4E4D-8F7D-A92626CDD22D}"/>
              </a:ext>
            </a:extLst>
          </p:cNvPr>
          <p:cNvGrpSpPr/>
          <p:nvPr/>
        </p:nvGrpSpPr>
        <p:grpSpPr>
          <a:xfrm>
            <a:off x="0" y="0"/>
            <a:ext cx="7278116" cy="3326087"/>
            <a:chOff x="0" y="0"/>
            <a:chExt cx="7278116" cy="33260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ACBE6D-1558-43FF-8CEA-827A181C0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78116" cy="3286584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624E7F-55E2-4EBC-815A-235F39EFC541}"/>
                </a:ext>
              </a:extLst>
            </p:cNvPr>
            <p:cNvGrpSpPr/>
            <p:nvPr/>
          </p:nvGrpSpPr>
          <p:grpSpPr>
            <a:xfrm>
              <a:off x="2664542" y="0"/>
              <a:ext cx="2674374" cy="338554"/>
              <a:chOff x="2664542" y="0"/>
              <a:chExt cx="2674374" cy="338554"/>
            </a:xfrm>
          </p:grpSpPr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180235C8-668B-4966-91B2-0D1C8B45161B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7F46F-B7F7-426C-BDCB-B652131F13DD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231058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Notebook name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A1A939-B48F-41F6-977F-060B5E14416E}"/>
                </a:ext>
              </a:extLst>
            </p:cNvPr>
            <p:cNvGrpSpPr/>
            <p:nvPr/>
          </p:nvGrpSpPr>
          <p:grpSpPr>
            <a:xfrm>
              <a:off x="4673010" y="378544"/>
              <a:ext cx="1981194" cy="338554"/>
              <a:chOff x="2664542" y="0"/>
              <a:chExt cx="1981194" cy="338554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9B1FA6E4-36D7-4DBE-87B4-EC69989448BE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chemeClr val="bg1">
                        <a:alpha val="43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57005-371C-4AB8-8FB0-46724104C7CF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161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chemeClr val="bg1">
                          <a:alpha val="43000"/>
                        </a:schemeClr>
                      </a:outerShdw>
                    </a:effectLst>
                  </a:rPr>
                  <a:t>Menu bar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ADF416-F2C4-41A8-A0A0-9BDCA1B21442}"/>
                </a:ext>
              </a:extLst>
            </p:cNvPr>
            <p:cNvGrpSpPr/>
            <p:nvPr/>
          </p:nvGrpSpPr>
          <p:grpSpPr>
            <a:xfrm>
              <a:off x="4689995" y="693175"/>
              <a:ext cx="2084431" cy="338554"/>
              <a:chOff x="2664542" y="15120"/>
              <a:chExt cx="2084431" cy="299423"/>
            </a:xfrm>
          </p:grpSpPr>
          <p:sp>
            <p:nvSpPr>
              <p:cNvPr id="13" name="Arrow: Left 12">
                <a:extLst>
                  <a:ext uri="{FF2B5EF4-FFF2-40B4-BE49-F238E27FC236}">
                    <a16:creationId xmlns:a16="http://schemas.microsoft.com/office/drawing/2014/main" id="{D6F4AF31-BC40-4DF3-98A2-F35B8FB1BB1C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EC1A4A-C4F3-48A8-8313-C8A21E291150}"/>
                  </a:ext>
                </a:extLst>
              </p:cNvPr>
              <p:cNvSpPr txBox="1"/>
              <p:nvPr/>
            </p:nvSpPr>
            <p:spPr>
              <a:xfrm>
                <a:off x="3028335" y="15120"/>
                <a:ext cx="1720638" cy="2994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effectLst>
                      <a:outerShdw blurRad="1905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Toolbar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CF5D-295C-45FE-8AF0-4EFA52615545}"/>
                </a:ext>
              </a:extLst>
            </p:cNvPr>
            <p:cNvSpPr txBox="1"/>
            <p:nvPr/>
          </p:nvSpPr>
          <p:spPr>
            <a:xfrm>
              <a:off x="468810" y="2330244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chemeClr val="bg1">
                        <a:alpha val="43000"/>
                      </a:schemeClr>
                    </a:outerShdw>
                  </a:effectLst>
                </a:rPr>
                <a:t>Active Cell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3E562C2-4DA9-4796-9ECD-A6825FB89030}"/>
                </a:ext>
              </a:extLst>
            </p:cNvPr>
            <p:cNvSpPr/>
            <p:nvPr/>
          </p:nvSpPr>
          <p:spPr>
            <a:xfrm>
              <a:off x="173781" y="2321576"/>
              <a:ext cx="199845" cy="583821"/>
            </a:xfrm>
            <a:prstGeom prst="rightBrace">
              <a:avLst>
                <a:gd name="adj1" fmla="val 48040"/>
                <a:gd name="adj2" fmla="val 3144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0F1342E1-59F4-4584-874D-54E3F0929095}"/>
                </a:ext>
              </a:extLst>
            </p:cNvPr>
            <p:cNvSpPr/>
            <p:nvPr/>
          </p:nvSpPr>
          <p:spPr>
            <a:xfrm>
              <a:off x="173781" y="1425771"/>
              <a:ext cx="199845" cy="856303"/>
            </a:xfrm>
            <a:prstGeom prst="rightBrace">
              <a:avLst>
                <a:gd name="adj1" fmla="val 48040"/>
                <a:gd name="adj2" fmla="val 4409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A9D1F-B8E5-47CB-B7F6-DEE67240AE39}"/>
                </a:ext>
              </a:extLst>
            </p:cNvPr>
            <p:cNvSpPr txBox="1"/>
            <p:nvPr/>
          </p:nvSpPr>
          <p:spPr>
            <a:xfrm>
              <a:off x="468809" y="1621622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Cell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79B7D59-DCF5-4F63-ADF0-6154F735EE73}"/>
                </a:ext>
              </a:extLst>
            </p:cNvPr>
            <p:cNvSpPr/>
            <p:nvPr/>
          </p:nvSpPr>
          <p:spPr>
            <a:xfrm>
              <a:off x="173781" y="2937889"/>
              <a:ext cx="199845" cy="388198"/>
            </a:xfrm>
            <a:prstGeom prst="rightBrace">
              <a:avLst>
                <a:gd name="adj1" fmla="val 48040"/>
                <a:gd name="adj2" fmla="val 4409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A79CED-AE49-4E37-8D62-A7062486214B}"/>
                </a:ext>
              </a:extLst>
            </p:cNvPr>
            <p:cNvSpPr txBox="1"/>
            <p:nvPr/>
          </p:nvSpPr>
          <p:spPr>
            <a:xfrm>
              <a:off x="468809" y="2937889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611C75FF-1E9C-44CC-A387-0A9F8758229F}"/>
              </a:ext>
            </a:extLst>
          </p:cNvPr>
          <p:cNvGrpSpPr/>
          <p:nvPr/>
        </p:nvGrpSpPr>
        <p:grpSpPr>
          <a:xfrm>
            <a:off x="878610" y="454335"/>
            <a:ext cx="6947335" cy="3227409"/>
            <a:chOff x="878610" y="454335"/>
            <a:chExt cx="6947335" cy="32274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29BEA9-A2DA-46EA-A83B-B94A33FCB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6" t="7261" r="20809" b="4144"/>
            <a:stretch/>
          </p:blipFill>
          <p:spPr>
            <a:xfrm>
              <a:off x="3130379" y="1359244"/>
              <a:ext cx="2800865" cy="17217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71BE0E6-886E-4531-B440-F86685B158DA}"/>
                </a:ext>
              </a:extLst>
            </p:cNvPr>
            <p:cNvSpPr/>
            <p:nvPr/>
          </p:nvSpPr>
          <p:spPr>
            <a:xfrm>
              <a:off x="3130379" y="1359244"/>
              <a:ext cx="1737360" cy="65078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F71893-9633-4CEE-B6B9-91C3A8383785}"/>
                </a:ext>
              </a:extLst>
            </p:cNvPr>
            <p:cNvSpPr txBox="1"/>
            <p:nvPr/>
          </p:nvSpPr>
          <p:spPr>
            <a:xfrm>
              <a:off x="6096000" y="1536011"/>
              <a:ext cx="1729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function definition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2343A1-96FC-43A2-8DE7-7AD968CBFBC0}"/>
                </a:ext>
              </a:extLst>
            </p:cNvPr>
            <p:cNvCxnSpPr>
              <a:cxnSpLocks/>
              <a:stCxn id="24" idx="1"/>
              <a:endCxn id="17" idx="3"/>
            </p:cNvCxnSpPr>
            <p:nvPr/>
          </p:nvCxnSpPr>
          <p:spPr>
            <a:xfrm flipH="1" flipV="1">
              <a:off x="4867739" y="1684638"/>
              <a:ext cx="1228261" cy="526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2BE02B-5766-4589-8BB9-E8A12B67FABB}"/>
                </a:ext>
              </a:extLst>
            </p:cNvPr>
            <p:cNvSpPr txBox="1"/>
            <p:nvPr/>
          </p:nvSpPr>
          <p:spPr>
            <a:xfrm>
              <a:off x="6096000" y="2482219"/>
              <a:ext cx="1729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function call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9B05DA0-23CB-40C9-B56D-3C95209A80D1}"/>
                </a:ext>
              </a:extLst>
            </p:cNvPr>
            <p:cNvSpPr/>
            <p:nvPr/>
          </p:nvSpPr>
          <p:spPr>
            <a:xfrm>
              <a:off x="3810001" y="2486338"/>
              <a:ext cx="1239794" cy="2995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F8F2E2-D8DF-4691-9E6A-815447B7381C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5049795" y="2636108"/>
              <a:ext cx="104620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01ED2B-810C-4882-BB5A-74D0B94B9669}"/>
                </a:ext>
              </a:extLst>
            </p:cNvPr>
            <p:cNvSpPr txBox="1"/>
            <p:nvPr/>
          </p:nvSpPr>
          <p:spPr>
            <a:xfrm>
              <a:off x="3354859" y="3373967"/>
              <a:ext cx="2265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function arguments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E81CF2-BC3E-4532-8BDF-748ACB62412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4324865" y="2718486"/>
              <a:ext cx="162697" cy="6554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FF34135-3004-472C-9244-F3C8A2654734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4487562" y="2718486"/>
              <a:ext cx="306860" cy="6554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4CE86F-CF4E-4EC4-BF91-1E7FA88B7877}"/>
                </a:ext>
              </a:extLst>
            </p:cNvPr>
            <p:cNvSpPr txBox="1"/>
            <p:nvPr/>
          </p:nvSpPr>
          <p:spPr>
            <a:xfrm>
              <a:off x="3112358" y="454335"/>
              <a:ext cx="2265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function parameters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3150E6-DB08-41D8-99BA-E37FBCDE0CA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3873842" y="762112"/>
              <a:ext cx="371219" cy="650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403F5E-E004-4238-B029-CC3B5E431BC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4043751" y="762112"/>
              <a:ext cx="201310" cy="650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08FA62-3043-455D-AC80-22E6DD6C3F64}"/>
                </a:ext>
              </a:extLst>
            </p:cNvPr>
            <p:cNvSpPr txBox="1"/>
            <p:nvPr/>
          </p:nvSpPr>
          <p:spPr>
            <a:xfrm>
              <a:off x="1443680" y="904959"/>
              <a:ext cx="2265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function name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D98AFE-50E9-4AEE-9EFC-95A0097E46A2}"/>
                </a:ext>
              </a:extLst>
            </p:cNvPr>
            <p:cNvCxnSpPr>
              <a:cxnSpLocks/>
            </p:cNvCxnSpPr>
            <p:nvPr/>
          </p:nvCxnSpPr>
          <p:spPr>
            <a:xfrm>
              <a:off x="3112358" y="1165837"/>
              <a:ext cx="383319" cy="2470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37231D-6A12-47E3-96EB-4D1DBD65B7B2}"/>
                </a:ext>
              </a:extLst>
            </p:cNvPr>
            <p:cNvSpPr txBox="1"/>
            <p:nvPr/>
          </p:nvSpPr>
          <p:spPr>
            <a:xfrm>
              <a:off x="1249187" y="1450025"/>
              <a:ext cx="1491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local variable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35A9EB2-67D7-4236-8B89-5771B73E8F81}"/>
                </a:ext>
              </a:extLst>
            </p:cNvPr>
            <p:cNvSpPr txBox="1"/>
            <p:nvPr/>
          </p:nvSpPr>
          <p:spPr>
            <a:xfrm>
              <a:off x="878610" y="1890630"/>
              <a:ext cx="186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return statement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9EE04C7-C348-44F0-A00D-005555F16947}"/>
                </a:ext>
              </a:extLst>
            </p:cNvPr>
            <p:cNvCxnSpPr>
              <a:cxnSpLocks/>
            </p:cNvCxnSpPr>
            <p:nvPr/>
          </p:nvCxnSpPr>
          <p:spPr>
            <a:xfrm>
              <a:off x="2740235" y="1595676"/>
              <a:ext cx="678468" cy="450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8632C5-857B-431F-9D25-6E929F830E32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740235" y="1817883"/>
              <a:ext cx="666108" cy="2266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2F69E191-1666-4582-B68A-58D16CA71241}"/>
                </a:ext>
              </a:extLst>
            </p:cNvPr>
            <p:cNvSpPr/>
            <p:nvPr/>
          </p:nvSpPr>
          <p:spPr>
            <a:xfrm>
              <a:off x="3304017" y="1570307"/>
              <a:ext cx="1280160" cy="36576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FC7A758-E56F-403B-B7D4-B096F9E78DE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4584177" y="1192203"/>
              <a:ext cx="1399790" cy="40347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77F21B3-65F7-4558-A8BD-8966AB22C3D1}"/>
                </a:ext>
              </a:extLst>
            </p:cNvPr>
            <p:cNvSpPr txBox="1"/>
            <p:nvPr/>
          </p:nvSpPr>
          <p:spPr>
            <a:xfrm>
              <a:off x="4851264" y="884426"/>
              <a:ext cx="2265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function 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09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Vladimir Script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</cp:revision>
  <dcterms:created xsi:type="dcterms:W3CDTF">2019-01-25T16:46:50Z</dcterms:created>
  <dcterms:modified xsi:type="dcterms:W3CDTF">2019-03-02T20:47:32Z</dcterms:modified>
</cp:coreProperties>
</file>